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0"/>
  </p:notesMasterIdLst>
  <p:sldIdLst>
    <p:sldId id="260" r:id="rId2"/>
    <p:sldId id="262" r:id="rId3"/>
    <p:sldId id="256" r:id="rId4"/>
    <p:sldId id="264" r:id="rId5"/>
    <p:sldId id="266" r:id="rId6"/>
    <p:sldId id="263" r:id="rId7"/>
    <p:sldId id="257" r:id="rId8"/>
    <p:sldId id="258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EEB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9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87C8-F4B5-40A1-9CC1-B1F8A3F41B34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1813B-19C1-49AD-A23F-FF3119DA9A73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91596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7907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pPr/>
              <a:t>3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74710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36560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30711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92471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92066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51880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67154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35913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70107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20623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08964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91592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3131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6278" y="533400"/>
            <a:ext cx="7572009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Team </a:t>
            </a:r>
            <a:r>
              <a:rPr lang="en-US" sz="7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mandarine</a:t>
            </a:r>
            <a:endParaRPr lang="en-US" sz="7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Presents</a:t>
            </a:r>
            <a:r>
              <a:rPr lang="bg-BG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3697886"/>
            <a:ext cx="7391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  <a:r>
              <a:rPr lang="bg-BG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roject 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“Movies statistic app”</a:t>
            </a:r>
            <a:endParaRPr lang="bg-BG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63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UI &amp; DOM online team “MANDARINE 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002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/>
              <a:t>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*All team members took part in the creation of the app. </a:t>
            </a:r>
          </a:p>
          <a:p>
            <a:endParaRPr lang="bg-B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3443960"/>
              </p:ext>
            </p:extLst>
          </p:nvPr>
        </p:nvGraphicFramePr>
        <p:xfrm>
          <a:off x="876300" y="1905000"/>
          <a:ext cx="7467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630"/>
                <a:gridCol w="2426970"/>
              </a:tblGrid>
              <a:tr h="571441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r>
                        <a:rPr lang="en-US" baseline="0" dirty="0" smtClean="0"/>
                        <a:t> n</a:t>
                      </a:r>
                      <a:r>
                        <a:rPr lang="en-US" dirty="0" smtClean="0"/>
                        <a:t>ame 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 in </a:t>
                      </a:r>
                    </a:p>
                    <a:p>
                      <a:r>
                        <a:rPr lang="en-US" dirty="0" err="1" smtClean="0"/>
                        <a:t>Telerik</a:t>
                      </a:r>
                      <a:r>
                        <a:rPr lang="en-US" dirty="0" smtClean="0"/>
                        <a:t> Academy:</a:t>
                      </a:r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Velkov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kidroca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Yordanka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Petkova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yori_to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smtClean="0"/>
                        <a:t>Ivan </a:t>
                      </a:r>
                      <a:r>
                        <a:rPr lang="en-US" dirty="0" err="1" smtClean="0"/>
                        <a:t>Ivanov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Acrelion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Dimitrov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TodorDimitrov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Keremidchieva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Svilen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Ukalski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snukal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Hristo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Vasilev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vasilevhr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Nikolay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Kumanov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NP.Kumanov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Filip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292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81600" y="2286000"/>
            <a:ext cx="3505200" cy="990601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5000" dirty="0" smtClean="0">
                <a:solidFill>
                  <a:schemeClr val="accent1">
                    <a:lumMod val="50000"/>
                  </a:schemeClr>
                </a:solidFill>
              </a:rPr>
              <a:t>The goal of the app is to draw charts based on given data. </a:t>
            </a:r>
            <a:r>
              <a:rPr lang="en-US" sz="5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5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2628"/>
            <a:endParaRPr lang="bg-BG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6858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What does the “Movies Statistic app do?”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72414" y="3429000"/>
            <a:ext cx="3505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Arial" pitchFamily="34" charset="0"/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200" dirty="0" smtClean="0">
                <a:solidFill>
                  <a:schemeClr val="accent1">
                    <a:lumMod val="50000"/>
                  </a:schemeClr>
                </a:solidFill>
              </a:rPr>
              <a:t>The theme is “movies” – the app visually compares different movies – based on drama factor, ticket price, action factor and so on. </a:t>
            </a:r>
          </a:p>
          <a:p>
            <a:pPr marL="452628"/>
            <a:endParaRPr lang="bg-BG" sz="2000" dirty="0"/>
          </a:p>
        </p:txBody>
      </p:sp>
      <p:pic>
        <p:nvPicPr>
          <p:cNvPr id="6" name="Picture 5" descr="PIC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828800"/>
            <a:ext cx="4724400" cy="45179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71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6096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OVERALL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9514" y="1752600"/>
            <a:ext cx="4191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The app: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Has 10 different charts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Has its own database with movies and 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almost all of the charts can work with it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You can add a new movie with detailed info – name, genre, ticket price etc. and it’s added to the data base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Half of the charts work with the new movie  </a:t>
            </a:r>
          </a:p>
          <a:p>
            <a:endParaRPr lang="en-US" dirty="0"/>
          </a:p>
          <a:p>
            <a:endParaRPr lang="bg-BG" dirty="0"/>
          </a:p>
        </p:txBody>
      </p:sp>
      <p:pic>
        <p:nvPicPr>
          <p:cNvPr id="5" name="Picture 4" descr="P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4588630" cy="434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8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85800" y="2819400"/>
            <a:ext cx="7772400" cy="31242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 algn="l"/>
            <a:endParaRPr lang="en-US" sz="3600" dirty="0">
              <a:solidFill>
                <a:schemeClr val="accent1">
                  <a:lumMod val="50000"/>
                </a:schemeClr>
              </a:solidFill>
              <a:latin typeface="Palatino Linotype" pitchFamily="18" charset="0"/>
              <a:cs typeface="Lucida Sans Unicode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5200" y="609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THE CHARTS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752600"/>
          <a:ext cx="8305801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55"/>
                <a:gridCol w="4895645"/>
                <a:gridCol w="1981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Brief description / compares movies based on: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library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Doughnut</a:t>
                      </a:r>
                      <a:r>
                        <a:rPr lang="en-US" baseline="0" dirty="0" smtClean="0"/>
                        <a:t>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genre, works with database and new added movies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 Chart</a:t>
                      </a:r>
                      <a:r>
                        <a:rPr lang="en-US" baseline="0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t. price and drama factor , works with database and new added movies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ChartJS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box office gross , works with its own data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Radar</a:t>
                      </a:r>
                      <a:r>
                        <a:rPr lang="en-US" baseline="0" dirty="0" smtClean="0"/>
                        <a:t> Chart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factors, </a:t>
                      </a:r>
                      <a:r>
                        <a:rPr lang="en-US" baseline="0" dirty="0" smtClean="0"/>
                        <a:t>works with database and new added movies, can change movies with button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r>
                        <a:rPr lang="en-US" baseline="0" dirty="0" smtClean="0"/>
                        <a:t>    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Bubble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 factors, </a:t>
                      </a:r>
                      <a:r>
                        <a:rPr lang="en-US" baseline="0" dirty="0" smtClean="0"/>
                        <a:t>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Polar 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comedy</a:t>
                      </a:r>
                      <a:r>
                        <a:rPr lang="en-US" baseline="0" dirty="0" smtClean="0"/>
                        <a:t> factor, works with database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through</a:t>
                      </a:r>
                      <a:r>
                        <a:rPr lang="en-US" baseline="0" dirty="0" smtClean="0"/>
                        <a:t> years, works with its own data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Pyramid</a:t>
                      </a:r>
                    </a:p>
                    <a:p>
                      <a:r>
                        <a:rPr lang="en-US" dirty="0" smtClean="0"/>
                        <a:t>Chart</a:t>
                      </a:r>
                      <a:r>
                        <a:rPr lang="en-US" baseline="0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ticket price, </a:t>
                      </a:r>
                      <a:r>
                        <a:rPr lang="en-US" baseline="0" dirty="0" smtClean="0"/>
                        <a:t>works with its own data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Highcharts</a:t>
                      </a:r>
                      <a:r>
                        <a:rPr lang="en-US" dirty="0" smtClean="0"/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8465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609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THE CHARTS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752600"/>
          <a:ext cx="83058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55"/>
                <a:gridCol w="4895645"/>
                <a:gridCol w="1981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Brief description / compares movies based on: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library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Pie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 factor,</a:t>
                      </a:r>
                      <a:r>
                        <a:rPr lang="en-US" baseline="0" dirty="0" smtClean="0"/>
                        <a:t> 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Raphael JS 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g.raphael.js</a:t>
                      </a:r>
                      <a:r>
                        <a:rPr lang="en-US" dirty="0" smtClean="0"/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</a:t>
                      </a:r>
                      <a:r>
                        <a:rPr lang="en-US" baseline="0" dirty="0" smtClean="0"/>
                        <a:t> Bar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genre, works with database and new added movies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045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543800" cy="2362200"/>
          </a:xfrm>
        </p:spPr>
        <p:txBody>
          <a:bodyPr>
            <a:normAutofit fontScale="97500"/>
          </a:bodyPr>
          <a:lstStyle/>
          <a:p>
            <a:pPr marL="109728" algn="l"/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</a:p>
          <a:p>
            <a:pPr marL="109728" indent="0" algn="l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609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GENERAL REQUREMENTS INFO  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2286000"/>
            <a:ext cx="708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of 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CanvasJS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ChartJS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 of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Raphael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JS 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highcharts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Created animation with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Raphael JS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app works with the latest browsers: Chrome, Mozilla Firefox, Opera, Apple Safari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37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609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GITHUB REPOSITORY ADDRESS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5052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https://github.com/kidroca/JS-Teamwork-Mandarine</a:t>
            </a:r>
            <a:endParaRPr lang="bg-BG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08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349</Words>
  <Application>Microsoft Office PowerPoint</Application>
  <PresentationFormat>On-screen Show (4:3)</PresentationFormat>
  <Paragraphs>107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75</cp:revision>
  <dcterms:created xsi:type="dcterms:W3CDTF">2015-04-07T12:37:23Z</dcterms:created>
  <dcterms:modified xsi:type="dcterms:W3CDTF">2015-07-31T10:34:36Z</dcterms:modified>
</cp:coreProperties>
</file>