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some of the charts can work with it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info – name, genre, ticket price etc.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Some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 TO ADD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 TO ADD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Compare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 smtClean="0"/>
                    </a:p>
                    <a:p>
                      <a:r>
                        <a:rPr lang="en-US" dirty="0" err="1" smtClean="0"/>
                        <a:t>jQwery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// TO ADD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thought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// TO ADD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// TO ADD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Canvas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framework like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SVG 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Raphael JS 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SVG 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5814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360</Words>
  <Application>Microsoft Office PowerPoint</Application>
  <PresentationFormat>On-screen Show (4:3)</PresentationFormat>
  <Paragraphs>110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67</cp:revision>
  <dcterms:created xsi:type="dcterms:W3CDTF">2015-04-07T12:37:23Z</dcterms:created>
  <dcterms:modified xsi:type="dcterms:W3CDTF">2015-07-31T09:07:28Z</dcterms:modified>
</cp:coreProperties>
</file>