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4" r:id="rId5"/>
    <p:sldId id="263" r:id="rId6"/>
    <p:sldId id="265" r:id="rId7"/>
    <p:sldId id="266" r:id="rId8"/>
    <p:sldId id="271" r:id="rId9"/>
    <p:sldId id="267" r:id="rId10"/>
    <p:sldId id="269" r:id="rId11"/>
    <p:sldId id="27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43F0-1DD3-424D-8301-327DF003C08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027F-D611-354D-9A9D-05FFA80D8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/>
          <p:cNvSpPr/>
          <p:nvPr/>
        </p:nvSpPr>
        <p:spPr>
          <a:xfrm>
            <a:off x="415784" y="1310121"/>
            <a:ext cx="8472905" cy="399715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Update DB Records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Process 3"/>
          <p:cNvSpPr/>
          <p:nvPr/>
        </p:nvSpPr>
        <p:spPr>
          <a:xfrm>
            <a:off x="755357" y="2299369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755357" y="4042610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2525322" y="1951800"/>
            <a:ext cx="4063999" cy="302126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 Entries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7204256" y="3160300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3113554" y="2554712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9" name="Process 8"/>
          <p:cNvSpPr/>
          <p:nvPr/>
        </p:nvSpPr>
        <p:spPr>
          <a:xfrm>
            <a:off x="3105552" y="3708399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 DB 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4875506" y="2892939"/>
            <a:ext cx="1168399" cy="1189785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2035300" y="2630239"/>
            <a:ext cx="361900" cy="239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2035300" y="4386848"/>
            <a:ext cx="361900" cy="1670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2642429" y="2654211"/>
            <a:ext cx="329438" cy="26144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2642429" y="4086053"/>
            <a:ext cx="340508" cy="3175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4404567" y="2915658"/>
            <a:ext cx="337254" cy="3789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4404567" y="3786733"/>
            <a:ext cx="348324" cy="3141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166519" y="3504538"/>
            <a:ext cx="311257" cy="255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6723005" y="3530086"/>
            <a:ext cx="36101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539666" y="1883607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7" idx="0"/>
            <a:endCxn id="19" idx="2"/>
          </p:cNvCxnSpPr>
          <p:nvPr/>
        </p:nvCxnSpPr>
        <p:spPr>
          <a:xfrm rot="5400000" flipH="1" flipV="1">
            <a:off x="7652026" y="2688460"/>
            <a:ext cx="608271" cy="33541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434525" y="374333"/>
            <a:ext cx="2104175" cy="614948"/>
          </a:xfrm>
          <a:prstGeom prst="wedgeRoundRectCallout">
            <a:avLst>
              <a:gd name="adj1" fmla="val 40450"/>
              <a:gd name="adj2" fmla="val 9952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Compound Runnable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622144" y="379680"/>
            <a:ext cx="1427720" cy="614948"/>
          </a:xfrm>
          <a:prstGeom prst="wedgeRoundRectCallout">
            <a:avLst>
              <a:gd name="adj1" fmla="val 101870"/>
              <a:gd name="adj2" fmla="val 370103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 Connector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149661" y="379680"/>
            <a:ext cx="2104175" cy="614948"/>
          </a:xfrm>
          <a:prstGeom prst="wedgeRoundRectCallout">
            <a:avLst>
              <a:gd name="adj1" fmla="val -48496"/>
              <a:gd name="adj2" fmla="val 20633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Compound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89896" y="5633467"/>
            <a:ext cx="1439760" cy="614948"/>
          </a:xfrm>
          <a:prstGeom prst="wedgeRoundRectCallout">
            <a:avLst>
              <a:gd name="adj1" fmla="val 1265"/>
              <a:gd name="adj2" fmla="val -20068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Basic Begin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953205" y="5633467"/>
            <a:ext cx="1700455" cy="614948"/>
          </a:xfrm>
          <a:prstGeom prst="wedgeRoundRectCallout">
            <a:avLst>
              <a:gd name="adj1" fmla="val -36852"/>
              <a:gd name="adj2" fmla="val -24633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Computational Connector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014393" y="5630808"/>
            <a:ext cx="1439760" cy="614948"/>
          </a:xfrm>
          <a:prstGeom prst="wedgeRoundRectCallout">
            <a:avLst>
              <a:gd name="adj1" fmla="val 5786"/>
              <a:gd name="adj2" fmla="val -32894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 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760509" y="5633467"/>
            <a:ext cx="1439760" cy="614948"/>
          </a:xfrm>
          <a:prstGeom prst="wedgeRoundRectCallout">
            <a:avLst>
              <a:gd name="adj1" fmla="val 10368"/>
              <a:gd name="adj2" fmla="val -365761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Exit 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7442885" y="390389"/>
            <a:ext cx="1439760" cy="614948"/>
          </a:xfrm>
          <a:prstGeom prst="wedgeRoundRectCallout">
            <a:avLst>
              <a:gd name="adj1" fmla="val 35369"/>
              <a:gd name="adj2" fmla="val 23107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Optional 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519090" y="5633467"/>
            <a:ext cx="1439760" cy="614948"/>
          </a:xfrm>
          <a:prstGeom prst="wedgeRoundRectCallout">
            <a:avLst>
              <a:gd name="adj1" fmla="val -26712"/>
              <a:gd name="adj2" fmla="val -34423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Basic End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Connector 47"/>
          <p:cNvSpPr/>
          <p:nvPr/>
        </p:nvSpPr>
        <p:spPr>
          <a:xfrm>
            <a:off x="642413" y="2526204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nector 48"/>
          <p:cNvSpPr/>
          <p:nvPr/>
        </p:nvSpPr>
        <p:spPr>
          <a:xfrm>
            <a:off x="642413" y="4286580"/>
            <a:ext cx="225888" cy="251331"/>
          </a:xfrm>
          <a:prstGeom prst="flowChartConnector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nector 49"/>
          <p:cNvSpPr/>
          <p:nvPr/>
        </p:nvSpPr>
        <p:spPr>
          <a:xfrm>
            <a:off x="1810812" y="2526204"/>
            <a:ext cx="225888" cy="25133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nector 50"/>
          <p:cNvSpPr/>
          <p:nvPr/>
        </p:nvSpPr>
        <p:spPr>
          <a:xfrm>
            <a:off x="1809412" y="4269200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nector 51"/>
          <p:cNvSpPr/>
          <p:nvPr/>
        </p:nvSpPr>
        <p:spPr>
          <a:xfrm>
            <a:off x="2397200" y="2537511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nector 52"/>
          <p:cNvSpPr/>
          <p:nvPr/>
        </p:nvSpPr>
        <p:spPr>
          <a:xfrm>
            <a:off x="2397200" y="4289227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nector 53"/>
          <p:cNvSpPr/>
          <p:nvPr/>
        </p:nvSpPr>
        <p:spPr>
          <a:xfrm>
            <a:off x="3000610" y="392108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nector 54"/>
          <p:cNvSpPr/>
          <p:nvPr/>
        </p:nvSpPr>
        <p:spPr>
          <a:xfrm>
            <a:off x="2971867" y="2798682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nector 55"/>
          <p:cNvSpPr/>
          <p:nvPr/>
        </p:nvSpPr>
        <p:spPr>
          <a:xfrm>
            <a:off x="4161007" y="2798682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nector 56"/>
          <p:cNvSpPr/>
          <p:nvPr/>
        </p:nvSpPr>
        <p:spPr>
          <a:xfrm>
            <a:off x="4784918" y="3669757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nector 57"/>
          <p:cNvSpPr/>
          <p:nvPr/>
        </p:nvSpPr>
        <p:spPr>
          <a:xfrm>
            <a:off x="4752891" y="321348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nector 58"/>
          <p:cNvSpPr/>
          <p:nvPr/>
        </p:nvSpPr>
        <p:spPr>
          <a:xfrm>
            <a:off x="4178679" y="3960387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nector 59"/>
          <p:cNvSpPr/>
          <p:nvPr/>
        </p:nvSpPr>
        <p:spPr>
          <a:xfrm>
            <a:off x="5940631" y="3394917"/>
            <a:ext cx="225888" cy="25133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nector 60"/>
          <p:cNvSpPr/>
          <p:nvPr/>
        </p:nvSpPr>
        <p:spPr>
          <a:xfrm>
            <a:off x="6497117" y="3412684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nector 61"/>
          <p:cNvSpPr/>
          <p:nvPr/>
        </p:nvSpPr>
        <p:spPr>
          <a:xfrm>
            <a:off x="7091312" y="3412684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nector 62"/>
          <p:cNvSpPr/>
          <p:nvPr/>
        </p:nvSpPr>
        <p:spPr>
          <a:xfrm>
            <a:off x="7441435" y="2118887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nector 63"/>
          <p:cNvSpPr/>
          <p:nvPr/>
        </p:nvSpPr>
        <p:spPr>
          <a:xfrm>
            <a:off x="8259711" y="3413082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nector 64"/>
          <p:cNvSpPr/>
          <p:nvPr/>
        </p:nvSpPr>
        <p:spPr>
          <a:xfrm>
            <a:off x="8567080" y="2145621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71636" y="3397063"/>
            <a:ext cx="2066637" cy="312612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424942" y="365040"/>
            <a:ext cx="1237452" cy="614948"/>
          </a:xfrm>
          <a:prstGeom prst="wedgeRoundRectCallout">
            <a:avLst>
              <a:gd name="adj1" fmla="val 61424"/>
              <a:gd name="adj2" fmla="val 11378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Original Schema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Process 69"/>
          <p:cNvSpPr/>
          <p:nvPr/>
        </p:nvSpPr>
        <p:spPr>
          <a:xfrm>
            <a:off x="648822" y="3642676"/>
            <a:ext cx="1452436" cy="90606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6535930" y="3042009"/>
            <a:ext cx="1446429" cy="89482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Reference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Process 87"/>
          <p:cNvSpPr/>
          <p:nvPr/>
        </p:nvSpPr>
        <p:spPr>
          <a:xfrm>
            <a:off x="4256259" y="3865392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Process 64"/>
          <p:cNvSpPr/>
          <p:nvPr/>
        </p:nvSpPr>
        <p:spPr>
          <a:xfrm>
            <a:off x="6805112" y="4745017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Journal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Process 82"/>
          <p:cNvSpPr/>
          <p:nvPr/>
        </p:nvSpPr>
        <p:spPr>
          <a:xfrm>
            <a:off x="648822" y="1733144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From External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rocess 84"/>
          <p:cNvSpPr/>
          <p:nvPr/>
        </p:nvSpPr>
        <p:spPr>
          <a:xfrm>
            <a:off x="7579180" y="2681907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Process 86"/>
          <p:cNvSpPr/>
          <p:nvPr/>
        </p:nvSpPr>
        <p:spPr>
          <a:xfrm>
            <a:off x="7864937" y="4392626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Process 92"/>
          <p:cNvSpPr/>
          <p:nvPr/>
        </p:nvSpPr>
        <p:spPr>
          <a:xfrm>
            <a:off x="5315940" y="3513001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S2/1</a:t>
            </a:r>
          </a:p>
        </p:txBody>
      </p:sp>
      <p:sp>
        <p:nvSpPr>
          <p:cNvPr id="94" name="Process 93"/>
          <p:cNvSpPr/>
          <p:nvPr/>
        </p:nvSpPr>
        <p:spPr>
          <a:xfrm>
            <a:off x="1707724" y="1374862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Process 94"/>
          <p:cNvSpPr/>
          <p:nvPr/>
        </p:nvSpPr>
        <p:spPr>
          <a:xfrm>
            <a:off x="1698106" y="3293151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/>
          <p:cNvSpPr/>
          <p:nvPr/>
        </p:nvSpPr>
        <p:spPr>
          <a:xfrm>
            <a:off x="3256618" y="2181911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4316299" y="1829520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2637892" y="772675"/>
            <a:ext cx="1237452" cy="614948"/>
          </a:xfrm>
          <a:prstGeom prst="wedgeRoundRectCallout">
            <a:avLst>
              <a:gd name="adj1" fmla="val 50228"/>
              <a:gd name="adj2" fmla="val 18137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Divider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373670" y="1772029"/>
            <a:ext cx="1431441" cy="858650"/>
          </a:xfrm>
          <a:prstGeom prst="wedgeRoundRectCallout">
            <a:avLst>
              <a:gd name="adj1" fmla="val -39122"/>
              <a:gd name="adj2" fmla="val 15085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Two Instances for S2 = 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Curved Connector 32"/>
          <p:cNvCxnSpPr>
            <a:stCxn id="83" idx="3"/>
            <a:endCxn id="21" idx="1"/>
          </p:cNvCxnSpPr>
          <p:nvPr/>
        </p:nvCxnSpPr>
        <p:spPr>
          <a:xfrm>
            <a:off x="2110876" y="2181912"/>
            <a:ext cx="1145742" cy="448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0" idx="3"/>
            <a:endCxn id="21" idx="1"/>
          </p:cNvCxnSpPr>
          <p:nvPr/>
        </p:nvCxnSpPr>
        <p:spPr>
          <a:xfrm flipV="1">
            <a:off x="2101258" y="2630679"/>
            <a:ext cx="1155360" cy="1465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3"/>
            <a:endCxn id="88" idx="1"/>
          </p:cNvCxnSpPr>
          <p:nvPr/>
        </p:nvCxnSpPr>
        <p:spPr>
          <a:xfrm flipH="1">
            <a:off x="4256259" y="2630679"/>
            <a:ext cx="462413" cy="1683481"/>
          </a:xfrm>
          <a:prstGeom prst="curvedConnector5">
            <a:avLst>
              <a:gd name="adj1" fmla="val -49436"/>
              <a:gd name="adj2" fmla="val 39713"/>
              <a:gd name="adj3" fmla="val 194378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8" idx="3"/>
            <a:endCxn id="73" idx="1"/>
          </p:cNvCxnSpPr>
          <p:nvPr/>
        </p:nvCxnSpPr>
        <p:spPr>
          <a:xfrm flipV="1">
            <a:off x="5718313" y="3489423"/>
            <a:ext cx="817617" cy="824737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8" idx="3"/>
            <a:endCxn id="65" idx="1"/>
          </p:cNvCxnSpPr>
          <p:nvPr/>
        </p:nvCxnSpPr>
        <p:spPr>
          <a:xfrm>
            <a:off x="5718313" y="4314160"/>
            <a:ext cx="1086799" cy="879625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cess 22"/>
          <p:cNvSpPr/>
          <p:nvPr/>
        </p:nvSpPr>
        <p:spPr>
          <a:xfrm>
            <a:off x="4316299" y="5322428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Business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21" idx="3"/>
            <a:endCxn id="23" idx="1"/>
          </p:cNvCxnSpPr>
          <p:nvPr/>
        </p:nvCxnSpPr>
        <p:spPr>
          <a:xfrm flipH="1">
            <a:off x="4316299" y="2630679"/>
            <a:ext cx="402373" cy="3140517"/>
          </a:xfrm>
          <a:prstGeom prst="curvedConnector5">
            <a:avLst>
              <a:gd name="adj1" fmla="val -39597"/>
              <a:gd name="adj2" fmla="val 19488"/>
              <a:gd name="adj3" fmla="val 323235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3" idx="3"/>
            <a:endCxn id="65" idx="1"/>
          </p:cNvCxnSpPr>
          <p:nvPr/>
        </p:nvCxnSpPr>
        <p:spPr>
          <a:xfrm flipV="1">
            <a:off x="5778353" y="5193785"/>
            <a:ext cx="1026759" cy="577411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3" idx="3"/>
            <a:endCxn id="73" idx="1"/>
          </p:cNvCxnSpPr>
          <p:nvPr/>
        </p:nvCxnSpPr>
        <p:spPr>
          <a:xfrm flipV="1">
            <a:off x="5778353" y="3489423"/>
            <a:ext cx="757577" cy="2281773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75201" y="4976195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S2/2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1698106" y="5587277"/>
            <a:ext cx="1345784" cy="614948"/>
          </a:xfrm>
          <a:prstGeom prst="wedgeRoundRectCallout">
            <a:avLst>
              <a:gd name="adj1" fmla="val 86696"/>
              <a:gd name="adj2" fmla="val -12277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Implicit Data Edge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565728" y="1995372"/>
            <a:ext cx="1074832" cy="63530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Beginning</a:t>
            </a:r>
            <a:r>
              <a:rPr lang="en-US" sz="1400" dirty="0" smtClean="0">
                <a:solidFill>
                  <a:schemeClr val="tx1"/>
                </a:solidFill>
              </a:rPr>
              <a:t> Part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Process 2"/>
          <p:cNvSpPr/>
          <p:nvPr/>
        </p:nvSpPr>
        <p:spPr>
          <a:xfrm>
            <a:off x="1251640" y="1727253"/>
            <a:ext cx="388919" cy="249435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Chevron 3"/>
          <p:cNvSpPr/>
          <p:nvPr/>
        </p:nvSpPr>
        <p:spPr>
          <a:xfrm>
            <a:off x="1766475" y="2154888"/>
            <a:ext cx="908452" cy="35047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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790377" y="1995372"/>
            <a:ext cx="1078992" cy="63530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3480450" y="1745779"/>
            <a:ext cx="388919" cy="249435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7" name="Chevron 6"/>
          <p:cNvSpPr/>
          <p:nvPr/>
        </p:nvSpPr>
        <p:spPr>
          <a:xfrm>
            <a:off x="3974008" y="2154888"/>
            <a:ext cx="908452" cy="35047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4997911" y="1995372"/>
            <a:ext cx="1078992" cy="63530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Divider</a:t>
            </a:r>
          </a:p>
        </p:txBody>
      </p:sp>
      <p:sp>
        <p:nvSpPr>
          <p:cNvPr id="9" name="Process 8"/>
          <p:cNvSpPr/>
          <p:nvPr/>
        </p:nvSpPr>
        <p:spPr>
          <a:xfrm>
            <a:off x="5687984" y="1737027"/>
            <a:ext cx="388919" cy="249435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0" name="Chevron 9"/>
          <p:cNvSpPr/>
          <p:nvPr/>
        </p:nvSpPr>
        <p:spPr>
          <a:xfrm>
            <a:off x="6169957" y="2158814"/>
            <a:ext cx="908452" cy="346544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7182315" y="2002488"/>
            <a:ext cx="1078992" cy="628191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Ending Part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7872388" y="1742236"/>
            <a:ext cx="388919" cy="246641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4" name="Process 13"/>
          <p:cNvSpPr/>
          <p:nvPr/>
        </p:nvSpPr>
        <p:spPr>
          <a:xfrm>
            <a:off x="1992859" y="1905453"/>
            <a:ext cx="388919" cy="24943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S</a:t>
            </a:r>
            <a:r>
              <a:rPr lang="en-US" sz="14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Process 14"/>
          <p:cNvSpPr/>
          <p:nvPr/>
        </p:nvSpPr>
        <p:spPr>
          <a:xfrm>
            <a:off x="4187033" y="1909379"/>
            <a:ext cx="388919" cy="24943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</a:t>
            </a:r>
            <a:r>
              <a:rPr lang="en-US" sz="1400" i="1" dirty="0">
                <a:solidFill>
                  <a:schemeClr val="tx1"/>
                </a:solidFill>
              </a:rPr>
              <a:t>2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6383022" y="1896945"/>
            <a:ext cx="388919" cy="24943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7" name="Process 16"/>
          <p:cNvSpPr/>
          <p:nvPr/>
        </p:nvSpPr>
        <p:spPr>
          <a:xfrm>
            <a:off x="2790377" y="1727253"/>
            <a:ext cx="388919" cy="24943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8" name="Process 17"/>
          <p:cNvSpPr/>
          <p:nvPr/>
        </p:nvSpPr>
        <p:spPr>
          <a:xfrm>
            <a:off x="4997911" y="1742236"/>
            <a:ext cx="388919" cy="24943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</a:t>
            </a:r>
            <a:r>
              <a:rPr lang="en-US" sz="1400" i="1" dirty="0">
                <a:solidFill>
                  <a:schemeClr val="tx1"/>
                </a:solidFill>
              </a:rPr>
              <a:t>2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43617" y="2921000"/>
            <a:ext cx="1453927" cy="855660"/>
          </a:xfrm>
          <a:prstGeom prst="wedgeRoundRectCallout">
            <a:avLst>
              <a:gd name="adj1" fmla="val 42266"/>
              <a:gd name="adj2" fmla="val -9479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Schema is inherent from Beginning Parts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122025" y="2921000"/>
            <a:ext cx="1453927" cy="855660"/>
          </a:xfrm>
          <a:prstGeom prst="wedgeRoundRectCallout">
            <a:avLst>
              <a:gd name="adj1" fmla="val 42266"/>
              <a:gd name="adj2" fmla="val -9479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Schema is inherent from Last Divider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383022" y="3064164"/>
            <a:ext cx="1489366" cy="965200"/>
          </a:xfrm>
          <a:prstGeom prst="wedgeRoundRectCallout">
            <a:avLst>
              <a:gd name="adj1" fmla="val 42266"/>
              <a:gd name="adj2" fmla="val -9479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Ending schema is inherent from Last Divider or set to Serial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92233" y="785091"/>
            <a:ext cx="1453927" cy="661696"/>
          </a:xfrm>
          <a:prstGeom prst="wedgeRoundRectCallout">
            <a:avLst>
              <a:gd name="adj1" fmla="val 9708"/>
              <a:gd name="adj2" fmla="val 92433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Explicit Schema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543984" y="785091"/>
            <a:ext cx="1453927" cy="661696"/>
          </a:xfrm>
          <a:prstGeom prst="wedgeRoundRectCallout">
            <a:avLst>
              <a:gd name="adj1" fmla="val 8914"/>
              <a:gd name="adj2" fmla="val 114418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Implicit Schema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ular Callout 63"/>
          <p:cNvSpPr/>
          <p:nvPr/>
        </p:nvSpPr>
        <p:spPr>
          <a:xfrm>
            <a:off x="1776146" y="4450806"/>
            <a:ext cx="1237452" cy="614948"/>
          </a:xfrm>
          <a:prstGeom prst="wedgeRoundRectCallout">
            <a:avLst>
              <a:gd name="adj1" fmla="val -36541"/>
              <a:gd name="adj2" fmla="val -14530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5076381" y="5062708"/>
            <a:ext cx="1439760" cy="614948"/>
          </a:xfrm>
          <a:prstGeom prst="wedgeRoundRectCallout">
            <a:avLst>
              <a:gd name="adj1" fmla="val 41830"/>
              <a:gd name="adj2" fmla="val -192343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End-&gt;Start Dependency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Process 69"/>
          <p:cNvSpPr/>
          <p:nvPr/>
        </p:nvSpPr>
        <p:spPr>
          <a:xfrm>
            <a:off x="1268627" y="2956625"/>
            <a:ext cx="1452436" cy="90606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6291783" y="2159686"/>
            <a:ext cx="1446429" cy="89482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Reference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Process 87"/>
          <p:cNvSpPr/>
          <p:nvPr/>
        </p:nvSpPr>
        <p:spPr>
          <a:xfrm>
            <a:off x="3833543" y="2549375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Process 99"/>
          <p:cNvSpPr/>
          <p:nvPr/>
        </p:nvSpPr>
        <p:spPr>
          <a:xfrm>
            <a:off x="7334110" y="1799584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42" name="Curved Connector 41"/>
          <p:cNvCxnSpPr>
            <a:stCxn id="70" idx="3"/>
            <a:endCxn id="88" idx="1"/>
          </p:cNvCxnSpPr>
          <p:nvPr/>
        </p:nvCxnSpPr>
        <p:spPr>
          <a:xfrm flipV="1">
            <a:off x="2721063" y="2998143"/>
            <a:ext cx="1112480" cy="411517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8" idx="3"/>
            <a:endCxn id="73" idx="1"/>
          </p:cNvCxnSpPr>
          <p:nvPr/>
        </p:nvCxnSpPr>
        <p:spPr>
          <a:xfrm flipV="1">
            <a:off x="5295597" y="2607100"/>
            <a:ext cx="996186" cy="39104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6803410" y="3862694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Journal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>
            <a:stCxn id="88" idx="3"/>
            <a:endCxn id="65" idx="1"/>
          </p:cNvCxnSpPr>
          <p:nvPr/>
        </p:nvCxnSpPr>
        <p:spPr>
          <a:xfrm>
            <a:off x="5295597" y="2998143"/>
            <a:ext cx="1507813" cy="131331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Process 82"/>
          <p:cNvSpPr/>
          <p:nvPr/>
        </p:nvSpPr>
        <p:spPr>
          <a:xfrm>
            <a:off x="762574" y="1258456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From External systems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Curved Connector 83"/>
          <p:cNvCxnSpPr>
            <a:stCxn id="83" idx="3"/>
            <a:endCxn id="88" idx="1"/>
          </p:cNvCxnSpPr>
          <p:nvPr/>
        </p:nvCxnSpPr>
        <p:spPr>
          <a:xfrm>
            <a:off x="2224628" y="1707224"/>
            <a:ext cx="1608915" cy="1290919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930958" y="1799584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Process 85"/>
          <p:cNvSpPr/>
          <p:nvPr/>
        </p:nvSpPr>
        <p:spPr>
          <a:xfrm>
            <a:off x="7862312" y="3510303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Process 86"/>
          <p:cNvSpPr/>
          <p:nvPr/>
        </p:nvSpPr>
        <p:spPr>
          <a:xfrm>
            <a:off x="7459160" y="3510303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Process 92"/>
          <p:cNvSpPr/>
          <p:nvPr/>
        </p:nvSpPr>
        <p:spPr>
          <a:xfrm>
            <a:off x="4893224" y="2196984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Process 93"/>
          <p:cNvSpPr/>
          <p:nvPr/>
        </p:nvSpPr>
        <p:spPr>
          <a:xfrm>
            <a:off x="1821476" y="900174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Process 94"/>
          <p:cNvSpPr/>
          <p:nvPr/>
        </p:nvSpPr>
        <p:spPr>
          <a:xfrm>
            <a:off x="2317911" y="2607100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ounded Rectangular Callout 95"/>
          <p:cNvSpPr/>
          <p:nvPr/>
        </p:nvSpPr>
        <p:spPr>
          <a:xfrm>
            <a:off x="6116262" y="755918"/>
            <a:ext cx="1439760" cy="614948"/>
          </a:xfrm>
          <a:prstGeom prst="wedgeRoundRectCallout">
            <a:avLst>
              <a:gd name="adj1" fmla="val 48245"/>
              <a:gd name="adj2" fmla="val 119317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Resource Dependency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3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457199" y="1270017"/>
            <a:ext cx="8472905" cy="399715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Join Records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1024028" y="2299369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Adjust File 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1024028" y="4042610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Adjust DB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Process 28"/>
          <p:cNvSpPr/>
          <p:nvPr/>
        </p:nvSpPr>
        <p:spPr>
          <a:xfrm>
            <a:off x="3112241" y="2919675"/>
            <a:ext cx="1168399" cy="1189785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52" idx="6"/>
            <a:endCxn id="59" idx="2"/>
          </p:cNvCxnSpPr>
          <p:nvPr/>
        </p:nvCxnSpPr>
        <p:spPr>
          <a:xfrm>
            <a:off x="2305371" y="2660315"/>
            <a:ext cx="693926" cy="6203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7" idx="6"/>
            <a:endCxn id="58" idx="2"/>
          </p:cNvCxnSpPr>
          <p:nvPr/>
        </p:nvCxnSpPr>
        <p:spPr>
          <a:xfrm flipV="1">
            <a:off x="2305371" y="3793961"/>
            <a:ext cx="691900" cy="60959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9" idx="6"/>
            <a:endCxn id="71" idx="2"/>
          </p:cNvCxnSpPr>
          <p:nvPr/>
        </p:nvCxnSpPr>
        <p:spPr>
          <a:xfrm flipV="1">
            <a:off x="4414324" y="2194251"/>
            <a:ext cx="370295" cy="13644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/>
          <p:cNvSpPr/>
          <p:nvPr/>
        </p:nvSpPr>
        <p:spPr>
          <a:xfrm>
            <a:off x="6137163" y="379680"/>
            <a:ext cx="1608862" cy="614948"/>
          </a:xfrm>
          <a:prstGeom prst="wedgeRoundRectCallout">
            <a:avLst>
              <a:gd name="adj1" fmla="val -24875"/>
              <a:gd name="adj2" fmla="val 341453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Configuration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2305371" y="363671"/>
            <a:ext cx="1329337" cy="614948"/>
          </a:xfrm>
          <a:prstGeom prst="wedgeRoundRectCallout">
            <a:avLst>
              <a:gd name="adj1" fmla="val 117180"/>
              <a:gd name="adj2" fmla="val 336413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Encrypt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1987734" y="5633467"/>
            <a:ext cx="1237452" cy="614948"/>
          </a:xfrm>
          <a:prstGeom prst="wedgeRoundRectCallout">
            <a:avLst>
              <a:gd name="adj1" fmla="val 4511"/>
              <a:gd name="adj2" fmla="val -26358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Drop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7527787" y="5633467"/>
            <a:ext cx="1439760" cy="614948"/>
          </a:xfrm>
          <a:prstGeom prst="wedgeRoundRectCallout">
            <a:avLst>
              <a:gd name="adj1" fmla="val 11357"/>
              <a:gd name="adj2" fmla="val -291848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Compress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Connector 48"/>
          <p:cNvSpPr/>
          <p:nvPr/>
        </p:nvSpPr>
        <p:spPr>
          <a:xfrm>
            <a:off x="911084" y="2526204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nector 50"/>
          <p:cNvSpPr/>
          <p:nvPr/>
        </p:nvSpPr>
        <p:spPr>
          <a:xfrm>
            <a:off x="911084" y="4303288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nector 51"/>
          <p:cNvSpPr/>
          <p:nvPr/>
        </p:nvSpPr>
        <p:spPr>
          <a:xfrm>
            <a:off x="2079483" y="2534649"/>
            <a:ext cx="225888" cy="25133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nector 56"/>
          <p:cNvSpPr/>
          <p:nvPr/>
        </p:nvSpPr>
        <p:spPr>
          <a:xfrm>
            <a:off x="2079483" y="4277890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nector 57"/>
          <p:cNvSpPr/>
          <p:nvPr/>
        </p:nvSpPr>
        <p:spPr>
          <a:xfrm>
            <a:off x="2997271" y="3668295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nector 58"/>
          <p:cNvSpPr/>
          <p:nvPr/>
        </p:nvSpPr>
        <p:spPr>
          <a:xfrm>
            <a:off x="2999297" y="3154956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nector 68"/>
          <p:cNvSpPr/>
          <p:nvPr/>
        </p:nvSpPr>
        <p:spPr>
          <a:xfrm>
            <a:off x="4188436" y="3433021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rocess 69"/>
          <p:cNvSpPr/>
          <p:nvPr/>
        </p:nvSpPr>
        <p:spPr>
          <a:xfrm>
            <a:off x="4897563" y="1841750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 per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onnector 70"/>
          <p:cNvSpPr/>
          <p:nvPr/>
        </p:nvSpPr>
        <p:spPr>
          <a:xfrm>
            <a:off x="4784619" y="2068585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nector 71"/>
          <p:cNvSpPr/>
          <p:nvPr/>
        </p:nvSpPr>
        <p:spPr>
          <a:xfrm>
            <a:off x="5953018" y="2077030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/>
          <p:cNvSpPr/>
          <p:nvPr/>
        </p:nvSpPr>
        <p:spPr>
          <a:xfrm>
            <a:off x="5538571" y="3157628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onnector 73"/>
          <p:cNvSpPr/>
          <p:nvPr/>
        </p:nvSpPr>
        <p:spPr>
          <a:xfrm>
            <a:off x="5425627" y="3384463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nector 74"/>
          <p:cNvSpPr/>
          <p:nvPr/>
        </p:nvSpPr>
        <p:spPr>
          <a:xfrm>
            <a:off x="6594026" y="339290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urved Connector 75"/>
          <p:cNvCxnSpPr>
            <a:stCxn id="72" idx="6"/>
            <a:endCxn id="74" idx="2"/>
          </p:cNvCxnSpPr>
          <p:nvPr/>
        </p:nvCxnSpPr>
        <p:spPr>
          <a:xfrm flipH="1">
            <a:off x="5425627" y="2202696"/>
            <a:ext cx="753279" cy="1307433"/>
          </a:xfrm>
          <a:prstGeom prst="curvedConnector5">
            <a:avLst>
              <a:gd name="adj1" fmla="val -30347"/>
              <a:gd name="adj2" fmla="val 50000"/>
              <a:gd name="adj3" fmla="val 1303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onnector 76"/>
          <p:cNvSpPr/>
          <p:nvPr/>
        </p:nvSpPr>
        <p:spPr>
          <a:xfrm>
            <a:off x="344255" y="1903236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nector 77"/>
          <p:cNvSpPr/>
          <p:nvPr/>
        </p:nvSpPr>
        <p:spPr>
          <a:xfrm>
            <a:off x="344255" y="4646441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>
            <a:stCxn id="78" idx="6"/>
            <a:endCxn id="51" idx="2"/>
          </p:cNvCxnSpPr>
          <p:nvPr/>
        </p:nvCxnSpPr>
        <p:spPr>
          <a:xfrm flipV="1">
            <a:off x="570143" y="4428954"/>
            <a:ext cx="340941" cy="3431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7" idx="6"/>
            <a:endCxn id="49" idx="2"/>
          </p:cNvCxnSpPr>
          <p:nvPr/>
        </p:nvCxnSpPr>
        <p:spPr>
          <a:xfrm>
            <a:off x="570143" y="2028902"/>
            <a:ext cx="340941" cy="6229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onnector 80"/>
          <p:cNvSpPr/>
          <p:nvPr/>
        </p:nvSpPr>
        <p:spPr>
          <a:xfrm>
            <a:off x="8820570" y="3331425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75" idx="6"/>
            <a:endCxn id="89" idx="2"/>
          </p:cNvCxnSpPr>
          <p:nvPr/>
        </p:nvCxnSpPr>
        <p:spPr>
          <a:xfrm flipH="1">
            <a:off x="6594026" y="3518574"/>
            <a:ext cx="225888" cy="1192458"/>
          </a:xfrm>
          <a:prstGeom prst="curvedConnector5">
            <a:avLst>
              <a:gd name="adj1" fmla="val -101201"/>
              <a:gd name="adj2" fmla="val 50000"/>
              <a:gd name="adj3" fmla="val 2012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Process 87"/>
          <p:cNvSpPr/>
          <p:nvPr/>
        </p:nvSpPr>
        <p:spPr>
          <a:xfrm>
            <a:off x="6689570" y="4392438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Connector 88"/>
          <p:cNvSpPr/>
          <p:nvPr/>
        </p:nvSpPr>
        <p:spPr>
          <a:xfrm>
            <a:off x="6594026" y="4585366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onnector 89"/>
          <p:cNvSpPr/>
          <p:nvPr/>
        </p:nvSpPr>
        <p:spPr>
          <a:xfrm>
            <a:off x="7745025" y="462771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urved Connector 91"/>
          <p:cNvCxnSpPr>
            <a:stCxn id="90" idx="6"/>
            <a:endCxn id="81" idx="2"/>
          </p:cNvCxnSpPr>
          <p:nvPr/>
        </p:nvCxnSpPr>
        <p:spPr>
          <a:xfrm flipV="1">
            <a:off x="7970913" y="3457091"/>
            <a:ext cx="849657" cy="129629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Process 99"/>
          <p:cNvSpPr/>
          <p:nvPr/>
        </p:nvSpPr>
        <p:spPr>
          <a:xfrm>
            <a:off x="6303818" y="2785980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1" name="Picture 100" descr="encry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13" y="2700922"/>
            <a:ext cx="264206" cy="26420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08" y="3962647"/>
            <a:ext cx="342885" cy="342885"/>
          </a:xfrm>
          <a:prstGeom prst="rect">
            <a:avLst/>
          </a:prstGeom>
        </p:spPr>
      </p:pic>
      <p:pic>
        <p:nvPicPr>
          <p:cNvPr id="106" name="Picture 105" descr="zi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75" y="3818691"/>
            <a:ext cx="447838" cy="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cess 41"/>
          <p:cNvSpPr/>
          <p:nvPr/>
        </p:nvSpPr>
        <p:spPr>
          <a:xfrm>
            <a:off x="415784" y="272042"/>
            <a:ext cx="8472905" cy="301659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Remote host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Process 43"/>
          <p:cNvSpPr/>
          <p:nvPr/>
        </p:nvSpPr>
        <p:spPr>
          <a:xfrm>
            <a:off x="2116936" y="883233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Process 44"/>
          <p:cNvSpPr/>
          <p:nvPr/>
        </p:nvSpPr>
        <p:spPr>
          <a:xfrm>
            <a:off x="697285" y="2001659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Process 46"/>
          <p:cNvSpPr/>
          <p:nvPr/>
        </p:nvSpPr>
        <p:spPr>
          <a:xfrm>
            <a:off x="415784" y="3543465"/>
            <a:ext cx="8472905" cy="302126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Local Host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Process 47"/>
          <p:cNvSpPr/>
          <p:nvPr/>
        </p:nvSpPr>
        <p:spPr>
          <a:xfrm>
            <a:off x="6773169" y="2060077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Process 49"/>
          <p:cNvSpPr/>
          <p:nvPr/>
        </p:nvSpPr>
        <p:spPr>
          <a:xfrm>
            <a:off x="2653685" y="4652719"/>
            <a:ext cx="1168399" cy="6684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53" name="Process 52"/>
          <p:cNvSpPr/>
          <p:nvPr/>
        </p:nvSpPr>
        <p:spPr>
          <a:xfrm>
            <a:off x="1061481" y="5649459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 DB 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rocess 53"/>
          <p:cNvSpPr/>
          <p:nvPr/>
        </p:nvSpPr>
        <p:spPr>
          <a:xfrm>
            <a:off x="5918214" y="4955521"/>
            <a:ext cx="1168399" cy="1189785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stCxn id="91" idx="6"/>
            <a:endCxn id="97" idx="2"/>
          </p:cNvCxnSpPr>
          <p:nvPr/>
        </p:nvCxnSpPr>
        <p:spPr>
          <a:xfrm flipH="1">
            <a:off x="2511998" y="1235734"/>
            <a:ext cx="886281" cy="3786621"/>
          </a:xfrm>
          <a:prstGeom prst="curvedConnector5">
            <a:avLst>
              <a:gd name="adj1" fmla="val -25793"/>
              <a:gd name="adj2" fmla="val 50000"/>
              <a:gd name="adj3" fmla="val 1257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3" idx="6"/>
            <a:endCxn id="96" idx="2"/>
          </p:cNvCxnSpPr>
          <p:nvPr/>
        </p:nvCxnSpPr>
        <p:spPr>
          <a:xfrm flipH="1">
            <a:off x="956539" y="2353915"/>
            <a:ext cx="1020689" cy="3633899"/>
          </a:xfrm>
          <a:prstGeom prst="curvedConnector5">
            <a:avLst>
              <a:gd name="adj1" fmla="val -22397"/>
              <a:gd name="adj2" fmla="val 50000"/>
              <a:gd name="adj3" fmla="val 1223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98" idx="6"/>
            <a:endCxn id="102" idx="2"/>
          </p:cNvCxnSpPr>
          <p:nvPr/>
        </p:nvCxnSpPr>
        <p:spPr>
          <a:xfrm>
            <a:off x="3927026" y="5022355"/>
            <a:ext cx="1868573" cy="3793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04" idx="6"/>
            <a:endCxn id="99" idx="2"/>
          </p:cNvCxnSpPr>
          <p:nvPr/>
        </p:nvCxnSpPr>
        <p:spPr>
          <a:xfrm flipV="1">
            <a:off x="2360496" y="5858005"/>
            <a:ext cx="3467130" cy="16910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05" idx="6"/>
            <a:endCxn id="108" idx="2"/>
          </p:cNvCxnSpPr>
          <p:nvPr/>
        </p:nvCxnSpPr>
        <p:spPr>
          <a:xfrm flipH="1" flipV="1">
            <a:off x="6660225" y="2438127"/>
            <a:ext cx="549002" cy="3145038"/>
          </a:xfrm>
          <a:prstGeom prst="curvedConnector5">
            <a:avLst>
              <a:gd name="adj1" fmla="val -41639"/>
              <a:gd name="adj2" fmla="val 50000"/>
              <a:gd name="adj3" fmla="val 1416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Process 83"/>
          <p:cNvSpPr/>
          <p:nvPr/>
        </p:nvSpPr>
        <p:spPr>
          <a:xfrm>
            <a:off x="7425512" y="556128"/>
            <a:ext cx="1168399" cy="668422"/>
          </a:xfrm>
          <a:prstGeom prst="flowChartProcess">
            <a:avLst/>
          </a:prstGeom>
          <a:solidFill>
            <a:srgbClr val="558E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48" idx="0"/>
            <a:endCxn id="84" idx="2"/>
          </p:cNvCxnSpPr>
          <p:nvPr/>
        </p:nvCxnSpPr>
        <p:spPr>
          <a:xfrm rot="5400000" flipH="1" flipV="1">
            <a:off x="7265777" y="1316143"/>
            <a:ext cx="835527" cy="65234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onnector 85"/>
          <p:cNvSpPr/>
          <p:nvPr/>
        </p:nvSpPr>
        <p:spPr>
          <a:xfrm>
            <a:off x="2003992" y="1110068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nector 86"/>
          <p:cNvSpPr/>
          <p:nvPr/>
        </p:nvSpPr>
        <p:spPr>
          <a:xfrm>
            <a:off x="584341" y="2245629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nector 90"/>
          <p:cNvSpPr/>
          <p:nvPr/>
        </p:nvSpPr>
        <p:spPr>
          <a:xfrm>
            <a:off x="3172391" y="111006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onnector 92"/>
          <p:cNvSpPr/>
          <p:nvPr/>
        </p:nvSpPr>
        <p:spPr>
          <a:xfrm>
            <a:off x="1751340" y="2228249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onnector 95"/>
          <p:cNvSpPr/>
          <p:nvPr/>
        </p:nvSpPr>
        <p:spPr>
          <a:xfrm>
            <a:off x="956539" y="5862148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onnector 96"/>
          <p:cNvSpPr/>
          <p:nvPr/>
        </p:nvSpPr>
        <p:spPr>
          <a:xfrm>
            <a:off x="2511998" y="4896689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onnector 97"/>
          <p:cNvSpPr/>
          <p:nvPr/>
        </p:nvSpPr>
        <p:spPr>
          <a:xfrm>
            <a:off x="3701138" y="4896689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nector 98"/>
          <p:cNvSpPr/>
          <p:nvPr/>
        </p:nvSpPr>
        <p:spPr>
          <a:xfrm>
            <a:off x="5827626" y="5732339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onnector 101"/>
          <p:cNvSpPr/>
          <p:nvPr/>
        </p:nvSpPr>
        <p:spPr>
          <a:xfrm>
            <a:off x="5795599" y="5276070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onnector 103"/>
          <p:cNvSpPr/>
          <p:nvPr/>
        </p:nvSpPr>
        <p:spPr>
          <a:xfrm>
            <a:off x="2134608" y="5901447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onnector 104"/>
          <p:cNvSpPr/>
          <p:nvPr/>
        </p:nvSpPr>
        <p:spPr>
          <a:xfrm>
            <a:off x="6983339" y="5457499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onnector 107"/>
          <p:cNvSpPr/>
          <p:nvPr/>
        </p:nvSpPr>
        <p:spPr>
          <a:xfrm>
            <a:off x="6660225" y="2312461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nector 108"/>
          <p:cNvSpPr/>
          <p:nvPr/>
        </p:nvSpPr>
        <p:spPr>
          <a:xfrm>
            <a:off x="7327281" y="791408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onnector 109"/>
          <p:cNvSpPr/>
          <p:nvPr/>
        </p:nvSpPr>
        <p:spPr>
          <a:xfrm>
            <a:off x="7828624" y="2312859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onnector 110"/>
          <p:cNvSpPr/>
          <p:nvPr/>
        </p:nvSpPr>
        <p:spPr>
          <a:xfrm>
            <a:off x="8452926" y="818142"/>
            <a:ext cx="225888" cy="251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rocess 111"/>
          <p:cNvSpPr/>
          <p:nvPr/>
        </p:nvSpPr>
        <p:spPr>
          <a:xfrm>
            <a:off x="4065701" y="2095684"/>
            <a:ext cx="1168399" cy="6684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Accord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Process 112"/>
          <p:cNvSpPr/>
          <p:nvPr/>
        </p:nvSpPr>
        <p:spPr>
          <a:xfrm>
            <a:off x="4072052" y="4045846"/>
            <a:ext cx="1168399" cy="668422"/>
          </a:xfrm>
          <a:prstGeom prst="flowChartProcess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Accord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112" idx="2"/>
            <a:endCxn id="113" idx="0"/>
          </p:cNvCxnSpPr>
          <p:nvPr/>
        </p:nvCxnSpPr>
        <p:spPr>
          <a:xfrm rot="16200000" flipH="1">
            <a:off x="4012206" y="3401800"/>
            <a:ext cx="1281740" cy="635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1525394" y="1784603"/>
            <a:ext cx="3200400" cy="32004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Global Project Environment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Process 46"/>
          <p:cNvSpPr/>
          <p:nvPr/>
        </p:nvSpPr>
        <p:spPr>
          <a:xfrm>
            <a:off x="1863394" y="2381697"/>
            <a:ext cx="2514600" cy="25146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Project Environment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Process 47"/>
          <p:cNvSpPr/>
          <p:nvPr/>
        </p:nvSpPr>
        <p:spPr>
          <a:xfrm>
            <a:off x="2316285" y="3199232"/>
            <a:ext cx="1600200" cy="16002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Process 41"/>
          <p:cNvSpPr/>
          <p:nvPr/>
        </p:nvSpPr>
        <p:spPr>
          <a:xfrm>
            <a:off x="2657186" y="3800812"/>
            <a:ext cx="914400" cy="9144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6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paration 3"/>
          <p:cNvSpPr/>
          <p:nvPr/>
        </p:nvSpPr>
        <p:spPr>
          <a:xfrm>
            <a:off x="1825534" y="1559669"/>
            <a:ext cx="5459648" cy="445167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nector 2"/>
          <p:cNvSpPr/>
          <p:nvPr/>
        </p:nvSpPr>
        <p:spPr>
          <a:xfrm>
            <a:off x="1700875" y="3675495"/>
            <a:ext cx="225888" cy="25133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nector 5"/>
          <p:cNvSpPr/>
          <p:nvPr/>
        </p:nvSpPr>
        <p:spPr>
          <a:xfrm>
            <a:off x="2854776" y="5875026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485988" y="6398640"/>
            <a:ext cx="896199" cy="399640"/>
          </a:xfrm>
          <a:prstGeom prst="wedgeRoundRectCallout">
            <a:avLst>
              <a:gd name="adj1" fmla="val 1164"/>
              <a:gd name="adj2" fmla="val -108679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rej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6694" y="3586444"/>
            <a:ext cx="896199" cy="399640"/>
          </a:xfrm>
          <a:prstGeom prst="wedgeRoundRectCallout">
            <a:avLst>
              <a:gd name="adj1" fmla="val 73562"/>
              <a:gd name="adj2" fmla="val 12230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Direct Access Storage 17"/>
          <p:cNvSpPr/>
          <p:nvPr/>
        </p:nvSpPr>
        <p:spPr>
          <a:xfrm>
            <a:off x="3874129" y="1853996"/>
            <a:ext cx="1329016" cy="501496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21" name="Process 20"/>
          <p:cNvSpPr/>
          <p:nvPr/>
        </p:nvSpPr>
        <p:spPr>
          <a:xfrm>
            <a:off x="2090854" y="3453090"/>
            <a:ext cx="1521113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 Point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onnector 23"/>
          <p:cNvSpPr/>
          <p:nvPr/>
        </p:nvSpPr>
        <p:spPr>
          <a:xfrm>
            <a:off x="6083468" y="5863481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5806036" y="6387095"/>
            <a:ext cx="896199" cy="399640"/>
          </a:xfrm>
          <a:prstGeom prst="wedgeRoundRectCallout">
            <a:avLst>
              <a:gd name="adj1" fmla="val 1164"/>
              <a:gd name="adj2" fmla="val -108679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594411" y="3348480"/>
            <a:ext cx="896199" cy="399640"/>
          </a:xfrm>
          <a:prstGeom prst="wedgeRoundRectCallout">
            <a:avLst>
              <a:gd name="adj1" fmla="val -74315"/>
              <a:gd name="adj2" fmla="val 36412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Out[j]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5540482" y="3538148"/>
            <a:ext cx="1490665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Stream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Process 28"/>
          <p:cNvSpPr/>
          <p:nvPr/>
        </p:nvSpPr>
        <p:spPr>
          <a:xfrm>
            <a:off x="3642889" y="2563309"/>
            <a:ext cx="1831473" cy="3255593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3833305" y="3559845"/>
            <a:ext cx="1434067" cy="43725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3833305" y="4139621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Iterator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3833305" y="4692789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3838657" y="5237320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Finish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3556209" y="104081"/>
            <a:ext cx="1791158" cy="13285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System Exchange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Process 30"/>
          <p:cNvSpPr/>
          <p:nvPr/>
        </p:nvSpPr>
        <p:spPr>
          <a:xfrm>
            <a:off x="3838657" y="2988550"/>
            <a:ext cx="1434067" cy="43725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Keying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Connector 25"/>
          <p:cNvSpPr/>
          <p:nvPr/>
        </p:nvSpPr>
        <p:spPr>
          <a:xfrm>
            <a:off x="7167181" y="3666857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paration 3"/>
          <p:cNvSpPr/>
          <p:nvPr/>
        </p:nvSpPr>
        <p:spPr>
          <a:xfrm>
            <a:off x="2125704" y="1155594"/>
            <a:ext cx="5459648" cy="445167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rect Access Storage 17"/>
          <p:cNvSpPr/>
          <p:nvPr/>
        </p:nvSpPr>
        <p:spPr>
          <a:xfrm>
            <a:off x="4174299" y="1449921"/>
            <a:ext cx="1329016" cy="501496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21" name="Process 20"/>
          <p:cNvSpPr/>
          <p:nvPr/>
        </p:nvSpPr>
        <p:spPr>
          <a:xfrm>
            <a:off x="2391024" y="3049015"/>
            <a:ext cx="1521113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I/O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917671" y="2967495"/>
            <a:ext cx="896199" cy="399640"/>
          </a:xfrm>
          <a:prstGeom prst="wedgeRoundRectCallout">
            <a:avLst>
              <a:gd name="adj1" fmla="val -74315"/>
              <a:gd name="adj2" fmla="val 36412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Out[j]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5840652" y="3134073"/>
            <a:ext cx="1490665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Stream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Process 28"/>
          <p:cNvSpPr/>
          <p:nvPr/>
        </p:nvSpPr>
        <p:spPr>
          <a:xfrm>
            <a:off x="3943059" y="2286020"/>
            <a:ext cx="1831473" cy="301335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4133475" y="2751695"/>
            <a:ext cx="1434067" cy="43725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4133475" y="3423831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Iterator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4133475" y="4069359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4138827" y="4717795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Finish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Cloud 31"/>
          <p:cNvSpPr/>
          <p:nvPr/>
        </p:nvSpPr>
        <p:spPr>
          <a:xfrm>
            <a:off x="173792" y="2640105"/>
            <a:ext cx="1791158" cy="13285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System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onnector 32"/>
          <p:cNvSpPr/>
          <p:nvPr/>
        </p:nvSpPr>
        <p:spPr>
          <a:xfrm>
            <a:off x="4841869" y="5481602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4553896" y="5982126"/>
            <a:ext cx="896199" cy="399640"/>
          </a:xfrm>
          <a:prstGeom prst="wedgeRoundRectCallout">
            <a:avLst>
              <a:gd name="adj1" fmla="val 1164"/>
              <a:gd name="adj2" fmla="val -108679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rej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Connector 25"/>
          <p:cNvSpPr/>
          <p:nvPr/>
        </p:nvSpPr>
        <p:spPr>
          <a:xfrm>
            <a:off x="7478896" y="3262782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paration 3"/>
          <p:cNvSpPr/>
          <p:nvPr/>
        </p:nvSpPr>
        <p:spPr>
          <a:xfrm>
            <a:off x="1502274" y="1155594"/>
            <a:ext cx="5459648" cy="445167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rect Access Storage 17"/>
          <p:cNvSpPr/>
          <p:nvPr/>
        </p:nvSpPr>
        <p:spPr>
          <a:xfrm>
            <a:off x="3550869" y="1449921"/>
            <a:ext cx="1329016" cy="501496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21" name="Process 20"/>
          <p:cNvSpPr/>
          <p:nvPr/>
        </p:nvSpPr>
        <p:spPr>
          <a:xfrm>
            <a:off x="1767594" y="3049015"/>
            <a:ext cx="1521113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 Point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5217222" y="3134073"/>
            <a:ext cx="1490665" cy="73019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I/O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Process 28"/>
          <p:cNvSpPr/>
          <p:nvPr/>
        </p:nvSpPr>
        <p:spPr>
          <a:xfrm>
            <a:off x="3319629" y="2286020"/>
            <a:ext cx="1831473" cy="3013357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3510045" y="2751695"/>
            <a:ext cx="1434067" cy="43725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3510045" y="3423831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Iterator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3510045" y="4069359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Process 22"/>
          <p:cNvSpPr/>
          <p:nvPr/>
        </p:nvSpPr>
        <p:spPr>
          <a:xfrm>
            <a:off x="3515397" y="4717795"/>
            <a:ext cx="1434067" cy="41913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Finish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Connector 32"/>
          <p:cNvSpPr/>
          <p:nvPr/>
        </p:nvSpPr>
        <p:spPr>
          <a:xfrm>
            <a:off x="4114534" y="5481602"/>
            <a:ext cx="225888" cy="251331"/>
          </a:xfrm>
          <a:prstGeom prst="flowChartConnector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3745746" y="6005216"/>
            <a:ext cx="896199" cy="399640"/>
          </a:xfrm>
          <a:prstGeom prst="wedgeRoundRectCallout">
            <a:avLst>
              <a:gd name="adj1" fmla="val 1164"/>
              <a:gd name="adj2" fmla="val -108679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rej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onnector 15"/>
          <p:cNvSpPr/>
          <p:nvPr/>
        </p:nvSpPr>
        <p:spPr>
          <a:xfrm>
            <a:off x="1389330" y="3250058"/>
            <a:ext cx="225888" cy="25133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276694" y="3161007"/>
            <a:ext cx="896199" cy="399640"/>
          </a:xfrm>
          <a:prstGeom prst="wedgeRoundRectCallout">
            <a:avLst>
              <a:gd name="adj1" fmla="val 73562"/>
              <a:gd name="adj2" fmla="val 12230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7129917" y="2656028"/>
            <a:ext cx="1791158" cy="1328593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System Consumer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2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rocess 69"/>
          <p:cNvSpPr/>
          <p:nvPr/>
        </p:nvSpPr>
        <p:spPr>
          <a:xfrm>
            <a:off x="163932" y="3642676"/>
            <a:ext cx="1452436" cy="90606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5312223" y="2147182"/>
            <a:ext cx="1446429" cy="89482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Reference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Process 87"/>
          <p:cNvSpPr/>
          <p:nvPr/>
        </p:nvSpPr>
        <p:spPr>
          <a:xfrm>
            <a:off x="2697727" y="2952655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Process 64"/>
          <p:cNvSpPr/>
          <p:nvPr/>
        </p:nvSpPr>
        <p:spPr>
          <a:xfrm>
            <a:off x="5454396" y="3850190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Journal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Process 82"/>
          <p:cNvSpPr/>
          <p:nvPr/>
        </p:nvSpPr>
        <p:spPr>
          <a:xfrm>
            <a:off x="163932" y="1733144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From External systems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83" idx="3"/>
            <a:endCxn id="88" idx="1"/>
          </p:cNvCxnSpPr>
          <p:nvPr/>
        </p:nvCxnSpPr>
        <p:spPr>
          <a:xfrm>
            <a:off x="1625986" y="2181912"/>
            <a:ext cx="1071741" cy="121951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0" idx="3"/>
            <a:endCxn id="88" idx="1"/>
          </p:cNvCxnSpPr>
          <p:nvPr/>
        </p:nvCxnSpPr>
        <p:spPr>
          <a:xfrm flipV="1">
            <a:off x="1616368" y="3401423"/>
            <a:ext cx="1081359" cy="6942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8" idx="3"/>
            <a:endCxn id="2" idx="1"/>
          </p:cNvCxnSpPr>
          <p:nvPr/>
        </p:nvCxnSpPr>
        <p:spPr>
          <a:xfrm flipV="1">
            <a:off x="4159781" y="2927690"/>
            <a:ext cx="312408" cy="4737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8" idx="3"/>
            <a:endCxn id="26" idx="1"/>
          </p:cNvCxnSpPr>
          <p:nvPr/>
        </p:nvCxnSpPr>
        <p:spPr>
          <a:xfrm>
            <a:off x="4159781" y="3401423"/>
            <a:ext cx="404772" cy="6281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859094" y="4640180"/>
            <a:ext cx="1511349" cy="1097912"/>
          </a:xfrm>
          <a:prstGeom prst="wedgeRoundRectCallout">
            <a:avLst>
              <a:gd name="adj1" fmla="val -52098"/>
              <a:gd name="adj2" fmla="val -100010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Flow with Implicit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Start/Active Flow Edge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356053" y="704362"/>
            <a:ext cx="1543674" cy="1152206"/>
          </a:xfrm>
          <a:prstGeom prst="wedgeRoundRectCallout">
            <a:avLst>
              <a:gd name="adj1" fmla="val -23841"/>
              <a:gd name="adj2" fmla="val 135350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Explicit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End/Start Flow Edge Embedded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72189" y="2748314"/>
            <a:ext cx="569727" cy="358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E&gt;S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64553" y="3850190"/>
            <a:ext cx="569727" cy="358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E&gt;S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Process 36"/>
          <p:cNvSpPr/>
          <p:nvPr/>
        </p:nvSpPr>
        <p:spPr>
          <a:xfrm>
            <a:off x="7470631" y="2658298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73" idx="3"/>
            <a:endCxn id="51" idx="1"/>
          </p:cNvCxnSpPr>
          <p:nvPr/>
        </p:nvCxnSpPr>
        <p:spPr>
          <a:xfrm flipV="1">
            <a:off x="6758652" y="2278398"/>
            <a:ext cx="305494" cy="316198"/>
          </a:xfrm>
          <a:prstGeom prst="curvedConnector3">
            <a:avLst>
              <a:gd name="adj1" fmla="val 50000"/>
            </a:avLst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1" idx="3"/>
            <a:endCxn id="37" idx="1"/>
          </p:cNvCxnSpPr>
          <p:nvPr/>
        </p:nvCxnSpPr>
        <p:spPr>
          <a:xfrm flipH="1">
            <a:off x="7470631" y="2278398"/>
            <a:ext cx="163242" cy="828668"/>
          </a:xfrm>
          <a:prstGeom prst="curvedConnector5">
            <a:avLst>
              <a:gd name="adj1" fmla="val -140037"/>
              <a:gd name="adj2" fmla="val 33745"/>
              <a:gd name="adj3" fmla="val 240037"/>
            </a:avLst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7064146" y="2099022"/>
            <a:ext cx="569727" cy="358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E&gt;S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Curved Connector 61"/>
          <p:cNvCxnSpPr>
            <a:stCxn id="65" idx="3"/>
            <a:endCxn id="64" idx="1"/>
          </p:cNvCxnSpPr>
          <p:nvPr/>
        </p:nvCxnSpPr>
        <p:spPr>
          <a:xfrm flipV="1">
            <a:off x="6916450" y="4071262"/>
            <a:ext cx="269317" cy="227696"/>
          </a:xfrm>
          <a:prstGeom prst="curvedConnector3">
            <a:avLst>
              <a:gd name="adj1" fmla="val 50000"/>
            </a:avLst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4" idx="3"/>
            <a:endCxn id="37" idx="1"/>
          </p:cNvCxnSpPr>
          <p:nvPr/>
        </p:nvCxnSpPr>
        <p:spPr>
          <a:xfrm flipH="1" flipV="1">
            <a:off x="7470631" y="3107066"/>
            <a:ext cx="284863" cy="964196"/>
          </a:xfrm>
          <a:prstGeom prst="curvedConnector5">
            <a:avLst>
              <a:gd name="adj1" fmla="val -80249"/>
              <a:gd name="adj2" fmla="val 36030"/>
              <a:gd name="adj3" fmla="val 180249"/>
            </a:avLst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7185767" y="3891886"/>
            <a:ext cx="569727" cy="358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E&gt;S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>
            <a:stCxn id="2" idx="3"/>
            <a:endCxn id="73" idx="1"/>
          </p:cNvCxnSpPr>
          <p:nvPr/>
        </p:nvCxnSpPr>
        <p:spPr>
          <a:xfrm flipV="1">
            <a:off x="5041916" y="2594596"/>
            <a:ext cx="270307" cy="3330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6" idx="3"/>
            <a:endCxn id="65" idx="1"/>
          </p:cNvCxnSpPr>
          <p:nvPr/>
        </p:nvCxnSpPr>
        <p:spPr>
          <a:xfrm>
            <a:off x="5134280" y="4029566"/>
            <a:ext cx="320116" cy="2693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 rot="4440712" flipH="1">
            <a:off x="1896955" y="2631271"/>
            <a:ext cx="569727" cy="35875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49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A&gt;S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 rot="18199572" flipH="1">
            <a:off x="1880615" y="3583706"/>
            <a:ext cx="569727" cy="358752"/>
          </a:xfrm>
          <a:prstGeom prst="right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  <a:alpha val="49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A&gt;S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6827924" y="704362"/>
            <a:ext cx="1543674" cy="996544"/>
          </a:xfrm>
          <a:prstGeom prst="wedgeRoundRectCallout">
            <a:avLst>
              <a:gd name="adj1" fmla="val -21597"/>
              <a:gd name="adj2" fmla="val 9805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Explicit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End/Start Flow Edge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4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ular Callout 63"/>
          <p:cNvSpPr/>
          <p:nvPr/>
        </p:nvSpPr>
        <p:spPr>
          <a:xfrm>
            <a:off x="424942" y="365040"/>
            <a:ext cx="1237452" cy="614948"/>
          </a:xfrm>
          <a:prstGeom prst="wedgeRoundRectCallout">
            <a:avLst>
              <a:gd name="adj1" fmla="val 61424"/>
              <a:gd name="adj2" fmla="val 11378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 Schema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Process 69"/>
          <p:cNvSpPr/>
          <p:nvPr/>
        </p:nvSpPr>
        <p:spPr>
          <a:xfrm>
            <a:off x="648822" y="3642676"/>
            <a:ext cx="1452436" cy="90606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DB 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Process 72"/>
          <p:cNvSpPr/>
          <p:nvPr/>
        </p:nvSpPr>
        <p:spPr>
          <a:xfrm>
            <a:off x="6293485" y="3042009"/>
            <a:ext cx="1446429" cy="894827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Reference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Process 87"/>
          <p:cNvSpPr/>
          <p:nvPr/>
        </p:nvSpPr>
        <p:spPr>
          <a:xfrm>
            <a:off x="4163899" y="3865392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Process 64"/>
          <p:cNvSpPr/>
          <p:nvPr/>
        </p:nvSpPr>
        <p:spPr>
          <a:xfrm>
            <a:off x="6805112" y="4745017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Journal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Process 82"/>
          <p:cNvSpPr/>
          <p:nvPr/>
        </p:nvSpPr>
        <p:spPr>
          <a:xfrm>
            <a:off x="648822" y="1733144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From External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rocess 84"/>
          <p:cNvSpPr/>
          <p:nvPr/>
        </p:nvSpPr>
        <p:spPr>
          <a:xfrm>
            <a:off x="7336735" y="2681907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Process 86"/>
          <p:cNvSpPr/>
          <p:nvPr/>
        </p:nvSpPr>
        <p:spPr>
          <a:xfrm>
            <a:off x="7864937" y="4392626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Process 92"/>
          <p:cNvSpPr/>
          <p:nvPr/>
        </p:nvSpPr>
        <p:spPr>
          <a:xfrm>
            <a:off x="5223580" y="3513001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4" name="Process 93"/>
          <p:cNvSpPr/>
          <p:nvPr/>
        </p:nvSpPr>
        <p:spPr>
          <a:xfrm>
            <a:off x="1707724" y="1374862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Process 94"/>
          <p:cNvSpPr/>
          <p:nvPr/>
        </p:nvSpPr>
        <p:spPr>
          <a:xfrm>
            <a:off x="1698106" y="3293151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Process 20"/>
          <p:cNvSpPr/>
          <p:nvPr/>
        </p:nvSpPr>
        <p:spPr>
          <a:xfrm>
            <a:off x="3256618" y="2181911"/>
            <a:ext cx="1462054" cy="897535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rocess 21"/>
          <p:cNvSpPr/>
          <p:nvPr/>
        </p:nvSpPr>
        <p:spPr>
          <a:xfrm>
            <a:off x="4316299" y="1829520"/>
            <a:ext cx="403152" cy="3523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2637892" y="772675"/>
            <a:ext cx="1237452" cy="614948"/>
          </a:xfrm>
          <a:prstGeom prst="wedgeRoundRectCallout">
            <a:avLst>
              <a:gd name="adj1" fmla="val 50228"/>
              <a:gd name="adj2" fmla="val 18137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Divider Part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5373671" y="1772030"/>
            <a:ext cx="1345784" cy="614948"/>
          </a:xfrm>
          <a:prstGeom prst="wedgeRoundRectCallout">
            <a:avLst>
              <a:gd name="adj1" fmla="val -47994"/>
              <a:gd name="adj2" fmla="val 230188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Implied Schema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Curved Connector 32"/>
          <p:cNvCxnSpPr>
            <a:stCxn id="83" idx="3"/>
            <a:endCxn id="21" idx="1"/>
          </p:cNvCxnSpPr>
          <p:nvPr/>
        </p:nvCxnSpPr>
        <p:spPr>
          <a:xfrm>
            <a:off x="2110876" y="2181912"/>
            <a:ext cx="1145742" cy="4487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0" idx="3"/>
            <a:endCxn id="21" idx="1"/>
          </p:cNvCxnSpPr>
          <p:nvPr/>
        </p:nvCxnSpPr>
        <p:spPr>
          <a:xfrm flipV="1">
            <a:off x="2101258" y="2630679"/>
            <a:ext cx="1155360" cy="14650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3"/>
            <a:endCxn id="88" idx="1"/>
          </p:cNvCxnSpPr>
          <p:nvPr/>
        </p:nvCxnSpPr>
        <p:spPr>
          <a:xfrm flipH="1">
            <a:off x="4163899" y="2630679"/>
            <a:ext cx="554773" cy="1683481"/>
          </a:xfrm>
          <a:prstGeom prst="curvedConnector5">
            <a:avLst>
              <a:gd name="adj1" fmla="val -41206"/>
              <a:gd name="adj2" fmla="val 50000"/>
              <a:gd name="adj3" fmla="val 1412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8" idx="3"/>
            <a:endCxn id="73" idx="1"/>
          </p:cNvCxnSpPr>
          <p:nvPr/>
        </p:nvCxnSpPr>
        <p:spPr>
          <a:xfrm flipV="1">
            <a:off x="5625953" y="3489423"/>
            <a:ext cx="667532" cy="824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8" idx="3"/>
            <a:endCxn id="65" idx="1"/>
          </p:cNvCxnSpPr>
          <p:nvPr/>
        </p:nvCxnSpPr>
        <p:spPr>
          <a:xfrm>
            <a:off x="5625953" y="4314160"/>
            <a:ext cx="1179159" cy="8796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506470" y="4455453"/>
            <a:ext cx="1345784" cy="614948"/>
          </a:xfrm>
          <a:prstGeom prst="wedgeRoundRectCallout">
            <a:avLst>
              <a:gd name="adj1" fmla="val 55812"/>
              <a:gd name="adj2" fmla="val -12277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Explicit Data Edge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4316298" y="365041"/>
            <a:ext cx="1479519" cy="922422"/>
          </a:xfrm>
          <a:prstGeom prst="wedgeRoundRectCallout">
            <a:avLst>
              <a:gd name="adj1" fmla="val -32979"/>
              <a:gd name="adj2" fmla="val 10940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Divider Onward Schema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292097" y="1287463"/>
            <a:ext cx="1345784" cy="614948"/>
          </a:xfrm>
          <a:prstGeom prst="wedgeRoundRectCallout">
            <a:avLst>
              <a:gd name="adj1" fmla="val -31694"/>
              <a:gd name="adj2" fmla="val 17386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Explicit Schema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8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381</Words>
  <Application>Microsoft Macintosh PowerPoint</Application>
  <PresentationFormat>On-screen Show (4:3)</PresentationFormat>
  <Paragraphs>187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Accord</dc:title>
  <dc:creator>Arnon Sela</dc:creator>
  <cp:lastModifiedBy>Arnon Sela</cp:lastModifiedBy>
  <cp:revision>88</cp:revision>
  <dcterms:created xsi:type="dcterms:W3CDTF">2014-11-10T15:08:04Z</dcterms:created>
  <dcterms:modified xsi:type="dcterms:W3CDTF">2015-01-29T18:25:54Z</dcterms:modified>
</cp:coreProperties>
</file>