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5" r:id="rId4"/>
    <p:sldId id="276" r:id="rId5"/>
    <p:sldId id="278" r:id="rId6"/>
    <p:sldId id="282" r:id="rId7"/>
    <p:sldId id="283" r:id="rId8"/>
    <p:sldId id="284" r:id="rId9"/>
    <p:sldId id="285" r:id="rId10"/>
    <p:sldId id="279" r:id="rId11"/>
    <p:sldId id="280" r:id="rId12"/>
    <p:sldId id="281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70" r:id="rId25"/>
    <p:sldId id="269" r:id="rId26"/>
    <p:sldId id="268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6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6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62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3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8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81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8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4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4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8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F0B37-0FAF-4415-ABB9-658596D10935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DF1D4-A5FD-4433-88B9-E179C4DA5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34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E6B29-11AB-46D9-B444-07773434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ЗАНЯТИЕ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B6EE81-54DB-47BF-9B23-91A854BF9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Система контроля версий. Работа с </a:t>
            </a:r>
            <a:r>
              <a:rPr lang="en-US" dirty="0"/>
              <a:t>Canvas</a:t>
            </a:r>
          </a:p>
          <a:p>
            <a:r>
              <a:rPr lang="en-US" dirty="0"/>
              <a:t>Andrey@petritsa.ru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2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7" y="85166"/>
            <a:ext cx="10131427" cy="47262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Полярная система координат  (Немного математики)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BD7C4E-51E5-4C06-9C70-8BDACA78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9" y="665629"/>
            <a:ext cx="4129383" cy="30118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439144-4759-4338-A3FA-F36507F4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97" y="2164136"/>
            <a:ext cx="5524118" cy="28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7" y="85166"/>
            <a:ext cx="10131427" cy="47262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часов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093191-830A-4790-A27F-0AF9D150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90" y="730529"/>
            <a:ext cx="2776162" cy="26984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20CA74-7544-4E89-9EE4-D514DE01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02" y="730529"/>
            <a:ext cx="5560080" cy="19519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7B4E8C-53AD-46CF-8824-956CD386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314" y="2783541"/>
            <a:ext cx="3883811" cy="2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7" y="85166"/>
            <a:ext cx="10131427" cy="47262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часов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84D3F7-21EE-4E02-ADE3-FFC42269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0" y="557792"/>
            <a:ext cx="4723791" cy="39643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B3DD56-98F2-4397-92F7-E3BD825E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48" y="557792"/>
            <a:ext cx="3588241" cy="5577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A73962-D136-435F-B314-A17FCA34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237" y="557792"/>
            <a:ext cx="3362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0CB03-1497-4C23-95D9-F7DB5FAF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050523"/>
          </a:xfrm>
        </p:spPr>
        <p:txBody>
          <a:bodyPr/>
          <a:lstStyle/>
          <a:p>
            <a:pPr algn="ctr"/>
            <a:r>
              <a:rPr lang="ru-RU" dirty="0"/>
              <a:t>Система контроля версий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0DE13F-2C9A-4332-94E0-7CD7DD00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0843"/>
            <a:ext cx="10131428" cy="3820357"/>
          </a:xfrm>
        </p:spPr>
        <p:txBody>
          <a:bodyPr/>
          <a:lstStyle/>
          <a:p>
            <a:pPr algn="just"/>
            <a:r>
              <a:rPr lang="ru-RU" dirty="0"/>
              <a:t>Система контроля версий — программное обеспечение для облегчения работы с изменяющейся информацией. 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 </a:t>
            </a:r>
          </a:p>
          <a:p>
            <a:pPr algn="just"/>
            <a:r>
              <a:rPr lang="ru-RU" dirty="0" err="1"/>
              <a:t>Git</a:t>
            </a:r>
            <a:r>
              <a:rPr lang="ru-RU" dirty="0"/>
              <a:t> — одна из </a:t>
            </a:r>
            <a:r>
              <a:rPr lang="ru-RU" b="1" dirty="0">
                <a:solidFill>
                  <a:srgbClr val="C00000"/>
                </a:solidFill>
              </a:rPr>
              <a:t>распределенных</a:t>
            </a:r>
            <a:r>
              <a:rPr lang="ru-RU" dirty="0"/>
              <a:t> систем контроля версий.</a:t>
            </a:r>
            <a:br>
              <a:rPr lang="ru-RU" dirty="0"/>
            </a:br>
            <a:r>
              <a:rPr lang="ru-RU" dirty="0" err="1"/>
              <a:t>GitHub</a:t>
            </a:r>
            <a:r>
              <a:rPr lang="ru-RU" dirty="0"/>
              <a:t> — один из сервисов для использования системы контроля версий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just"/>
            <a:r>
              <a:rPr lang="en-US" dirty="0"/>
              <a:t>R</a:t>
            </a:r>
            <a:r>
              <a:rPr lang="ru-RU" dirty="0" err="1"/>
              <a:t>epository</a:t>
            </a:r>
            <a:r>
              <a:rPr lang="ru-RU" dirty="0"/>
              <a:t>(хранилище) — некоторое хранилище файлов, ссылок на изменения в файлах</a:t>
            </a:r>
          </a:p>
        </p:txBody>
      </p:sp>
    </p:spTree>
    <p:extLst>
      <p:ext uri="{BB962C8B-B14F-4D97-AF65-F5344CB8AC3E}">
        <p14:creationId xmlns:p14="http://schemas.microsoft.com/office/powerpoint/2010/main" val="137417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AF3A-1A38-4215-9DA3-D8AC2E5C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90725"/>
          </a:xfrm>
        </p:spPr>
        <p:txBody>
          <a:bodyPr/>
          <a:lstStyle/>
          <a:p>
            <a:r>
              <a:rPr lang="ru-RU" dirty="0"/>
              <a:t>Централизованная и децентрализованная система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A08387-BD0B-4624-ADBD-DA229C92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32986"/>
            <a:ext cx="10131428" cy="3758214"/>
          </a:xfrm>
        </p:spPr>
        <p:txBody>
          <a:bodyPr/>
          <a:lstStyle/>
          <a:p>
            <a:r>
              <a:rPr lang="ru-RU" dirty="0"/>
              <a:t>Централизованные системы контроля версий представляют собой приложения типа клиент-сервер, когда репозиторий проекта существует в </a:t>
            </a:r>
            <a:r>
              <a:rPr lang="ru-RU" u="sng" dirty="0"/>
              <a:t>единственном</a:t>
            </a:r>
            <a:r>
              <a:rPr lang="ru-RU" dirty="0"/>
              <a:t> экземпляре и хранится на сервере.</a:t>
            </a:r>
          </a:p>
          <a:p>
            <a:r>
              <a:rPr lang="ru-RU" dirty="0"/>
              <a:t>Распределенные системы контроля версий (</a:t>
            </a:r>
            <a:r>
              <a:rPr lang="ru-RU" i="1" dirty="0" err="1"/>
              <a:t>Distributed</a:t>
            </a:r>
            <a:r>
              <a:rPr lang="ru-RU" i="1" dirty="0"/>
              <a:t> </a:t>
            </a:r>
            <a:r>
              <a:rPr lang="ru-RU" i="1" dirty="0" err="1"/>
              <a:t>Version</a:t>
            </a:r>
            <a:r>
              <a:rPr lang="ru-RU" i="1" dirty="0"/>
              <a:t> </a:t>
            </a:r>
            <a:r>
              <a:rPr lang="ru-RU" i="1" dirty="0" err="1"/>
              <a:t>Control</a:t>
            </a:r>
            <a:r>
              <a:rPr lang="ru-RU" i="1" dirty="0"/>
              <a:t> </a:t>
            </a:r>
            <a:r>
              <a:rPr lang="ru-RU" i="1" dirty="0" err="1"/>
              <a:t>System</a:t>
            </a:r>
            <a:r>
              <a:rPr lang="ru-RU" i="1" dirty="0"/>
              <a:t>, DVCS</a:t>
            </a:r>
            <a:r>
              <a:rPr lang="ru-RU" dirty="0"/>
              <a:t>) позволяют хранить репозиторий (его копию) у </a:t>
            </a:r>
            <a:r>
              <a:rPr lang="ru-RU" u="sng" dirty="0"/>
              <a:t>каждого</a:t>
            </a:r>
            <a:r>
              <a:rPr lang="ru-RU" dirty="0"/>
              <a:t> разработчика, работающего с данной системой.</a:t>
            </a:r>
          </a:p>
        </p:txBody>
      </p:sp>
    </p:spTree>
    <p:extLst>
      <p:ext uri="{BB962C8B-B14F-4D97-AF65-F5344CB8AC3E}">
        <p14:creationId xmlns:p14="http://schemas.microsoft.com/office/powerpoint/2010/main" val="195863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45832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4C477-A6E0-473A-868A-B75A3D6C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01662"/>
            <a:ext cx="10131428" cy="3589538"/>
          </a:xfrm>
        </p:spPr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– это распределенная система контроля версий (</a:t>
            </a:r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– VCS).</a:t>
            </a:r>
          </a:p>
          <a:p>
            <a:r>
              <a:rPr lang="ru-RU" b="1" dirty="0"/>
              <a:t>Контроль версий</a:t>
            </a:r>
            <a:r>
              <a:rPr lang="ru-RU" dirty="0"/>
              <a:t> означает что вы храните все версии редактируемых документов и можете вернуться к любой сохраненной версии в любой момент времени.</a:t>
            </a:r>
            <a:endParaRPr lang="en-US" dirty="0"/>
          </a:p>
          <a:p>
            <a:r>
              <a:rPr lang="ru-RU" dirty="0"/>
              <a:t>Работа с </a:t>
            </a:r>
            <a:r>
              <a:rPr lang="en-US" dirty="0"/>
              <a:t>git </a:t>
            </a:r>
            <a:r>
              <a:rPr lang="ru-RU" dirty="0"/>
              <a:t>похожа на сохранения в компьютерной игре.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575E0-C2E6-4877-9357-6D914FD1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861390"/>
          </a:xfrm>
        </p:spPr>
        <p:txBody>
          <a:bodyPr/>
          <a:lstStyle/>
          <a:p>
            <a:r>
              <a:rPr lang="ru-RU" dirty="0"/>
              <a:t>Репозиторий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F2D19B-F33B-4646-A618-33120978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99591"/>
            <a:ext cx="10131428" cy="4091609"/>
          </a:xfrm>
        </p:spPr>
        <p:txBody>
          <a:bodyPr/>
          <a:lstStyle/>
          <a:p>
            <a:r>
              <a:rPr lang="ru-RU" dirty="0"/>
              <a:t>Место, куда </a:t>
            </a:r>
            <a:r>
              <a:rPr lang="ru-RU" dirty="0" err="1"/>
              <a:t>Git</a:t>
            </a:r>
            <a:r>
              <a:rPr lang="ru-RU" dirty="0"/>
              <a:t> сохраняет ваш файл после каждого коммита, называют локальным репозиторием. Он находится на вашем компьютере – потому и «локальный». </a:t>
            </a:r>
          </a:p>
        </p:txBody>
      </p:sp>
    </p:spTree>
    <p:extLst>
      <p:ext uri="{BB962C8B-B14F-4D97-AF65-F5344CB8AC3E}">
        <p14:creationId xmlns:p14="http://schemas.microsoft.com/office/powerpoint/2010/main" val="236024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github.com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98D5D-ABBE-485B-8729-BF415EB7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69" y="1244958"/>
            <a:ext cx="9896061" cy="5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5906AC-A0C2-41FC-B7B2-9214EE4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0" y="1202636"/>
            <a:ext cx="5134624" cy="40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5906AC-A0C2-41FC-B7B2-9214EE4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80" y="1202636"/>
            <a:ext cx="7102068" cy="56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5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45832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canvas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4C477-A6E0-473A-868A-B75A3D6C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01662"/>
            <a:ext cx="10131428" cy="3589538"/>
          </a:xfrm>
        </p:spPr>
        <p:txBody>
          <a:bodyPr/>
          <a:lstStyle/>
          <a:p>
            <a:r>
              <a:rPr lang="en-US" dirty="0"/>
              <a:t>Canvas – </a:t>
            </a:r>
            <a:r>
              <a:rPr lang="ru-RU" dirty="0"/>
              <a:t>это холст (как у художника), на котором программист может «рисовать» разнообразные изображения с помощью </a:t>
            </a:r>
            <a:r>
              <a:rPr lang="en-US" dirty="0"/>
              <a:t>Canvas</a:t>
            </a:r>
            <a:r>
              <a:rPr lang="ru-RU" dirty="0"/>
              <a:t> методов.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2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Регистрация на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07401-31B4-4327-B8E0-836CF444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63" y="1526291"/>
            <a:ext cx="4288833" cy="515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4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 </a:t>
            </a:r>
            <a:r>
              <a:rPr lang="en-US" dirty="0">
                <a:solidFill>
                  <a:srgbClr val="C00000"/>
                </a:solidFill>
              </a:rPr>
              <a:t>desktop.github.com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CDE990-F0CB-4338-9FE8-C6D9ACE4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369946"/>
            <a:ext cx="8208974" cy="4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B1256E-CCBF-4888-BADD-73803961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7" y="1202636"/>
            <a:ext cx="6947437" cy="47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2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44E8A-2AF4-4785-9676-A1048C4D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202636"/>
            <a:ext cx="6505646" cy="4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0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6A6B6-5F8E-4258-BF9E-3BC0EA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269282"/>
            <a:ext cx="7141973" cy="43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04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AF3C4F-826A-499E-9FFA-70306CBA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456567"/>
            <a:ext cx="8978311" cy="47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4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Изменения в репозитории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40FE6A-DF67-4F1B-8666-29011C0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48" y="1464644"/>
            <a:ext cx="7322285" cy="50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38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A425F1-7526-4385-AD0D-E409194D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0" y="1349578"/>
            <a:ext cx="101727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6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6005D-8784-4A08-8F30-AB5ACB5D5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2" y="1293453"/>
            <a:ext cx="7208971" cy="49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B159D-1BE0-4177-9FF2-81290341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930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Новосозданный</a:t>
            </a:r>
            <a:r>
              <a:rPr lang="ru-RU" dirty="0"/>
              <a:t> репозиторий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10F9E2-FC08-42F4-BCF9-D39D8191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202636"/>
            <a:ext cx="8433728" cy="53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45832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canvas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4C477-A6E0-473A-868A-B75A3D6C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01662"/>
            <a:ext cx="10131428" cy="3589538"/>
          </a:xfrm>
        </p:spPr>
        <p:txBody>
          <a:bodyPr/>
          <a:lstStyle/>
          <a:p>
            <a:r>
              <a:rPr lang="ru-RU" dirty="0"/>
              <a:t>Создадим новый репозиторий для того, чтобы попрактиковаться в работе с </a:t>
            </a:r>
            <a:r>
              <a:rPr lang="en-US"/>
              <a:t>Canvas.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245832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canvas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4C477-A6E0-473A-868A-B75A3D6C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575018"/>
            <a:ext cx="10131428" cy="560832"/>
          </a:xfrm>
        </p:spPr>
        <p:txBody>
          <a:bodyPr>
            <a:normAutofit/>
          </a:bodyPr>
          <a:lstStyle/>
          <a:p>
            <a:r>
              <a:rPr lang="ru-RU" dirty="0"/>
              <a:t>Создадим новый репозиторий для того, чтобы попрактиковаться в работе с </a:t>
            </a:r>
            <a:r>
              <a:rPr lang="en-US" dirty="0"/>
              <a:t>Canvas.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C0BB3A-8BAB-4D66-805E-190626F6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274803"/>
            <a:ext cx="5450446" cy="37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4A57-8937-47F4-A7E5-098A644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7" y="85166"/>
            <a:ext cx="10131427" cy="47262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координат в компьютере на мониторе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565FD2-9541-4769-9463-A9822A5D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55" y="1208274"/>
            <a:ext cx="4276725" cy="34194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8E3D9-F61C-494D-80DE-99152631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63" y="1794342"/>
            <a:ext cx="35814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FC8EB-B535-4C45-ADCE-4BDAD125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621791"/>
          </a:xfrm>
        </p:spPr>
        <p:txBody>
          <a:bodyPr/>
          <a:lstStyle/>
          <a:p>
            <a:r>
              <a:rPr lang="ru-RU" dirty="0"/>
              <a:t>Работа с канвой.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4C05A-52B0-407B-8C88-97BC7BAC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47216"/>
            <a:ext cx="10131428" cy="10424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того, чтобы работать с канвой ее необходимо для начала создать. Для этого объявим внутри тега </a:t>
            </a:r>
            <a:r>
              <a:rPr lang="en-US" dirty="0"/>
              <a:t>body </a:t>
            </a:r>
            <a:r>
              <a:rPr lang="ru-RU" dirty="0"/>
              <a:t>тег с именем </a:t>
            </a:r>
            <a:r>
              <a:rPr lang="en-US" dirty="0"/>
              <a:t>canvas.  </a:t>
            </a:r>
            <a:r>
              <a:rPr lang="ru-RU" dirty="0"/>
              <a:t>Присвоим ему произвольный идентификатор, скажем, песочница (</a:t>
            </a:r>
            <a:r>
              <a:rPr lang="en-US" dirty="0"/>
              <a:t>sandbox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192339-0B8E-4FFC-A8F1-B4AB4B1A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" y="2201419"/>
            <a:ext cx="4664964" cy="1632737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EC6A2ECB-FCB0-46EF-94A7-D4D6BF2FB9F5}"/>
              </a:ext>
            </a:extLst>
          </p:cNvPr>
          <p:cNvSpPr txBox="1">
            <a:spLocks/>
          </p:cNvSpPr>
          <p:nvPr/>
        </p:nvSpPr>
        <p:spPr>
          <a:xfrm>
            <a:off x="685800" y="3947162"/>
            <a:ext cx="10131428" cy="521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того, чтобы было красиво от центруем нашу канву по середине с помощью </a:t>
            </a:r>
            <a:r>
              <a:rPr lang="en-US" dirty="0"/>
              <a:t>flexbox </a:t>
            </a:r>
            <a:r>
              <a:rPr lang="ru-RU" dirty="0"/>
              <a:t>в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E75804-DA19-4355-A4FD-89D91DDB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6" y="4282059"/>
            <a:ext cx="4305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3335C65-02F7-4B6D-9703-9DFEB2EF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44" y="213360"/>
            <a:ext cx="10131428" cy="12740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Теперь дело за </a:t>
            </a:r>
            <a:r>
              <a:rPr lang="en-US" dirty="0" err="1"/>
              <a:t>javascript</a:t>
            </a:r>
            <a:r>
              <a:rPr lang="en-US" dirty="0"/>
              <a:t>. </a:t>
            </a:r>
            <a:r>
              <a:rPr lang="ru-RU" dirty="0"/>
              <a:t>Приведем код, который рисует линию на канве.</a:t>
            </a:r>
          </a:p>
          <a:p>
            <a:r>
              <a:rPr lang="ru-RU" dirty="0"/>
              <a:t>Для начала необходимо получить саму канву и ее контекст. Изображение рисуется не на самой </a:t>
            </a:r>
            <a:r>
              <a:rPr lang="ru-RU" dirty="0" err="1"/>
              <a:t>конве</a:t>
            </a:r>
            <a:r>
              <a:rPr lang="ru-RU" dirty="0"/>
              <a:t>, а на ее контексте. Рисованием производится виртуальным «карандашом», объектом типа </a:t>
            </a:r>
            <a:r>
              <a:rPr lang="en-US" dirty="0"/>
              <a:t>Path2D. </a:t>
            </a:r>
            <a:r>
              <a:rPr lang="ru-RU" dirty="0"/>
              <a:t>Но нарисовав, нам еще нужно обвести контур методом </a:t>
            </a:r>
            <a:r>
              <a:rPr lang="en-US" dirty="0"/>
              <a:t>.stroke.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7EAEA2-19D8-4988-AFCE-149C4FC3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" y="1579816"/>
            <a:ext cx="6964680" cy="1792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7C8917-D2AA-48DC-AAD8-AF303210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" y="3485704"/>
            <a:ext cx="7303008" cy="28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0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BB4B-5FAD-4267-AC10-D83363A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96111"/>
          </a:xfrm>
        </p:spPr>
        <p:txBody>
          <a:bodyPr/>
          <a:lstStyle/>
          <a:p>
            <a:r>
              <a:rPr lang="ru-RU" dirty="0"/>
              <a:t>Рисование квадрата и заливка его цветом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C9F9A-9C28-45A7-91C3-B845839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65376"/>
            <a:ext cx="10131428" cy="10668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Необходимо вызвать метод с 4 параметрами.</a:t>
            </a:r>
          </a:p>
          <a:p>
            <a:r>
              <a:rPr lang="ru-RU" dirty="0"/>
              <a:t>Координата верхней правой точки прямоугольника </a:t>
            </a:r>
            <a:r>
              <a:rPr lang="en-US" dirty="0"/>
              <a:t>x1;y1 </a:t>
            </a:r>
            <a:r>
              <a:rPr lang="ru-RU" dirty="0"/>
              <a:t>и координата нижней левой точки </a:t>
            </a:r>
            <a:r>
              <a:rPr lang="en-US" dirty="0"/>
              <a:t>x2;y2. </a:t>
            </a:r>
            <a:r>
              <a:rPr lang="ru-RU" dirty="0"/>
              <a:t>По умолчанию указать, какой цвет будет заливкой (стандартный - черный).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BC088-E9A1-4E76-9FE3-0FC8F687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3" y="2989897"/>
            <a:ext cx="5114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8BB4B-5FAD-4267-AC10-D83363AA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96111"/>
          </a:xfrm>
        </p:spPr>
        <p:txBody>
          <a:bodyPr/>
          <a:lstStyle/>
          <a:p>
            <a:r>
              <a:rPr lang="ru-RU" dirty="0"/>
              <a:t>Рисование круга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C9F9A-9C28-45A7-91C3-B845839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65376"/>
            <a:ext cx="10131428" cy="10668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Необходимо вызвать метод с 5 параметрами.</a:t>
            </a:r>
          </a:p>
          <a:p>
            <a:r>
              <a:rPr lang="ru-RU" dirty="0"/>
              <a:t>Координата центра круга </a:t>
            </a:r>
            <a:r>
              <a:rPr lang="en-US" dirty="0"/>
              <a:t>x1,y1</a:t>
            </a:r>
            <a:r>
              <a:rPr lang="ru-RU" dirty="0"/>
              <a:t>. </a:t>
            </a:r>
            <a:r>
              <a:rPr lang="ru-RU" dirty="0" err="1"/>
              <a:t>Радиукс</a:t>
            </a:r>
            <a:r>
              <a:rPr lang="ru-RU" dirty="0"/>
              <a:t> круга</a:t>
            </a:r>
            <a:r>
              <a:rPr lang="en-US" dirty="0"/>
              <a:t>. </a:t>
            </a:r>
            <a:r>
              <a:rPr lang="ru-RU" dirty="0"/>
              <a:t>Угол, с которого начнем рисовать. Угол, с которого закончим рисовать</a:t>
            </a:r>
          </a:p>
        </p:txBody>
      </p:sp>
    </p:spTree>
    <p:extLst>
      <p:ext uri="{BB962C8B-B14F-4D97-AF65-F5344CB8AC3E}">
        <p14:creationId xmlns:p14="http://schemas.microsoft.com/office/powerpoint/2010/main" val="9540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545</Words>
  <Application>Microsoft Office PowerPoint</Application>
  <PresentationFormat>Широкоэкранный</PresentationFormat>
  <Paragraphs>50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Небесная</vt:lpstr>
      <vt:lpstr>ЗАНЯТИЕ 1</vt:lpstr>
      <vt:lpstr>Работа с canvas</vt:lpstr>
      <vt:lpstr>Работа с canvas</vt:lpstr>
      <vt:lpstr>Работа с canvas</vt:lpstr>
      <vt:lpstr>Система координат в компьютере на мониторе</vt:lpstr>
      <vt:lpstr>Работа с канвой.</vt:lpstr>
      <vt:lpstr>Презентация PowerPoint</vt:lpstr>
      <vt:lpstr>Рисование квадрата и заливка его цветом</vt:lpstr>
      <vt:lpstr>Рисование круга</vt:lpstr>
      <vt:lpstr>Полярная система координат  (Немного математики)</vt:lpstr>
      <vt:lpstr>Программирование часов</vt:lpstr>
      <vt:lpstr>Программирование часов</vt:lpstr>
      <vt:lpstr>Система контроля версий</vt:lpstr>
      <vt:lpstr>Централизованная и децентрализованная система </vt:lpstr>
      <vt:lpstr>Что такое git</vt:lpstr>
      <vt:lpstr>Репозиторий</vt:lpstr>
      <vt:lpstr>Регистрация на github github.com</vt:lpstr>
      <vt:lpstr>Регистрация на github</vt:lpstr>
      <vt:lpstr>Регистрация на github</vt:lpstr>
      <vt:lpstr>Регистрация на github</vt:lpstr>
      <vt:lpstr>Установка GitHub Desktop desktop.github.com</vt:lpstr>
      <vt:lpstr>Установка GitHub Desktop</vt:lpstr>
      <vt:lpstr>Установка GitHub Desktop</vt:lpstr>
      <vt:lpstr>Установка GitHub Desktop</vt:lpstr>
      <vt:lpstr>Установка GitHub Desktop</vt:lpstr>
      <vt:lpstr>Изменения в репозитории</vt:lpstr>
      <vt:lpstr>Установка GitHub Desktop</vt:lpstr>
      <vt:lpstr>Установка GitHub Desktop</vt:lpstr>
      <vt:lpstr>Новосозданный репозиторий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Андрей</dc:creator>
  <cp:lastModifiedBy>Андрей</cp:lastModifiedBy>
  <cp:revision>21</cp:revision>
  <dcterms:created xsi:type="dcterms:W3CDTF">2020-01-17T14:47:55Z</dcterms:created>
  <dcterms:modified xsi:type="dcterms:W3CDTF">2020-01-18T18:21:35Z</dcterms:modified>
</cp:coreProperties>
</file>