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702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954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905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931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8371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730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035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88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442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7389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7416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E6F4E-83DD-4E98-AD18-B1A817740B5F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932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9023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Ács Benjámin</dc:creator>
  <cp:lastModifiedBy>Ács Benjámin</cp:lastModifiedBy>
  <cp:revision>1</cp:revision>
  <dcterms:created xsi:type="dcterms:W3CDTF">2022-09-14T07:30:11Z</dcterms:created>
  <dcterms:modified xsi:type="dcterms:W3CDTF">2022-09-14T07:30:44Z</dcterms:modified>
</cp:coreProperties>
</file>