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33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2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5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70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44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66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4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2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6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9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0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1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6F4E-83DD-4E98-AD18-B1A817740B5F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E03E0-AD40-450F-B7FA-AF89F23642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07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Digitális rajz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0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9718" y="582546"/>
            <a:ext cx="8911687" cy="1280890"/>
          </a:xfrm>
        </p:spPr>
        <p:txBody>
          <a:bodyPr/>
          <a:lstStyle/>
          <a:p>
            <a:r>
              <a:rPr lang="hu-HU" dirty="0" smtClean="0"/>
              <a:t>Mi is a digitális rajz?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9718" y="2133600"/>
            <a:ext cx="4339889" cy="2155767"/>
          </a:xfrm>
        </p:spPr>
        <p:txBody>
          <a:bodyPr/>
          <a:lstStyle/>
          <a:p>
            <a:r>
              <a:rPr lang="hu-HU" dirty="0" smtClean="0"/>
              <a:t>Természetes rajzoláshoz hasonló</a:t>
            </a:r>
          </a:p>
          <a:p>
            <a:r>
              <a:rPr lang="hu-HU" dirty="0" smtClean="0"/>
              <a:t>Sokkal gyorsabb</a:t>
            </a:r>
          </a:p>
          <a:p>
            <a:r>
              <a:rPr lang="hu-HU" dirty="0" smtClean="0"/>
              <a:t>Kicsit </a:t>
            </a:r>
            <a:r>
              <a:rPr lang="hu-HU" dirty="0" smtClean="0"/>
              <a:t>fura</a:t>
            </a:r>
          </a:p>
          <a:p>
            <a:r>
              <a:rPr lang="hu-HU" dirty="0" smtClean="0"/>
              <a:t>Nagyon rugalmas</a:t>
            </a:r>
          </a:p>
          <a:p>
            <a:r>
              <a:rPr lang="hu-HU" dirty="0" smtClean="0"/>
              <a:t>Elég sok kütyü</a:t>
            </a:r>
          </a:p>
          <a:p>
            <a:endParaRPr lang="hu-HU" dirty="0"/>
          </a:p>
        </p:txBody>
      </p:sp>
      <p:pic>
        <p:nvPicPr>
          <p:cNvPr id="4098" name="Picture 2" descr="The best drawing apps and digital art apps for every skill level - 99desig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1" y="1863436"/>
            <a:ext cx="4968875" cy="37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87914" y="612864"/>
            <a:ext cx="8911687" cy="924991"/>
          </a:xfrm>
        </p:spPr>
        <p:txBody>
          <a:bodyPr/>
          <a:lstStyle/>
          <a:p>
            <a:r>
              <a:rPr lang="hu-HU" dirty="0" smtClean="0"/>
              <a:t>Digitális rajzhoz való kellékek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87914" y="1795929"/>
            <a:ext cx="4342893" cy="4701689"/>
          </a:xfrm>
        </p:spPr>
        <p:txBody>
          <a:bodyPr/>
          <a:lstStyle/>
          <a:p>
            <a:r>
              <a:rPr lang="hu-HU" dirty="0" smtClean="0"/>
              <a:t>Digitális tábla</a:t>
            </a:r>
          </a:p>
          <a:p>
            <a:endParaRPr lang="hu-HU" dirty="0"/>
          </a:p>
          <a:p>
            <a:r>
              <a:rPr lang="hu-HU" dirty="0" smtClean="0"/>
              <a:t>Digitális kijelző</a:t>
            </a:r>
          </a:p>
          <a:p>
            <a:endParaRPr lang="hu-HU" dirty="0"/>
          </a:p>
          <a:p>
            <a:r>
              <a:rPr lang="hu-HU" dirty="0" smtClean="0"/>
              <a:t>Táblagép</a:t>
            </a:r>
          </a:p>
          <a:p>
            <a:endParaRPr lang="hu-HU" dirty="0"/>
          </a:p>
          <a:p>
            <a:r>
              <a:rPr lang="hu-HU" dirty="0" smtClean="0"/>
              <a:t>Számítógép monitor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8277" y="599172"/>
            <a:ext cx="8911687" cy="1280890"/>
          </a:xfrm>
        </p:spPr>
        <p:txBody>
          <a:bodyPr/>
          <a:lstStyle/>
          <a:p>
            <a:r>
              <a:rPr lang="hu-HU" dirty="0" smtClean="0"/>
              <a:t>Alkalmazások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78277" y="2033847"/>
            <a:ext cx="4313864" cy="3967942"/>
          </a:xfrm>
        </p:spPr>
        <p:txBody>
          <a:bodyPr/>
          <a:lstStyle/>
          <a:p>
            <a:r>
              <a:rPr lang="hu-HU" dirty="0" smtClean="0"/>
              <a:t>Animálás</a:t>
            </a:r>
          </a:p>
          <a:p>
            <a:r>
              <a:rPr lang="hu-HU" dirty="0"/>
              <a:t>Illusztráció</a:t>
            </a:r>
          </a:p>
          <a:p>
            <a:r>
              <a:rPr lang="hu-HU" dirty="0" smtClean="0"/>
              <a:t>Pixelart</a:t>
            </a:r>
          </a:p>
          <a:p>
            <a:r>
              <a:rPr lang="hu-HU" dirty="0" smtClean="0"/>
              <a:t>3D</a:t>
            </a:r>
          </a:p>
          <a:p>
            <a:r>
              <a:rPr lang="hu-HU" dirty="0" smtClean="0"/>
              <a:t>(majd egy </a:t>
            </a:r>
            <a:r>
              <a:rPr lang="hu-HU" dirty="0" err="1" smtClean="0"/>
              <a:t>screenshotot</a:t>
            </a:r>
            <a:r>
              <a:rPr lang="hu-HU" dirty="0" smtClean="0"/>
              <a:t> is)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Opentoonz 1 | Free 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41" y="1485946"/>
            <a:ext cx="2164619" cy="21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dobe Animate CC icon (2020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52" y="4017818"/>
            <a:ext cx="2407396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P Clip Studio Icon – JAY VERSLU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4" y="3650565"/>
            <a:ext cx="3069593" cy="28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rita –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51" y="108099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skel · GitHu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69" y="1421347"/>
            <a:ext cx="2212763" cy="22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] Aseprite macOS Big Sur Icon - Features - Aseprite Communit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45" y="3604925"/>
            <a:ext cx="2978295" cy="29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1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03215" y="565921"/>
            <a:ext cx="8911687" cy="1280890"/>
          </a:xfrm>
        </p:spPr>
        <p:txBody>
          <a:bodyPr/>
          <a:lstStyle/>
          <a:p>
            <a:r>
              <a:rPr lang="hu-HU" dirty="0" smtClean="0"/>
              <a:t>Márkák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03215" y="1840541"/>
            <a:ext cx="4342893" cy="4059257"/>
          </a:xfrm>
        </p:spPr>
        <p:txBody>
          <a:bodyPr>
            <a:normAutofit/>
          </a:bodyPr>
          <a:lstStyle/>
          <a:p>
            <a:r>
              <a:rPr lang="hu-HU" dirty="0" err="1" smtClean="0"/>
              <a:t>Wacom</a:t>
            </a:r>
            <a:endParaRPr lang="hu-HU" dirty="0" smtClean="0"/>
          </a:p>
          <a:p>
            <a:r>
              <a:rPr lang="hu-HU" dirty="0" err="1" smtClean="0"/>
              <a:t>Xencelabs</a:t>
            </a:r>
            <a:endParaRPr lang="hu-HU" dirty="0" smtClean="0"/>
          </a:p>
          <a:p>
            <a:r>
              <a:rPr lang="hu-HU" dirty="0" err="1" smtClean="0"/>
              <a:t>Huion</a:t>
            </a:r>
            <a:endParaRPr lang="hu-HU" dirty="0" smtClean="0"/>
          </a:p>
          <a:p>
            <a:r>
              <a:rPr lang="hu-HU" dirty="0" err="1" smtClean="0"/>
              <a:t>Xp</a:t>
            </a:r>
            <a:r>
              <a:rPr lang="hu-HU" dirty="0" smtClean="0"/>
              <a:t>-pen</a:t>
            </a:r>
          </a:p>
          <a:p>
            <a:r>
              <a:rPr lang="hu-HU" dirty="0" err="1" smtClean="0"/>
              <a:t>Gaomon</a:t>
            </a:r>
            <a:endParaRPr lang="hu-HU" dirty="0" smtClean="0"/>
          </a:p>
          <a:p>
            <a:r>
              <a:rPr lang="hu-HU" dirty="0" err="1" smtClean="0"/>
              <a:t>Artisul</a:t>
            </a:r>
            <a:endParaRPr lang="hu-HU" dirty="0" smtClean="0"/>
          </a:p>
          <a:p>
            <a:r>
              <a:rPr lang="hu-HU" dirty="0" err="1" smtClean="0"/>
              <a:t>Parblo</a:t>
            </a:r>
            <a:endParaRPr lang="hu-HU" dirty="0" smtClean="0"/>
          </a:p>
          <a:p>
            <a:r>
              <a:rPr lang="hu-HU" dirty="0" err="1" smtClean="0"/>
              <a:t>Veikk</a:t>
            </a:r>
            <a:endParaRPr lang="hu-HU" dirty="0" smtClean="0"/>
          </a:p>
          <a:p>
            <a:r>
              <a:rPr lang="hu-HU" dirty="0" err="1" smtClean="0"/>
              <a:t>Ugee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6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Ács Benjámin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12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45</TotalTime>
  <Words>64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Szálak</vt:lpstr>
      <vt:lpstr>Digitális rajz</vt:lpstr>
      <vt:lpstr>Mi is a digitális rajz?</vt:lpstr>
      <vt:lpstr>Digitális rajzhoz való kellékek</vt:lpstr>
      <vt:lpstr>Alkalmazások</vt:lpstr>
      <vt:lpstr>Márkák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Ács Benjámin</dc:creator>
  <cp:lastModifiedBy>Ács Benjámin</cp:lastModifiedBy>
  <cp:revision>9</cp:revision>
  <dcterms:created xsi:type="dcterms:W3CDTF">2022-09-14T07:30:11Z</dcterms:created>
  <dcterms:modified xsi:type="dcterms:W3CDTF">2022-09-15T10:27:58Z</dcterms:modified>
</cp:coreProperties>
</file>