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66" d="100"/>
          <a:sy n="66" d="100"/>
        </p:scale>
        <p:origin x="45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828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723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2949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6655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4703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7440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1466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145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643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528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661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065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590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508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811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62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E6F4E-83DD-4E98-AD18-B1A817740B5F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4077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jpe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Digitális rajz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Ács Benjámin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902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69718" y="582546"/>
            <a:ext cx="8911687" cy="1280890"/>
          </a:xfrm>
        </p:spPr>
        <p:txBody>
          <a:bodyPr/>
          <a:lstStyle/>
          <a:p>
            <a:r>
              <a:rPr lang="hu-HU" dirty="0" smtClean="0"/>
              <a:t>Mi is a digitális rajz?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869718" y="2133600"/>
            <a:ext cx="4339889" cy="2155767"/>
          </a:xfrm>
        </p:spPr>
        <p:txBody>
          <a:bodyPr/>
          <a:lstStyle/>
          <a:p>
            <a:r>
              <a:rPr lang="hu-HU" dirty="0" smtClean="0"/>
              <a:t>Természetes rajzoláshoz hasonló</a:t>
            </a:r>
          </a:p>
          <a:p>
            <a:r>
              <a:rPr lang="hu-HU" dirty="0" smtClean="0"/>
              <a:t>Sokkal gyorsabb</a:t>
            </a:r>
          </a:p>
          <a:p>
            <a:r>
              <a:rPr lang="hu-HU" dirty="0" smtClean="0"/>
              <a:t>Kicsit fura</a:t>
            </a:r>
          </a:p>
          <a:p>
            <a:r>
              <a:rPr lang="hu-HU" dirty="0" smtClean="0"/>
              <a:t>Nagyon rugalmas</a:t>
            </a:r>
          </a:p>
          <a:p>
            <a:r>
              <a:rPr lang="hu-HU" dirty="0" smtClean="0"/>
              <a:t>Elég sok kütyü</a:t>
            </a:r>
          </a:p>
          <a:p>
            <a:endParaRPr lang="hu-HU" dirty="0"/>
          </a:p>
        </p:txBody>
      </p:sp>
      <p:pic>
        <p:nvPicPr>
          <p:cNvPr id="4098" name="Picture 2" descr="The best drawing apps and digital art apps for every skill level - 99desig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561" y="1863436"/>
            <a:ext cx="4968875" cy="372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82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87914" y="612864"/>
            <a:ext cx="8911687" cy="924991"/>
          </a:xfrm>
        </p:spPr>
        <p:txBody>
          <a:bodyPr/>
          <a:lstStyle/>
          <a:p>
            <a:r>
              <a:rPr lang="hu-HU" dirty="0" smtClean="0"/>
              <a:t>Digitális rajzhoz való kellékek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887914" y="2156311"/>
            <a:ext cx="4342893" cy="4701689"/>
          </a:xfrm>
        </p:spPr>
        <p:txBody>
          <a:bodyPr/>
          <a:lstStyle/>
          <a:p>
            <a:r>
              <a:rPr lang="hu-HU" dirty="0" smtClean="0"/>
              <a:t>Digitális tábla</a:t>
            </a:r>
          </a:p>
          <a:p>
            <a:endParaRPr lang="hu-HU" dirty="0"/>
          </a:p>
          <a:p>
            <a:r>
              <a:rPr lang="hu-HU" dirty="0" smtClean="0"/>
              <a:t>Digitális kijelző</a:t>
            </a:r>
          </a:p>
          <a:p>
            <a:endParaRPr lang="hu-HU" dirty="0"/>
          </a:p>
          <a:p>
            <a:r>
              <a:rPr lang="hu-HU" dirty="0" smtClean="0"/>
              <a:t>Táblagép</a:t>
            </a:r>
          </a:p>
          <a:p>
            <a:endParaRPr lang="hu-HU" dirty="0"/>
          </a:p>
          <a:p>
            <a:r>
              <a:rPr lang="hu-HU" dirty="0" smtClean="0"/>
              <a:t>Számítógépes Kijelző</a:t>
            </a:r>
            <a:endParaRPr lang="hu-HU" dirty="0"/>
          </a:p>
        </p:txBody>
      </p:sp>
      <p:pic>
        <p:nvPicPr>
          <p:cNvPr id="2054" name="Picture 6" descr="WACOM CTL-672-N: Graphics tablet, One by Wacom medium at reichelt elektroni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199" y="1930854"/>
            <a:ext cx="5329805" cy="378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ACOM ONE: Graphics tablet, Wacom One 13-pen display at reichelt elektroni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275" y="1930854"/>
            <a:ext cx="6923651" cy="359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ayasui Sketch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852" y="1075359"/>
            <a:ext cx="6414496" cy="469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Graphic Tablets – The Art of TaniDaRe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274" y="1316327"/>
            <a:ext cx="6613525" cy="482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3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1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2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22364" y="648494"/>
            <a:ext cx="8911687" cy="1280890"/>
          </a:xfrm>
        </p:spPr>
        <p:txBody>
          <a:bodyPr/>
          <a:lstStyle/>
          <a:p>
            <a:r>
              <a:rPr lang="hu-HU" dirty="0" smtClean="0"/>
              <a:t>Rajzoláshoz egyéb kellékek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922364" y="2133600"/>
            <a:ext cx="4313864" cy="3777622"/>
          </a:xfrm>
        </p:spPr>
        <p:txBody>
          <a:bodyPr/>
          <a:lstStyle/>
          <a:p>
            <a:r>
              <a:rPr lang="hu-HU" dirty="0" smtClean="0"/>
              <a:t>Toll</a:t>
            </a:r>
          </a:p>
          <a:p>
            <a:endParaRPr lang="hu-HU" dirty="0"/>
          </a:p>
          <a:p>
            <a:r>
              <a:rPr lang="hu-HU" dirty="0" smtClean="0"/>
              <a:t>Kesztyű</a:t>
            </a:r>
          </a:p>
          <a:p>
            <a:endParaRPr lang="hu-HU" dirty="0"/>
          </a:p>
          <a:p>
            <a:r>
              <a:rPr lang="hu-HU" dirty="0" smtClean="0"/>
              <a:t>Toll hegyek</a:t>
            </a:r>
          </a:p>
          <a:p>
            <a:endParaRPr lang="hu-HU" dirty="0"/>
          </a:p>
          <a:p>
            <a:r>
              <a:rPr lang="hu-HU" dirty="0" smtClean="0"/>
              <a:t>Állvány</a:t>
            </a:r>
          </a:p>
          <a:p>
            <a:endParaRPr lang="hu-HU" dirty="0"/>
          </a:p>
          <a:p>
            <a:r>
              <a:rPr lang="hu-HU" dirty="0" smtClean="0"/>
              <a:t>Száraz törlő kendő</a:t>
            </a:r>
          </a:p>
        </p:txBody>
      </p:sp>
      <p:pic>
        <p:nvPicPr>
          <p:cNvPr id="3074" name="Picture 2" descr="One by Wacom Pen Tablet - Works with Chromebook (Small | 8.3 x 5.7 x 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301" y="2260600"/>
            <a:ext cx="6050030" cy="317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rtick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541" y="864394"/>
            <a:ext cx="2724150" cy="562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en Nibs | Accessories | GAOM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911" y="838596"/>
            <a:ext cx="6017420" cy="601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uion Foldable Stand ST300 for 15.6-inch Display | Huion Official Store: Drawing  Tablets, Pen Tablets, Pen Display, Led Light Pa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615" y="1991128"/>
            <a:ext cx="6311401" cy="418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zemüveg törlőkendő | VisionExpres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403" y="1929384"/>
            <a:ext cx="8480425" cy="424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45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5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de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ac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de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ac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8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03215" y="565921"/>
            <a:ext cx="8911687" cy="1280890"/>
          </a:xfrm>
        </p:spPr>
        <p:txBody>
          <a:bodyPr/>
          <a:lstStyle/>
          <a:p>
            <a:r>
              <a:rPr lang="hu-HU" dirty="0" smtClean="0"/>
              <a:t>Márkák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803215" y="1840541"/>
            <a:ext cx="1865143" cy="4059257"/>
          </a:xfrm>
        </p:spPr>
        <p:txBody>
          <a:bodyPr>
            <a:normAutofit/>
          </a:bodyPr>
          <a:lstStyle/>
          <a:p>
            <a:r>
              <a:rPr lang="hu-HU" dirty="0" err="1" smtClean="0"/>
              <a:t>Wacom</a:t>
            </a:r>
            <a:endParaRPr lang="hu-HU" dirty="0" smtClean="0"/>
          </a:p>
          <a:p>
            <a:r>
              <a:rPr lang="hu-HU" dirty="0" err="1" smtClean="0"/>
              <a:t>Xencelabs</a:t>
            </a:r>
            <a:endParaRPr lang="hu-HU" dirty="0" smtClean="0"/>
          </a:p>
          <a:p>
            <a:r>
              <a:rPr lang="hu-HU" dirty="0" err="1" smtClean="0"/>
              <a:t>Huion</a:t>
            </a:r>
            <a:endParaRPr lang="hu-HU" dirty="0" smtClean="0"/>
          </a:p>
          <a:p>
            <a:r>
              <a:rPr lang="hu-HU" dirty="0" err="1" smtClean="0"/>
              <a:t>Xp</a:t>
            </a:r>
            <a:r>
              <a:rPr lang="hu-HU" dirty="0" smtClean="0"/>
              <a:t>-pen</a:t>
            </a:r>
          </a:p>
          <a:p>
            <a:r>
              <a:rPr lang="hu-HU" dirty="0" err="1" smtClean="0"/>
              <a:t>Gaomon</a:t>
            </a:r>
            <a:endParaRPr lang="hu-HU" dirty="0" smtClean="0"/>
          </a:p>
          <a:p>
            <a:r>
              <a:rPr lang="hu-HU" dirty="0" err="1" smtClean="0"/>
              <a:t>Artisul</a:t>
            </a:r>
            <a:endParaRPr lang="hu-HU" dirty="0" smtClean="0"/>
          </a:p>
          <a:p>
            <a:r>
              <a:rPr lang="hu-HU" dirty="0" err="1" smtClean="0"/>
              <a:t>Parblo</a:t>
            </a:r>
            <a:endParaRPr lang="hu-HU" dirty="0" smtClean="0"/>
          </a:p>
          <a:p>
            <a:r>
              <a:rPr lang="hu-HU" dirty="0" err="1" smtClean="0"/>
              <a:t>Veikk</a:t>
            </a:r>
            <a:endParaRPr lang="hu-HU" dirty="0" smtClean="0"/>
          </a:p>
          <a:p>
            <a:r>
              <a:rPr lang="hu-HU" dirty="0" err="1" smtClean="0"/>
              <a:t>Ugee</a:t>
            </a:r>
            <a:endParaRPr lang="hu-HU" dirty="0"/>
          </a:p>
        </p:txBody>
      </p:sp>
      <p:pic>
        <p:nvPicPr>
          <p:cNvPr id="3076" name="Picture 4" descr="Wacom Logo | evolution history and meaning, 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28" r="64348" b="22941"/>
          <a:stretch/>
        </p:blipFill>
        <p:spPr bwMode="auto">
          <a:xfrm>
            <a:off x="3893541" y="357071"/>
            <a:ext cx="3924895" cy="367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mazon.co.uk: XENCELABS: Pen Tablet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377" y="565921"/>
            <a:ext cx="2955912" cy="295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uion Graphic Tablets: discussion, info, ne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74" y="3840680"/>
            <a:ext cx="2816226" cy="281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Xp-Pen Logo PNG Vectors Free Downloa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5" y="998845"/>
            <a:ext cx="2857500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ut of stock|tablet digital|drawing tabletdigital tablet - AliExpres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550" y="468223"/>
            <a:ext cx="3213034" cy="321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mazon.com: Artisul: Accessori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74" y="387016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arblo Reviews | Read Customer Service Reviews of parblo.com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947" y="565921"/>
            <a:ext cx="3117120" cy="311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VEIKK - ტაბიტო • Tabit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291" y="-93636"/>
            <a:ext cx="4124816" cy="412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/UGEEuser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866" y="3861087"/>
            <a:ext cx="2826933" cy="284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69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10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14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78277" y="599172"/>
            <a:ext cx="8911687" cy="1280890"/>
          </a:xfrm>
        </p:spPr>
        <p:txBody>
          <a:bodyPr/>
          <a:lstStyle/>
          <a:p>
            <a:r>
              <a:rPr lang="hu-HU" dirty="0" smtClean="0"/>
              <a:t>Alkalmazások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778277" y="2033847"/>
            <a:ext cx="4313864" cy="3967942"/>
          </a:xfrm>
        </p:spPr>
        <p:txBody>
          <a:bodyPr/>
          <a:lstStyle/>
          <a:p>
            <a:r>
              <a:rPr lang="hu-HU" dirty="0" smtClean="0"/>
              <a:t>Animálás</a:t>
            </a:r>
          </a:p>
          <a:p>
            <a:r>
              <a:rPr lang="hu-HU" dirty="0"/>
              <a:t>Illusztráció</a:t>
            </a:r>
          </a:p>
          <a:p>
            <a:r>
              <a:rPr lang="hu-HU" dirty="0" smtClean="0"/>
              <a:t>Pixelart</a:t>
            </a:r>
          </a:p>
          <a:p>
            <a:r>
              <a:rPr lang="hu-HU" dirty="0" smtClean="0"/>
              <a:t>3D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2050" name="Picture 2" descr="Opentoonz 1 | Free SV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141" y="1485946"/>
            <a:ext cx="2164619" cy="216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le:Adobe Animate CC icon (2020)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752" y="4017818"/>
            <a:ext cx="2407396" cy="235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SP Clip Studio Icon – JAY VERSLU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654" y="3650565"/>
            <a:ext cx="3069593" cy="288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Krita – Apps on Google Pla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951" y="1080999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iskel · GitHu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069" y="1421347"/>
            <a:ext cx="2212763" cy="22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Download] Aseprite macOS Big Sur Icon - Features - Aseprite Communit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945" y="3604925"/>
            <a:ext cx="2978295" cy="297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ZBrush Dock Icon by theapplebee on DeviantAr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073" y="3755280"/>
            <a:ext cx="2798755" cy="279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ájl:Blender logo no text.svg – Wikipédi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073" y="1346197"/>
            <a:ext cx="2665572" cy="218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91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4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1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4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1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8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9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76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smtClean="0"/>
              <a:t>Köszönöm szépen a figyelmet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Ács Benjámin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126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L 0.188 0.109 L 0.125 0.217 L 0 0.217 L -0.063 0.109 L 0 0 Z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39 -0.1581 0.00039 -0.3162 0.00117 -0.47407 C 0.00117 -0.48657 0.00261 -0.49676 0.00469 -0.50787 C 0.00508 -0.51273 0.00638 -0.53032 0.00703 -0.53542 C 0.00729 -0.53773 0.00781 -0.53982 0.0082 -0.5419 C 0.00873 -0.54745 0.00899 -0.55324 0.00951 -0.5588 C 0.00977 -0.56227 0.01055 -0.56574 0.01068 -0.56944 C 0.01094 -0.57569 0.01068 -0.58194 0.01068 -0.58843 L 0.56784 -0.59676 L 0.53802 0.03819 L 0 0 Z " pathEditMode="relative" ptsTypes="AAAAAAAAAAAA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Szálak">
  <a:themeElements>
    <a:clrScheme name="Szálak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Szála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álak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TM02892315[[fn=Szálak]]</Template>
  <TotalTime>132</TotalTime>
  <Words>69</Words>
  <Application>Microsoft Office PowerPoint</Application>
  <PresentationFormat>Szélesvásznú</PresentationFormat>
  <Paragraphs>43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Szálak</vt:lpstr>
      <vt:lpstr>Digitális rajz</vt:lpstr>
      <vt:lpstr>Mi is a digitális rajz?</vt:lpstr>
      <vt:lpstr>Digitális rajzhoz való kellékek</vt:lpstr>
      <vt:lpstr>Rajzoláshoz egyéb kellékek</vt:lpstr>
      <vt:lpstr>Márkák</vt:lpstr>
      <vt:lpstr>Alkalmazások</vt:lpstr>
      <vt:lpstr>Köszönöm szépen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Ács Benjámin</dc:creator>
  <cp:lastModifiedBy>Ács Benjámin</cp:lastModifiedBy>
  <cp:revision>19</cp:revision>
  <dcterms:created xsi:type="dcterms:W3CDTF">2022-09-14T07:30:11Z</dcterms:created>
  <dcterms:modified xsi:type="dcterms:W3CDTF">2022-09-22T10:12:21Z</dcterms:modified>
</cp:coreProperties>
</file>