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4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2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5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0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4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6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4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0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1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Digitális rajz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9718" y="582546"/>
            <a:ext cx="8911687" cy="1280890"/>
          </a:xfrm>
        </p:spPr>
        <p:txBody>
          <a:bodyPr/>
          <a:lstStyle/>
          <a:p>
            <a:r>
              <a:rPr lang="hu-HU" dirty="0" smtClean="0"/>
              <a:t>Mi is a digitális rajz?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9718" y="2133600"/>
            <a:ext cx="4339889" cy="2155767"/>
          </a:xfrm>
        </p:spPr>
        <p:txBody>
          <a:bodyPr/>
          <a:lstStyle/>
          <a:p>
            <a:r>
              <a:rPr lang="hu-HU" dirty="0" smtClean="0"/>
              <a:t>Természetes rajzoláshoz hasonló</a:t>
            </a:r>
          </a:p>
          <a:p>
            <a:r>
              <a:rPr lang="hu-HU" dirty="0" smtClean="0"/>
              <a:t>Sokkal gyorsabb</a:t>
            </a:r>
          </a:p>
          <a:p>
            <a:r>
              <a:rPr lang="hu-HU" dirty="0" smtClean="0"/>
              <a:t>Kicsit fura</a:t>
            </a:r>
          </a:p>
          <a:p>
            <a:r>
              <a:rPr lang="hu-HU" dirty="0" smtClean="0"/>
              <a:t>Nagyon rugalmas</a:t>
            </a:r>
          </a:p>
          <a:p>
            <a:r>
              <a:rPr lang="hu-HU" dirty="0" smtClean="0"/>
              <a:t>Elég sok kütyü</a:t>
            </a:r>
          </a:p>
          <a:p>
            <a:endParaRPr lang="hu-HU" dirty="0"/>
          </a:p>
        </p:txBody>
      </p:sp>
      <p:pic>
        <p:nvPicPr>
          <p:cNvPr id="4098" name="Picture 2" descr="The best drawing apps and digital art apps for every skill level - 99desig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1" y="1863436"/>
            <a:ext cx="4968875" cy="37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87914" y="612864"/>
            <a:ext cx="8911687" cy="924991"/>
          </a:xfrm>
        </p:spPr>
        <p:txBody>
          <a:bodyPr/>
          <a:lstStyle/>
          <a:p>
            <a:r>
              <a:rPr lang="hu-HU" dirty="0" smtClean="0"/>
              <a:t>Digitális rajzhoz való kellékek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87914" y="2156311"/>
            <a:ext cx="4342893" cy="4701689"/>
          </a:xfrm>
        </p:spPr>
        <p:txBody>
          <a:bodyPr/>
          <a:lstStyle/>
          <a:p>
            <a:r>
              <a:rPr lang="hu-HU" dirty="0" smtClean="0"/>
              <a:t>Digitális tábla</a:t>
            </a:r>
          </a:p>
          <a:p>
            <a:endParaRPr lang="hu-HU" dirty="0"/>
          </a:p>
          <a:p>
            <a:r>
              <a:rPr lang="hu-HU" dirty="0" smtClean="0"/>
              <a:t>Digitális kijelző</a:t>
            </a:r>
          </a:p>
          <a:p>
            <a:endParaRPr lang="hu-HU" dirty="0"/>
          </a:p>
          <a:p>
            <a:r>
              <a:rPr lang="hu-HU" dirty="0" smtClean="0"/>
              <a:t>Táblagép</a:t>
            </a:r>
          </a:p>
          <a:p>
            <a:endParaRPr lang="hu-HU" dirty="0"/>
          </a:p>
          <a:p>
            <a:r>
              <a:rPr lang="hu-HU" dirty="0" smtClean="0"/>
              <a:t>Számítógépes Kijelző</a:t>
            </a:r>
            <a:endParaRPr lang="hu-HU" dirty="0"/>
          </a:p>
        </p:txBody>
      </p:sp>
      <p:pic>
        <p:nvPicPr>
          <p:cNvPr id="2054" name="Picture 6" descr="WACOM CTL-672-N: Graphics tablet, One by Wacom medium at reichelt elektron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99" y="1930854"/>
            <a:ext cx="5329805" cy="378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COM ONE: Graphics tablet, Wacom One 13-pen display at reichelt elektro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5" y="1930854"/>
            <a:ext cx="6923651" cy="35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ayasui Sketch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52" y="1075359"/>
            <a:ext cx="6414496" cy="46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raphic Tablets – The Art of TaniDaR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4" y="1316327"/>
            <a:ext cx="6613525" cy="48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2364" y="648494"/>
            <a:ext cx="8911687" cy="1280890"/>
          </a:xfrm>
        </p:spPr>
        <p:txBody>
          <a:bodyPr/>
          <a:lstStyle/>
          <a:p>
            <a:r>
              <a:rPr lang="hu-HU" dirty="0" smtClean="0"/>
              <a:t>Rajzoláshoz egyéb kellékek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22364" y="2133600"/>
            <a:ext cx="4313864" cy="3777622"/>
          </a:xfrm>
        </p:spPr>
        <p:txBody>
          <a:bodyPr/>
          <a:lstStyle/>
          <a:p>
            <a:r>
              <a:rPr lang="hu-HU" dirty="0" smtClean="0"/>
              <a:t>Toll</a:t>
            </a:r>
          </a:p>
          <a:p>
            <a:endParaRPr lang="hu-HU" dirty="0"/>
          </a:p>
          <a:p>
            <a:r>
              <a:rPr lang="hu-HU" dirty="0" smtClean="0"/>
              <a:t>Kesztyű</a:t>
            </a:r>
          </a:p>
          <a:p>
            <a:endParaRPr lang="hu-HU" dirty="0"/>
          </a:p>
          <a:p>
            <a:r>
              <a:rPr lang="hu-HU" dirty="0" smtClean="0"/>
              <a:t>Toll hegyek</a:t>
            </a:r>
          </a:p>
          <a:p>
            <a:endParaRPr lang="hu-HU" dirty="0"/>
          </a:p>
          <a:p>
            <a:r>
              <a:rPr lang="hu-HU" dirty="0" smtClean="0"/>
              <a:t>Állvány</a:t>
            </a:r>
          </a:p>
          <a:p>
            <a:endParaRPr lang="hu-HU" dirty="0"/>
          </a:p>
          <a:p>
            <a:r>
              <a:rPr lang="hu-HU" dirty="0" smtClean="0"/>
              <a:t>Száraz törlő kendő</a:t>
            </a:r>
          </a:p>
        </p:txBody>
      </p:sp>
      <p:pic>
        <p:nvPicPr>
          <p:cNvPr id="3074" name="Picture 2" descr="One by Wacom Pen Tablet - Works with Chromebook (Small | 8.3 x 5.7 x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01" y="2260600"/>
            <a:ext cx="6050030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tic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41" y="864394"/>
            <a:ext cx="2724150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n Nibs | Accessories | GAOM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1" y="838596"/>
            <a:ext cx="6017420" cy="6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03215" y="565921"/>
            <a:ext cx="8911687" cy="1280890"/>
          </a:xfrm>
        </p:spPr>
        <p:txBody>
          <a:bodyPr/>
          <a:lstStyle/>
          <a:p>
            <a:r>
              <a:rPr lang="hu-HU" dirty="0" smtClean="0"/>
              <a:t>Márkák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03215" y="1840541"/>
            <a:ext cx="1865143" cy="4059257"/>
          </a:xfrm>
        </p:spPr>
        <p:txBody>
          <a:bodyPr>
            <a:normAutofit/>
          </a:bodyPr>
          <a:lstStyle/>
          <a:p>
            <a:r>
              <a:rPr lang="hu-HU" dirty="0" err="1" smtClean="0"/>
              <a:t>Wacom</a:t>
            </a:r>
            <a:endParaRPr lang="hu-HU" dirty="0" smtClean="0"/>
          </a:p>
          <a:p>
            <a:r>
              <a:rPr lang="hu-HU" dirty="0" err="1" smtClean="0"/>
              <a:t>Xencelabs</a:t>
            </a:r>
            <a:endParaRPr lang="hu-HU" dirty="0" smtClean="0"/>
          </a:p>
          <a:p>
            <a:r>
              <a:rPr lang="hu-HU" dirty="0" err="1" smtClean="0"/>
              <a:t>Huion</a:t>
            </a:r>
            <a:endParaRPr lang="hu-HU" dirty="0" smtClean="0"/>
          </a:p>
          <a:p>
            <a:r>
              <a:rPr lang="hu-HU" dirty="0" err="1" smtClean="0"/>
              <a:t>Xp</a:t>
            </a:r>
            <a:r>
              <a:rPr lang="hu-HU" dirty="0" smtClean="0"/>
              <a:t>-pen</a:t>
            </a:r>
          </a:p>
          <a:p>
            <a:r>
              <a:rPr lang="hu-HU" dirty="0" err="1" smtClean="0"/>
              <a:t>Gaomon</a:t>
            </a:r>
            <a:endParaRPr lang="hu-HU" dirty="0" smtClean="0"/>
          </a:p>
          <a:p>
            <a:r>
              <a:rPr lang="hu-HU" dirty="0" err="1" smtClean="0"/>
              <a:t>Artisul</a:t>
            </a:r>
            <a:endParaRPr lang="hu-HU" dirty="0" smtClean="0"/>
          </a:p>
          <a:p>
            <a:r>
              <a:rPr lang="hu-HU" dirty="0" err="1" smtClean="0"/>
              <a:t>Parblo</a:t>
            </a:r>
            <a:endParaRPr lang="hu-HU" dirty="0" smtClean="0"/>
          </a:p>
          <a:p>
            <a:r>
              <a:rPr lang="hu-HU" dirty="0" err="1" smtClean="0"/>
              <a:t>Veikk</a:t>
            </a:r>
            <a:endParaRPr lang="hu-HU" dirty="0" smtClean="0"/>
          </a:p>
          <a:p>
            <a:r>
              <a:rPr lang="hu-HU" dirty="0" err="1" smtClean="0"/>
              <a:t>Ugee</a:t>
            </a:r>
            <a:endParaRPr lang="hu-HU" dirty="0"/>
          </a:p>
        </p:txBody>
      </p:sp>
      <p:pic>
        <p:nvPicPr>
          <p:cNvPr id="3076" name="Picture 4" descr="Wacom Logo | evolution history and meaning,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8" r="64348" b="22941"/>
          <a:stretch/>
        </p:blipFill>
        <p:spPr bwMode="auto">
          <a:xfrm>
            <a:off x="3893541" y="357071"/>
            <a:ext cx="3924895" cy="36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.co.uk: XENCELABS: Pen Tablet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77" y="565921"/>
            <a:ext cx="2955912" cy="29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ion Graphic Tablets: discussion, info,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3840680"/>
            <a:ext cx="2816226" cy="2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p-Pen Logo PNG Vectors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998845"/>
            <a:ext cx="2857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 of stock|tablet digital|drawing tabletdigital tablet - AliExpr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50" y="468223"/>
            <a:ext cx="3213034" cy="32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Artisul: Accessori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38701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blo Reviews | Read Customer Service Reviews of parblo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47" y="565921"/>
            <a:ext cx="3117120" cy="31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IKK - ტაბიტო • Tabi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1" y="-93636"/>
            <a:ext cx="4124816" cy="41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/UGEEuser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66" y="3861087"/>
            <a:ext cx="2826933" cy="28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0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8277" y="599172"/>
            <a:ext cx="8911687" cy="1280890"/>
          </a:xfrm>
        </p:spPr>
        <p:txBody>
          <a:bodyPr/>
          <a:lstStyle/>
          <a:p>
            <a:r>
              <a:rPr lang="hu-HU" dirty="0" smtClean="0"/>
              <a:t>Alkalmazások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8277" y="2033847"/>
            <a:ext cx="4313864" cy="3967942"/>
          </a:xfrm>
        </p:spPr>
        <p:txBody>
          <a:bodyPr/>
          <a:lstStyle/>
          <a:p>
            <a:r>
              <a:rPr lang="hu-HU" dirty="0" smtClean="0"/>
              <a:t>Animálás</a:t>
            </a:r>
          </a:p>
          <a:p>
            <a:r>
              <a:rPr lang="hu-HU" dirty="0"/>
              <a:t>Illusztráció</a:t>
            </a:r>
          </a:p>
          <a:p>
            <a:r>
              <a:rPr lang="hu-HU" dirty="0" smtClean="0"/>
              <a:t>Pixelart</a:t>
            </a:r>
          </a:p>
          <a:p>
            <a:r>
              <a:rPr lang="hu-HU" dirty="0" smtClean="0"/>
              <a:t>3D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Opentoonz 1 | Free 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1" y="1485946"/>
            <a:ext cx="2164619" cy="21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dobe Animate CC icon (2020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52" y="4017818"/>
            <a:ext cx="2407396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P Clip Studio Icon – JAY VERSLU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4" y="3650565"/>
            <a:ext cx="3069593" cy="28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rita –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1" y="108099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skel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9" y="1421347"/>
            <a:ext cx="2212763" cy="22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] Aseprite macOS Big Sur Icon - Features - Aseprite Communi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45" y="3604925"/>
            <a:ext cx="2978295" cy="29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Brush Dock Icon by theapplebee on Deviant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3755280"/>
            <a:ext cx="2798755" cy="2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ájl:Blender logo no text.svg – Wikipé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3" y="1346197"/>
            <a:ext cx="2665572" cy="21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12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L 0.188 0.109 L 0.125 0.217 L 0 0.217 L -0.063 0.109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-0.1581 0.00039 -0.3162 0.00117 -0.47407 C 0.00117 -0.48657 0.00261 -0.49676 0.00469 -0.50787 C 0.00508 -0.51273 0.00638 -0.53032 0.00703 -0.53542 C 0.00729 -0.53773 0.00781 -0.53982 0.0082 -0.5419 C 0.00873 -0.54745 0.00899 -0.55324 0.00951 -0.5588 C 0.00977 -0.56227 0.01055 -0.56574 0.01068 -0.56944 C 0.01094 -0.57569 0.01068 -0.58194 0.01068 -0.58843 L 0.56784 -0.59676 L 0.53802 0.03819 L 0 0 Z " pathEditMode="relative" ptsTypes="AAAAAAAAA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111</TotalTime>
  <Words>69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Digitális rajz</vt:lpstr>
      <vt:lpstr>Mi is a digitális rajz?</vt:lpstr>
      <vt:lpstr>Digitális rajzhoz való kellékek</vt:lpstr>
      <vt:lpstr>Rajzoláshoz egyéb kellékek</vt:lpstr>
      <vt:lpstr>Márkák</vt:lpstr>
      <vt:lpstr>Alkalmazások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17</cp:revision>
  <dcterms:created xsi:type="dcterms:W3CDTF">2022-09-14T07:30:11Z</dcterms:created>
  <dcterms:modified xsi:type="dcterms:W3CDTF">2022-09-21T07:39:27Z</dcterms:modified>
</cp:coreProperties>
</file>