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2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9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5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70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44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46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4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2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6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90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0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1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07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Digitális rajz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90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is a digitális rajz?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Természetes rajzoláshoz hasonló</a:t>
            </a:r>
          </a:p>
          <a:p>
            <a:r>
              <a:rPr lang="hu-HU" dirty="0" smtClean="0"/>
              <a:t>Sokkal gyorsabb</a:t>
            </a:r>
          </a:p>
          <a:p>
            <a:r>
              <a:rPr lang="hu-HU" dirty="0" smtClean="0"/>
              <a:t>Kicsit fura</a:t>
            </a:r>
          </a:p>
          <a:p>
            <a:r>
              <a:rPr lang="hu-HU" dirty="0" smtClean="0"/>
              <a:t>Nagyon rugalmas</a:t>
            </a:r>
          </a:p>
          <a:p>
            <a:r>
              <a:rPr lang="hu-HU" dirty="0" smtClean="0"/>
              <a:t>Elég sok kütyü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782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77771" y="538049"/>
            <a:ext cx="8911687" cy="924991"/>
          </a:xfrm>
        </p:spPr>
        <p:txBody>
          <a:bodyPr/>
          <a:lstStyle/>
          <a:p>
            <a:r>
              <a:rPr lang="hu-HU" dirty="0" smtClean="0"/>
              <a:t>Digitális </a:t>
            </a:r>
            <a:r>
              <a:rPr lang="hu-HU" smtClean="0"/>
              <a:t>rajzhoz való kellékek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2377771" y="1795929"/>
            <a:ext cx="4342893" cy="4701689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3902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TM02892315[[fn=Szálak]]</Template>
  <TotalTime>8</TotalTime>
  <Words>28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Szálak</vt:lpstr>
      <vt:lpstr>Digitális rajz</vt:lpstr>
      <vt:lpstr>Mi is a digitális rajz?</vt:lpstr>
      <vt:lpstr>Digitális rajzhoz való kellékek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Benjámin</dc:creator>
  <cp:lastModifiedBy>Ács Benjámin</cp:lastModifiedBy>
  <cp:revision>2</cp:revision>
  <dcterms:created xsi:type="dcterms:W3CDTF">2022-09-14T07:30:11Z</dcterms:created>
  <dcterms:modified xsi:type="dcterms:W3CDTF">2022-09-14T07:38:46Z</dcterms:modified>
</cp:coreProperties>
</file>