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7"/>
  </p:notesMasterIdLst>
  <p:sldIdLst>
    <p:sldId id="261" r:id="rId5"/>
    <p:sldId id="262" r:id="rId6"/>
  </p:sldIdLst>
  <p:sldSz cx="7559675" cy="13439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634"/>
    <a:srgbClr val="C2CF44"/>
    <a:srgbClr val="38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70AC3-2E30-39C4-6DDF-831AF6AD6CF8}" v="131" dt="2021-01-20T12:11:5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e Oliveira Bezerra de Menezes" userId="0fdd95e5-959c-4fd9-8fd6-abc17c0f46e1" providerId="ADAL" clId="{E567BA43-2FE5-4861-BF80-27A6701B3060}"/>
    <pc:docChg chg="undo custSel modSld">
      <pc:chgData name="Lane Oliveira Bezerra de Menezes" userId="0fdd95e5-959c-4fd9-8fd6-abc17c0f46e1" providerId="ADAL" clId="{E567BA43-2FE5-4861-BF80-27A6701B3060}" dt="2020-12-04T23:01:50.428" v="192" actId="20577"/>
      <pc:docMkLst>
        <pc:docMk/>
      </pc:docMkLst>
      <pc:sldChg chg="modSp mod">
        <pc:chgData name="Lane Oliveira Bezerra de Menezes" userId="0fdd95e5-959c-4fd9-8fd6-abc17c0f46e1" providerId="ADAL" clId="{E567BA43-2FE5-4861-BF80-27A6701B3060}" dt="2020-12-04T23:01:50.428" v="192" actId="20577"/>
        <pc:sldMkLst>
          <pc:docMk/>
          <pc:sldMk cId="3274215400" sldId="260"/>
        </pc:sldMkLst>
        <pc:spChg chg="mod">
          <ac:chgData name="Lane Oliveira Bezerra de Menezes" userId="0fdd95e5-959c-4fd9-8fd6-abc17c0f46e1" providerId="ADAL" clId="{E567BA43-2FE5-4861-BF80-27A6701B3060}" dt="2020-12-04T23:01:50.428" v="192" actId="20577"/>
          <ac:spMkLst>
            <pc:docMk/>
            <pc:sldMk cId="3274215400" sldId="260"/>
            <ac:spMk id="12" creationId="{D51BBE22-1B7A-4540-BADE-49905F91D551}"/>
          </ac:spMkLst>
        </pc:spChg>
      </pc:sldChg>
    </pc:docChg>
  </pc:docChgLst>
  <pc:docChgLst>
    <pc:chgData name="Ana" userId="7460ca54-52aa-427f-8f89-15abd8ddf4c0" providerId="ADAL" clId="{069A33B8-AB0D-4A0B-8493-63DC3A8A2F50}"/>
    <pc:docChg chg="undo custSel addSld modSld">
      <pc:chgData name="Ana" userId="7460ca54-52aa-427f-8f89-15abd8ddf4c0" providerId="ADAL" clId="{069A33B8-AB0D-4A0B-8493-63DC3A8A2F50}" dt="2021-01-08T10:34:02.162" v="89"/>
      <pc:docMkLst>
        <pc:docMk/>
      </pc:docMkLst>
      <pc:sldChg chg="modSp mod">
        <pc:chgData name="Ana" userId="7460ca54-52aa-427f-8f89-15abd8ddf4c0" providerId="ADAL" clId="{069A33B8-AB0D-4A0B-8493-63DC3A8A2F50}" dt="2021-01-08T01:45:21.016" v="64" actId="20577"/>
        <pc:sldMkLst>
          <pc:docMk/>
          <pc:sldMk cId="3274215400" sldId="260"/>
        </pc:sldMkLst>
        <pc:spChg chg="mod">
          <ac:chgData name="Ana" userId="7460ca54-52aa-427f-8f89-15abd8ddf4c0" providerId="ADAL" clId="{069A33B8-AB0D-4A0B-8493-63DC3A8A2F50}" dt="2021-01-08T01:45:21.016" v="64" actId="20577"/>
          <ac:spMkLst>
            <pc:docMk/>
            <pc:sldMk cId="3274215400" sldId="260"/>
            <ac:spMk id="12" creationId="{D51BBE22-1B7A-4540-BADE-49905F91D551}"/>
          </ac:spMkLst>
        </pc:spChg>
        <pc:spChg chg="mod">
          <ac:chgData name="Ana" userId="7460ca54-52aa-427f-8f89-15abd8ddf4c0" providerId="ADAL" clId="{069A33B8-AB0D-4A0B-8493-63DC3A8A2F50}" dt="2021-01-08T01:38:45.232" v="62" actId="20577"/>
          <ac:spMkLst>
            <pc:docMk/>
            <pc:sldMk cId="3274215400" sldId="260"/>
            <ac:spMk id="14" creationId="{AA717415-7A26-43B3-8E03-A055E047BE3A}"/>
          </ac:spMkLst>
        </pc:spChg>
      </pc:sldChg>
      <pc:sldChg chg="modSp add mod">
        <pc:chgData name="Ana" userId="7460ca54-52aa-427f-8f89-15abd8ddf4c0" providerId="ADAL" clId="{069A33B8-AB0D-4A0B-8493-63DC3A8A2F50}" dt="2021-01-08T10:34:02.162" v="89"/>
        <pc:sldMkLst>
          <pc:docMk/>
          <pc:sldMk cId="3980698411" sldId="261"/>
        </pc:sldMkLst>
        <pc:spChg chg="mod">
          <ac:chgData name="Ana" userId="7460ca54-52aa-427f-8f89-15abd8ddf4c0" providerId="ADAL" clId="{069A33B8-AB0D-4A0B-8493-63DC3A8A2F50}" dt="2021-01-08T10:34:02.162" v="89"/>
          <ac:spMkLst>
            <pc:docMk/>
            <pc:sldMk cId="3980698411" sldId="261"/>
            <ac:spMk id="12" creationId="{D51BBE22-1B7A-4540-BADE-49905F91D551}"/>
          </ac:spMkLst>
        </pc:spChg>
      </pc:sldChg>
    </pc:docChg>
  </pc:docChgLst>
  <pc:docChgLst>
    <pc:chgData name="Ana Carolina da Silva Chagas Porfirio Rezende" userId="7460ca54-52aa-427f-8f89-15abd8ddf4c0" providerId="ADAL" clId="{62251A4C-4DB1-4A9F-A5C8-097D379A196C}"/>
    <pc:docChg chg="undo custSel delSld modSld">
      <pc:chgData name="Ana Carolina da Silva Chagas Porfirio Rezende" userId="7460ca54-52aa-427f-8f89-15abd8ddf4c0" providerId="ADAL" clId="{62251A4C-4DB1-4A9F-A5C8-097D379A196C}" dt="2021-01-14T11:05:36.071" v="158" actId="6549"/>
      <pc:docMkLst>
        <pc:docMk/>
      </pc:docMkLst>
      <pc:sldChg chg="del">
        <pc:chgData name="Ana Carolina da Silva Chagas Porfirio Rezende" userId="7460ca54-52aa-427f-8f89-15abd8ddf4c0" providerId="ADAL" clId="{62251A4C-4DB1-4A9F-A5C8-097D379A196C}" dt="2021-01-13T20:47:33.283" v="141" actId="47"/>
        <pc:sldMkLst>
          <pc:docMk/>
          <pc:sldMk cId="3274215400" sldId="260"/>
        </pc:sldMkLst>
      </pc:sldChg>
      <pc:sldChg chg="addSp delSp modSp mod">
        <pc:chgData name="Ana Carolina da Silva Chagas Porfirio Rezende" userId="7460ca54-52aa-427f-8f89-15abd8ddf4c0" providerId="ADAL" clId="{62251A4C-4DB1-4A9F-A5C8-097D379A196C}" dt="2021-01-14T11:05:36.071" v="158" actId="6549"/>
        <pc:sldMkLst>
          <pc:docMk/>
          <pc:sldMk cId="3980698411" sldId="261"/>
        </pc:sldMkLst>
        <pc:spChg chg="mod">
          <ac:chgData name="Ana Carolina da Silva Chagas Porfirio Rezende" userId="7460ca54-52aa-427f-8f89-15abd8ddf4c0" providerId="ADAL" clId="{62251A4C-4DB1-4A9F-A5C8-097D379A196C}" dt="2021-01-13T20:46:54.956" v="140" actId="1076"/>
          <ac:spMkLst>
            <pc:docMk/>
            <pc:sldMk cId="3980698411" sldId="261"/>
            <ac:spMk id="2" creationId="{0458A6A8-4A68-4614-9C96-CBEAA7B3E1E2}"/>
          </ac:spMkLst>
        </pc:spChg>
        <pc:spChg chg="add del mod ord">
          <ac:chgData name="Ana Carolina da Silva Chagas Porfirio Rezende" userId="7460ca54-52aa-427f-8f89-15abd8ddf4c0" providerId="ADAL" clId="{62251A4C-4DB1-4A9F-A5C8-097D379A196C}" dt="2021-01-13T20:38:44.980" v="54" actId="478"/>
          <ac:spMkLst>
            <pc:docMk/>
            <pc:sldMk cId="3980698411" sldId="261"/>
            <ac:spMk id="3" creationId="{97499BDC-9DAB-4780-B10C-D87A97E277BC}"/>
          </ac:spMkLst>
        </pc:spChg>
        <pc:spChg chg="mod">
          <ac:chgData name="Ana Carolina da Silva Chagas Porfirio Rezende" userId="7460ca54-52aa-427f-8f89-15abd8ddf4c0" providerId="ADAL" clId="{62251A4C-4DB1-4A9F-A5C8-097D379A196C}" dt="2021-01-14T11:05:36.071" v="158" actId="6549"/>
          <ac:spMkLst>
            <pc:docMk/>
            <pc:sldMk cId="3980698411" sldId="261"/>
            <ac:spMk id="12" creationId="{D51BBE22-1B7A-4540-BADE-49905F91D551}"/>
          </ac:spMkLst>
        </pc:spChg>
        <pc:spChg chg="add del mod">
          <ac:chgData name="Ana Carolina da Silva Chagas Porfirio Rezende" userId="7460ca54-52aa-427f-8f89-15abd8ddf4c0" providerId="ADAL" clId="{62251A4C-4DB1-4A9F-A5C8-097D379A196C}" dt="2021-01-13T20:38:40.010" v="50" actId="22"/>
          <ac:spMkLst>
            <pc:docMk/>
            <pc:sldMk cId="3980698411" sldId="261"/>
            <ac:spMk id="14" creationId="{38D060BB-7DF3-4A05-96E1-55F1D5D19C1F}"/>
          </ac:spMkLst>
        </pc:spChg>
        <pc:spChg chg="mod">
          <ac:chgData name="Ana Carolina da Silva Chagas Porfirio Rezende" userId="7460ca54-52aa-427f-8f89-15abd8ddf4c0" providerId="ADAL" clId="{62251A4C-4DB1-4A9F-A5C8-097D379A196C}" dt="2021-01-13T20:46:27.513" v="137" actId="403"/>
          <ac:spMkLst>
            <pc:docMk/>
            <pc:sldMk cId="3980698411" sldId="261"/>
            <ac:spMk id="17" creationId="{9811A097-2F85-4D5D-B754-15269CA354C5}"/>
          </ac:spMkLst>
        </pc:spChg>
      </pc:sldChg>
    </pc:docChg>
  </pc:docChgLst>
  <pc:docChgLst>
    <pc:chgData name="Marina Vidal Diogo" userId="S::marina.vidal@energisa.com.br::f897496c-355a-4f29-9c78-a19e9a2ed777" providerId="AD" clId="Web-{93F752FE-0E6D-EEEC-338B-DF6536BE50DF}"/>
    <pc:docChg chg="modSld">
      <pc:chgData name="Marina Vidal Diogo" userId="S::marina.vidal@energisa.com.br::f897496c-355a-4f29-9c78-a19e9a2ed777" providerId="AD" clId="Web-{93F752FE-0E6D-EEEC-338B-DF6536BE50DF}" dt="2021-01-14T11:09:36.095" v="3" actId="20577"/>
      <pc:docMkLst>
        <pc:docMk/>
      </pc:docMkLst>
      <pc:sldChg chg="modSp">
        <pc:chgData name="Marina Vidal Diogo" userId="S::marina.vidal@energisa.com.br::f897496c-355a-4f29-9c78-a19e9a2ed777" providerId="AD" clId="Web-{93F752FE-0E6D-EEEC-338B-DF6536BE50DF}" dt="2021-01-14T11:09:36.095" v="3" actId="20577"/>
        <pc:sldMkLst>
          <pc:docMk/>
          <pc:sldMk cId="3980698411" sldId="261"/>
        </pc:sldMkLst>
        <pc:spChg chg="mod">
          <ac:chgData name="Marina Vidal Diogo" userId="S::marina.vidal@energisa.com.br::f897496c-355a-4f29-9c78-a19e9a2ed777" providerId="AD" clId="Web-{93F752FE-0E6D-EEEC-338B-DF6536BE50DF}" dt="2021-01-14T11:09:36.095" v="3" actId="20577"/>
          <ac:spMkLst>
            <pc:docMk/>
            <pc:sldMk cId="3980698411" sldId="261"/>
            <ac:spMk id="2" creationId="{0458A6A8-4A68-4614-9C96-CBEAA7B3E1E2}"/>
          </ac:spMkLst>
        </pc:spChg>
        <pc:spChg chg="mod">
          <ac:chgData name="Marina Vidal Diogo" userId="S::marina.vidal@energisa.com.br::f897496c-355a-4f29-9c78-a19e9a2ed777" providerId="AD" clId="Web-{93F752FE-0E6D-EEEC-338B-DF6536BE50DF}" dt="2021-01-14T11:09:15.204" v="1" actId="20577"/>
          <ac:spMkLst>
            <pc:docMk/>
            <pc:sldMk cId="3980698411" sldId="261"/>
            <ac:spMk id="12" creationId="{D51BBE22-1B7A-4540-BADE-49905F91D551}"/>
          </ac:spMkLst>
        </pc:spChg>
      </pc:sldChg>
    </pc:docChg>
  </pc:docChgLst>
  <pc:docChgLst>
    <pc:chgData name="Ana Carolina da Silva Chagas Porfirio Rezende" userId="7460ca54-52aa-427f-8f89-15abd8ddf4c0" providerId="ADAL" clId="{6A68B569-A86E-4B83-B709-F49E4A0977C9}"/>
    <pc:docChg chg="addSld modSld">
      <pc:chgData name="Ana Carolina da Silva Chagas Porfirio Rezende" userId="7460ca54-52aa-427f-8f89-15abd8ddf4c0" providerId="ADAL" clId="{6A68B569-A86E-4B83-B709-F49E4A0977C9}" dt="2020-11-06T19:06:06.929" v="10" actId="14100"/>
      <pc:docMkLst>
        <pc:docMk/>
      </pc:docMkLst>
      <pc:sldChg chg="modSp add mod">
        <pc:chgData name="Ana Carolina da Silva Chagas Porfirio Rezende" userId="7460ca54-52aa-427f-8f89-15abd8ddf4c0" providerId="ADAL" clId="{6A68B569-A86E-4B83-B709-F49E4A0977C9}" dt="2020-11-06T19:05:53.800" v="6" actId="1076"/>
        <pc:sldMkLst>
          <pc:docMk/>
          <pc:sldMk cId="3471172451" sldId="257"/>
        </pc:sldMkLst>
        <pc:picChg chg="mod">
          <ac:chgData name="Ana Carolina da Silva Chagas Porfirio Rezende" userId="7460ca54-52aa-427f-8f89-15abd8ddf4c0" providerId="ADAL" clId="{6A68B569-A86E-4B83-B709-F49E4A0977C9}" dt="2020-11-06T19:05:48.233" v="4" actId="14100"/>
          <ac:picMkLst>
            <pc:docMk/>
            <pc:sldMk cId="3471172451" sldId="257"/>
            <ac:picMk id="4" creationId="{00000000-0000-0000-0000-000000000000}"/>
          </ac:picMkLst>
        </pc:picChg>
        <pc:picChg chg="mod">
          <ac:chgData name="Ana Carolina da Silva Chagas Porfirio Rezende" userId="7460ca54-52aa-427f-8f89-15abd8ddf4c0" providerId="ADAL" clId="{6A68B569-A86E-4B83-B709-F49E4A0977C9}" dt="2020-11-06T19:05:51.780" v="5" actId="1076"/>
          <ac:picMkLst>
            <pc:docMk/>
            <pc:sldMk cId="3471172451" sldId="257"/>
            <ac:picMk id="5" creationId="{00000000-0000-0000-0000-000000000000}"/>
          </ac:picMkLst>
        </pc:picChg>
        <pc:picChg chg="mod">
          <ac:chgData name="Ana Carolina da Silva Chagas Porfirio Rezende" userId="7460ca54-52aa-427f-8f89-15abd8ddf4c0" providerId="ADAL" clId="{6A68B569-A86E-4B83-B709-F49E4A0977C9}" dt="2020-11-06T19:05:53.800" v="6" actId="1076"/>
          <ac:picMkLst>
            <pc:docMk/>
            <pc:sldMk cId="3471172451" sldId="257"/>
            <ac:picMk id="15" creationId="{00000000-0000-0000-0000-000000000000}"/>
          </ac:picMkLst>
        </pc:picChg>
      </pc:sldChg>
      <pc:sldChg chg="modSp add mod">
        <pc:chgData name="Ana Carolina da Silva Chagas Porfirio Rezende" userId="7460ca54-52aa-427f-8f89-15abd8ddf4c0" providerId="ADAL" clId="{6A68B569-A86E-4B83-B709-F49E4A0977C9}" dt="2020-11-06T19:06:01.841" v="8" actId="14100"/>
        <pc:sldMkLst>
          <pc:docMk/>
          <pc:sldMk cId="2486699226" sldId="258"/>
        </pc:sldMkLst>
        <pc:picChg chg="mod">
          <ac:chgData name="Ana Carolina da Silva Chagas Porfirio Rezende" userId="7460ca54-52aa-427f-8f89-15abd8ddf4c0" providerId="ADAL" clId="{6A68B569-A86E-4B83-B709-F49E4A0977C9}" dt="2020-11-06T19:06:01.841" v="8" actId="14100"/>
          <ac:picMkLst>
            <pc:docMk/>
            <pc:sldMk cId="2486699226" sldId="258"/>
            <ac:picMk id="4" creationId="{00000000-0000-0000-0000-000000000000}"/>
          </ac:picMkLst>
        </pc:picChg>
      </pc:sldChg>
      <pc:sldChg chg="modSp add mod">
        <pc:chgData name="Ana Carolina da Silva Chagas Porfirio Rezende" userId="7460ca54-52aa-427f-8f89-15abd8ddf4c0" providerId="ADAL" clId="{6A68B569-A86E-4B83-B709-F49E4A0977C9}" dt="2020-11-06T19:06:06.929" v="10" actId="14100"/>
        <pc:sldMkLst>
          <pc:docMk/>
          <pc:sldMk cId="731460236" sldId="259"/>
        </pc:sldMkLst>
        <pc:picChg chg="mod">
          <ac:chgData name="Ana Carolina da Silva Chagas Porfirio Rezende" userId="7460ca54-52aa-427f-8f89-15abd8ddf4c0" providerId="ADAL" clId="{6A68B569-A86E-4B83-B709-F49E4A0977C9}" dt="2020-11-06T19:06:06.929" v="10" actId="14100"/>
          <ac:picMkLst>
            <pc:docMk/>
            <pc:sldMk cId="731460236" sldId="259"/>
            <ac:picMk id="34" creationId="{00000000-0000-0000-0000-000000000000}"/>
          </ac:picMkLst>
        </pc:picChg>
      </pc:sldChg>
    </pc:docChg>
  </pc:docChgLst>
  <pc:docChgLst>
    <pc:chgData name="Ana" userId="7460ca54-52aa-427f-8f89-15abd8ddf4c0" providerId="ADAL" clId="{3F9ED572-44D9-40E2-8E05-D2106F3153DC}"/>
    <pc:docChg chg="undo custSel delSld modSld modMainMaster modNotesMaster">
      <pc:chgData name="Ana" userId="7460ca54-52aa-427f-8f89-15abd8ddf4c0" providerId="ADAL" clId="{3F9ED572-44D9-40E2-8E05-D2106F3153DC}" dt="2020-12-04T22:48:31.286" v="924" actId="207"/>
      <pc:docMkLst>
        <pc:docMk/>
      </pc:docMkLst>
      <pc:sldChg chg="modSp del">
        <pc:chgData name="Ana" userId="7460ca54-52aa-427f-8f89-15abd8ddf4c0" providerId="ADAL" clId="{3F9ED572-44D9-40E2-8E05-D2106F3153DC}" dt="2020-12-04T22:34:54.935" v="240" actId="47"/>
        <pc:sldMkLst>
          <pc:docMk/>
          <pc:sldMk cId="2221951640" sldId="256"/>
        </pc:sldMkLst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221951640" sldId="256"/>
            <ac:spMk id="7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221951640" sldId="256"/>
            <ac:spMk id="9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221951640" sldId="256"/>
            <ac:spMk id="17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221951640" sldId="256"/>
            <ac:spMk id="20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221951640" sldId="256"/>
            <ac:spMk id="21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221951640" sldId="256"/>
            <ac:spMk id="22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221951640" sldId="256"/>
            <ac:spMk id="25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221951640" sldId="256"/>
            <ac:spMk id="29" creationId="{00000000-0000-0000-0000-000000000000}"/>
          </ac:spMkLst>
        </pc:sp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221951640" sldId="256"/>
            <ac:picMk id="3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221951640" sldId="256"/>
            <ac:picMk id="4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221951640" sldId="256"/>
            <ac:picMk id="5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221951640" sldId="256"/>
            <ac:picMk id="27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221951640" sldId="256"/>
            <ac:picMk id="28" creationId="{00000000-0000-0000-0000-000000000000}"/>
          </ac:picMkLst>
        </pc:picChg>
      </pc:sldChg>
      <pc:sldChg chg="modSp del">
        <pc:chgData name="Ana" userId="7460ca54-52aa-427f-8f89-15abd8ddf4c0" providerId="ADAL" clId="{3F9ED572-44D9-40E2-8E05-D2106F3153DC}" dt="2020-12-04T22:34:54.935" v="240" actId="47"/>
        <pc:sldMkLst>
          <pc:docMk/>
          <pc:sldMk cId="3471172451" sldId="257"/>
        </pc:sldMkLst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3471172451" sldId="257"/>
            <ac:spMk id="2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3471172451" sldId="257"/>
            <ac:spMk id="7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3471172451" sldId="257"/>
            <ac:spMk id="16" creationId="{00000000-0000-0000-0000-000000000000}"/>
          </ac:spMkLst>
        </pc:sp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3471172451" sldId="257"/>
            <ac:picMk id="4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3471172451" sldId="257"/>
            <ac:picMk id="5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3471172451" sldId="257"/>
            <ac:picMk id="6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3471172451" sldId="257"/>
            <ac:picMk id="15" creationId="{00000000-0000-0000-0000-000000000000}"/>
          </ac:picMkLst>
        </pc:picChg>
      </pc:sldChg>
      <pc:sldChg chg="modSp del">
        <pc:chgData name="Ana" userId="7460ca54-52aa-427f-8f89-15abd8ddf4c0" providerId="ADAL" clId="{3F9ED572-44D9-40E2-8E05-D2106F3153DC}" dt="2020-12-04T22:34:54.935" v="240" actId="47"/>
        <pc:sldMkLst>
          <pc:docMk/>
          <pc:sldMk cId="2486699226" sldId="258"/>
        </pc:sldMkLst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486699226" sldId="258"/>
            <ac:spMk id="2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486699226" sldId="258"/>
            <ac:spMk id="7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486699226" sldId="258"/>
            <ac:spMk id="10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486699226" sldId="258"/>
            <ac:spMk id="12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486699226" sldId="258"/>
            <ac:spMk id="14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486699226" sldId="258"/>
            <ac:spMk id="16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2486699226" sldId="258"/>
            <ac:spMk id="17" creationId="{00000000-0000-0000-0000-000000000000}"/>
          </ac:spMkLst>
        </pc:sp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486699226" sldId="258"/>
            <ac:picMk id="4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486699226" sldId="258"/>
            <ac:picMk id="5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486699226" sldId="258"/>
            <ac:picMk id="6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486699226" sldId="258"/>
            <ac:picMk id="15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2486699226" sldId="258"/>
            <ac:picMk id="19" creationId="{00000000-0000-0000-0000-000000000000}"/>
          </ac:picMkLst>
        </pc:picChg>
      </pc:sldChg>
      <pc:sldChg chg="modSp del">
        <pc:chgData name="Ana" userId="7460ca54-52aa-427f-8f89-15abd8ddf4c0" providerId="ADAL" clId="{3F9ED572-44D9-40E2-8E05-D2106F3153DC}" dt="2020-12-04T22:34:54.935" v="240" actId="47"/>
        <pc:sldMkLst>
          <pc:docMk/>
          <pc:sldMk cId="731460236" sldId="259"/>
        </pc:sldMkLst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731460236" sldId="259"/>
            <ac:spMk id="8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731460236" sldId="259"/>
            <ac:spMk id="9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731460236" sldId="259"/>
            <ac:spMk id="16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731460236" sldId="259"/>
            <ac:spMk id="18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731460236" sldId="259"/>
            <ac:spMk id="20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731460236" sldId="259"/>
            <ac:spMk id="33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k cId="731460236" sldId="259"/>
            <ac:spMk id="43" creationId="{00000000-0000-0000-0000-000000000000}"/>
          </ac:spMkLst>
        </pc:sp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731460236" sldId="259"/>
            <ac:picMk id="3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731460236" sldId="259"/>
            <ac:picMk id="4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731460236" sldId="259"/>
            <ac:picMk id="17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731460236" sldId="259"/>
            <ac:picMk id="19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731460236" sldId="259"/>
            <ac:picMk id="27" creationId="{00000000-0000-0000-0000-000000000000}"/>
          </ac:picMkLst>
        </pc:picChg>
        <pc:picChg chg="mod">
          <ac:chgData name="Ana" userId="7460ca54-52aa-427f-8f89-15abd8ddf4c0" providerId="ADAL" clId="{3F9ED572-44D9-40E2-8E05-D2106F3153DC}" dt="2020-12-04T22:27:11.802" v="2"/>
          <ac:picMkLst>
            <pc:docMk/>
            <pc:sldMk cId="731460236" sldId="259"/>
            <ac:picMk id="34" creationId="{00000000-0000-0000-0000-000000000000}"/>
          </ac:picMkLst>
        </pc:picChg>
      </pc:sldChg>
      <pc:sldChg chg="addSp delSp modSp mod modNotes">
        <pc:chgData name="Ana" userId="7460ca54-52aa-427f-8f89-15abd8ddf4c0" providerId="ADAL" clId="{3F9ED572-44D9-40E2-8E05-D2106F3153DC}" dt="2020-12-04T22:48:31.286" v="924" actId="207"/>
        <pc:sldMkLst>
          <pc:docMk/>
          <pc:sldMk cId="3274215400" sldId="260"/>
        </pc:sldMkLst>
        <pc:spChg chg="mod">
          <ac:chgData name="Ana" userId="7460ca54-52aa-427f-8f89-15abd8ddf4c0" providerId="ADAL" clId="{3F9ED572-44D9-40E2-8E05-D2106F3153DC}" dt="2020-12-04T22:47:17.444" v="909" actId="1076"/>
          <ac:spMkLst>
            <pc:docMk/>
            <pc:sldMk cId="3274215400" sldId="260"/>
            <ac:spMk id="2" creationId="{0458A6A8-4A68-4614-9C96-CBEAA7B3E1E2}"/>
          </ac:spMkLst>
        </pc:spChg>
        <pc:spChg chg="add mod">
          <ac:chgData name="Ana" userId="7460ca54-52aa-427f-8f89-15abd8ddf4c0" providerId="ADAL" clId="{3F9ED572-44D9-40E2-8E05-D2106F3153DC}" dt="2020-12-04T22:48:31.286" v="924" actId="207"/>
          <ac:spMkLst>
            <pc:docMk/>
            <pc:sldMk cId="3274215400" sldId="260"/>
            <ac:spMk id="12" creationId="{D51BBE22-1B7A-4540-BADE-49905F91D551}"/>
          </ac:spMkLst>
        </pc:spChg>
        <pc:spChg chg="mod">
          <ac:chgData name="Ana" userId="7460ca54-52aa-427f-8f89-15abd8ddf4c0" providerId="ADAL" clId="{3F9ED572-44D9-40E2-8E05-D2106F3153DC}" dt="2020-12-04T22:33:36.898" v="40" actId="14100"/>
          <ac:spMkLst>
            <pc:docMk/>
            <pc:sldMk cId="3274215400" sldId="260"/>
            <ac:spMk id="14" creationId="{AA717415-7A26-43B3-8E03-A055E047BE3A}"/>
          </ac:spMkLst>
        </pc:spChg>
        <pc:spChg chg="mod">
          <ac:chgData name="Ana" userId="7460ca54-52aa-427f-8f89-15abd8ddf4c0" providerId="ADAL" clId="{3F9ED572-44D9-40E2-8E05-D2106F3153DC}" dt="2020-12-04T22:32:49.251" v="31" actId="1076"/>
          <ac:spMkLst>
            <pc:docMk/>
            <pc:sldMk cId="3274215400" sldId="260"/>
            <ac:spMk id="16" creationId="{A8CF1533-096E-4894-9A21-13C247561A9E}"/>
          </ac:spMkLst>
        </pc:spChg>
        <pc:picChg chg="mod">
          <ac:chgData name="Ana" userId="7460ca54-52aa-427f-8f89-15abd8ddf4c0" providerId="ADAL" clId="{3F9ED572-44D9-40E2-8E05-D2106F3153DC}" dt="2020-12-04T22:33:22.703" v="37" actId="1076"/>
          <ac:picMkLst>
            <pc:docMk/>
            <pc:sldMk cId="3274215400" sldId="260"/>
            <ac:picMk id="5" creationId="{DE6848D8-E1DB-47A2-8E73-407A9792D8DF}"/>
          </ac:picMkLst>
        </pc:picChg>
        <pc:picChg chg="mod">
          <ac:chgData name="Ana" userId="7460ca54-52aa-427f-8f89-15abd8ddf4c0" providerId="ADAL" clId="{3F9ED572-44D9-40E2-8E05-D2106F3153DC}" dt="2020-12-04T22:33:25.563" v="38" actId="1076"/>
          <ac:picMkLst>
            <pc:docMk/>
            <pc:sldMk cId="3274215400" sldId="260"/>
            <ac:picMk id="7" creationId="{D5335FA1-507A-4521-86B1-2F4B674633EA}"/>
          </ac:picMkLst>
        </pc:picChg>
        <pc:picChg chg="mod">
          <ac:chgData name="Ana" userId="7460ca54-52aa-427f-8f89-15abd8ddf4c0" providerId="ADAL" clId="{3F9ED572-44D9-40E2-8E05-D2106F3153DC}" dt="2020-12-04T22:33:18.481" v="36" actId="14100"/>
          <ac:picMkLst>
            <pc:docMk/>
            <pc:sldMk cId="3274215400" sldId="260"/>
            <ac:picMk id="9" creationId="{4B7A1D2C-2805-4FC5-87D1-CC29D9093F62}"/>
          </ac:picMkLst>
        </pc:picChg>
        <pc:picChg chg="del mod">
          <ac:chgData name="Ana" userId="7460ca54-52aa-427f-8f89-15abd8ddf4c0" providerId="ADAL" clId="{3F9ED572-44D9-40E2-8E05-D2106F3153DC}" dt="2020-12-04T22:28:15.069" v="10" actId="478"/>
          <ac:picMkLst>
            <pc:docMk/>
            <pc:sldMk cId="3274215400" sldId="260"/>
            <ac:picMk id="10" creationId="{992C99C3-4625-46CE-890D-696BF1D5E948}"/>
          </ac:picMkLst>
        </pc:picChg>
        <pc:picChg chg="mod">
          <ac:chgData name="Ana" userId="7460ca54-52aa-427f-8f89-15abd8ddf4c0" providerId="ADAL" clId="{3F9ED572-44D9-40E2-8E05-D2106F3153DC}" dt="2020-12-04T22:33:18.481" v="36" actId="14100"/>
          <ac:picMkLst>
            <pc:docMk/>
            <pc:sldMk cId="3274215400" sldId="260"/>
            <ac:picMk id="11" creationId="{56E408CE-07FF-4CEE-8497-3B6891959B37}"/>
          </ac:picMkLst>
        </pc:picChg>
        <pc:picChg chg="mod">
          <ac:chgData name="Ana" userId="7460ca54-52aa-427f-8f89-15abd8ddf4c0" providerId="ADAL" clId="{3F9ED572-44D9-40E2-8E05-D2106F3153DC}" dt="2020-12-04T22:28:09.666" v="8" actId="1076"/>
          <ac:picMkLst>
            <pc:docMk/>
            <pc:sldMk cId="3274215400" sldId="260"/>
            <ac:picMk id="13" creationId="{1854E907-5BCF-44FA-9FDA-75B423360FCB}"/>
          </ac:picMkLst>
        </pc:picChg>
        <pc:picChg chg="mod">
          <ac:chgData name="Ana" userId="7460ca54-52aa-427f-8f89-15abd8ddf4c0" providerId="ADAL" clId="{3F9ED572-44D9-40E2-8E05-D2106F3153DC}" dt="2020-12-04T22:33:18.481" v="36" actId="14100"/>
          <ac:picMkLst>
            <pc:docMk/>
            <pc:sldMk cId="3274215400" sldId="260"/>
            <ac:picMk id="15" creationId="{36036A18-54AE-4726-B94F-83DD8D6DBB93}"/>
          </ac:picMkLst>
        </pc:picChg>
      </pc:sldChg>
      <pc:sldMasterChg chg="modSp modSldLayout">
        <pc:chgData name="Ana" userId="7460ca54-52aa-427f-8f89-15abd8ddf4c0" providerId="ADAL" clId="{3F9ED572-44D9-40E2-8E05-D2106F3153DC}" dt="2020-12-04T22:27:11.802" v="2"/>
        <pc:sldMasterMkLst>
          <pc:docMk/>
          <pc:sldMasterMk cId="1975649638" sldId="2147483672"/>
        </pc:sldMasterMkLst>
        <pc:spChg chg="mod">
          <ac:chgData name="Ana" userId="7460ca54-52aa-427f-8f89-15abd8ddf4c0" providerId="ADAL" clId="{3F9ED572-44D9-40E2-8E05-D2106F3153DC}" dt="2020-12-04T22:27:11.802" v="2"/>
          <ac:spMkLst>
            <pc:docMk/>
            <pc:sldMasterMk cId="1975649638" sldId="2147483672"/>
            <ac:spMk id="2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asterMk cId="1975649638" sldId="2147483672"/>
            <ac:spMk id="3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asterMk cId="1975649638" sldId="2147483672"/>
            <ac:spMk id="4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asterMk cId="1975649638" sldId="2147483672"/>
            <ac:spMk id="5" creationId="{00000000-0000-0000-0000-000000000000}"/>
          </ac:spMkLst>
        </pc:spChg>
        <pc:spChg chg="mod">
          <ac:chgData name="Ana" userId="7460ca54-52aa-427f-8f89-15abd8ddf4c0" providerId="ADAL" clId="{3F9ED572-44D9-40E2-8E05-D2106F3153DC}" dt="2020-12-04T22:27:11.802" v="2"/>
          <ac:spMkLst>
            <pc:docMk/>
            <pc:sldMasterMk cId="1975649638" sldId="2147483672"/>
            <ac:spMk id="6" creationId="{00000000-0000-0000-0000-000000000000}"/>
          </ac:spMkLst>
        </pc:spChg>
        <pc:sldLayoutChg chg="modSp">
          <pc:chgData name="Ana" userId="7460ca54-52aa-427f-8f89-15abd8ddf4c0" providerId="ADAL" clId="{3F9ED572-44D9-40E2-8E05-D2106F3153DC}" dt="2020-12-04T22:27:11.802" v="2"/>
          <pc:sldLayoutMkLst>
            <pc:docMk/>
            <pc:sldMasterMk cId="1975649638" sldId="2147483672"/>
            <pc:sldLayoutMk cId="180703895" sldId="2147483673"/>
          </pc:sldLayoutMkLst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180703895" sldId="2147483673"/>
              <ac:spMk id="2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180703895" sldId="2147483673"/>
              <ac:spMk id="3" creationId="{00000000-0000-0000-0000-000000000000}"/>
            </ac:spMkLst>
          </pc:spChg>
        </pc:sldLayoutChg>
        <pc:sldLayoutChg chg="modSp">
          <pc:chgData name="Ana" userId="7460ca54-52aa-427f-8f89-15abd8ddf4c0" providerId="ADAL" clId="{3F9ED572-44D9-40E2-8E05-D2106F3153DC}" dt="2020-12-04T22:27:11.802" v="2"/>
          <pc:sldLayoutMkLst>
            <pc:docMk/>
            <pc:sldMasterMk cId="1975649638" sldId="2147483672"/>
            <pc:sldLayoutMk cId="4191838463" sldId="2147483675"/>
          </pc:sldLayoutMkLst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4191838463" sldId="2147483675"/>
              <ac:spMk id="2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4191838463" sldId="2147483675"/>
              <ac:spMk id="3" creationId="{00000000-0000-0000-0000-000000000000}"/>
            </ac:spMkLst>
          </pc:spChg>
        </pc:sldLayoutChg>
        <pc:sldLayoutChg chg="modSp">
          <pc:chgData name="Ana" userId="7460ca54-52aa-427f-8f89-15abd8ddf4c0" providerId="ADAL" clId="{3F9ED572-44D9-40E2-8E05-D2106F3153DC}" dt="2020-12-04T22:27:11.802" v="2"/>
          <pc:sldLayoutMkLst>
            <pc:docMk/>
            <pc:sldMasterMk cId="1975649638" sldId="2147483672"/>
            <pc:sldLayoutMk cId="1831638969" sldId="2147483676"/>
          </pc:sldLayoutMkLst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1831638969" sldId="2147483676"/>
              <ac:spMk id="3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1831638969" sldId="2147483676"/>
              <ac:spMk id="4" creationId="{00000000-0000-0000-0000-000000000000}"/>
            </ac:spMkLst>
          </pc:spChg>
        </pc:sldLayoutChg>
        <pc:sldLayoutChg chg="modSp">
          <pc:chgData name="Ana" userId="7460ca54-52aa-427f-8f89-15abd8ddf4c0" providerId="ADAL" clId="{3F9ED572-44D9-40E2-8E05-D2106F3153DC}" dt="2020-12-04T22:27:11.802" v="2"/>
          <pc:sldLayoutMkLst>
            <pc:docMk/>
            <pc:sldMasterMk cId="1975649638" sldId="2147483672"/>
            <pc:sldLayoutMk cId="2292545721" sldId="2147483677"/>
          </pc:sldLayoutMkLst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292545721" sldId="2147483677"/>
              <ac:spMk id="2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292545721" sldId="2147483677"/>
              <ac:spMk id="3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292545721" sldId="2147483677"/>
              <ac:spMk id="4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292545721" sldId="2147483677"/>
              <ac:spMk id="5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292545721" sldId="2147483677"/>
              <ac:spMk id="6" creationId="{00000000-0000-0000-0000-000000000000}"/>
            </ac:spMkLst>
          </pc:spChg>
        </pc:sldLayoutChg>
        <pc:sldLayoutChg chg="modSp">
          <pc:chgData name="Ana" userId="7460ca54-52aa-427f-8f89-15abd8ddf4c0" providerId="ADAL" clId="{3F9ED572-44D9-40E2-8E05-D2106F3153DC}" dt="2020-12-04T22:27:11.802" v="2"/>
          <pc:sldLayoutMkLst>
            <pc:docMk/>
            <pc:sldMasterMk cId="1975649638" sldId="2147483672"/>
            <pc:sldLayoutMk cId="542396835" sldId="2147483680"/>
          </pc:sldLayoutMkLst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542396835" sldId="2147483680"/>
              <ac:spMk id="2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542396835" sldId="2147483680"/>
              <ac:spMk id="3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542396835" sldId="2147483680"/>
              <ac:spMk id="4" creationId="{00000000-0000-0000-0000-000000000000}"/>
            </ac:spMkLst>
          </pc:spChg>
        </pc:sldLayoutChg>
        <pc:sldLayoutChg chg="modSp">
          <pc:chgData name="Ana" userId="7460ca54-52aa-427f-8f89-15abd8ddf4c0" providerId="ADAL" clId="{3F9ED572-44D9-40E2-8E05-D2106F3153DC}" dt="2020-12-04T22:27:11.802" v="2"/>
          <pc:sldLayoutMkLst>
            <pc:docMk/>
            <pc:sldMasterMk cId="1975649638" sldId="2147483672"/>
            <pc:sldLayoutMk cId="2760544495" sldId="2147483681"/>
          </pc:sldLayoutMkLst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760544495" sldId="2147483681"/>
              <ac:spMk id="2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760544495" sldId="2147483681"/>
              <ac:spMk id="3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760544495" sldId="2147483681"/>
              <ac:spMk id="4" creationId="{00000000-0000-0000-0000-000000000000}"/>
            </ac:spMkLst>
          </pc:spChg>
        </pc:sldLayoutChg>
        <pc:sldLayoutChg chg="modSp">
          <pc:chgData name="Ana" userId="7460ca54-52aa-427f-8f89-15abd8ddf4c0" providerId="ADAL" clId="{3F9ED572-44D9-40E2-8E05-D2106F3153DC}" dt="2020-12-04T22:27:11.802" v="2"/>
          <pc:sldLayoutMkLst>
            <pc:docMk/>
            <pc:sldMasterMk cId="1975649638" sldId="2147483672"/>
            <pc:sldLayoutMk cId="2265098237" sldId="2147483683"/>
          </pc:sldLayoutMkLst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265098237" sldId="2147483683"/>
              <ac:spMk id="2" creationId="{00000000-0000-0000-0000-000000000000}"/>
            </ac:spMkLst>
          </pc:spChg>
          <pc:spChg chg="mod">
            <ac:chgData name="Ana" userId="7460ca54-52aa-427f-8f89-15abd8ddf4c0" providerId="ADAL" clId="{3F9ED572-44D9-40E2-8E05-D2106F3153DC}" dt="2020-12-04T22:27:11.802" v="2"/>
            <ac:spMkLst>
              <pc:docMk/>
              <pc:sldMasterMk cId="1975649638" sldId="2147483672"/>
              <pc:sldLayoutMk cId="2265098237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Marina Vidal Diogo" userId="S::marina.vidal@energisa.com.br::f897496c-355a-4f29-9c78-a19e9a2ed777" providerId="AD" clId="Web-{EC42EF8C-1352-2B49-E99E-CDC3D4D0D817}"/>
    <pc:docChg chg="modSld">
      <pc:chgData name="Marina Vidal Diogo" userId="S::marina.vidal@energisa.com.br::f897496c-355a-4f29-9c78-a19e9a2ed777" providerId="AD" clId="Web-{EC42EF8C-1352-2B49-E99E-CDC3D4D0D817}" dt="2021-01-08T15:32:24.231" v="21" actId="20577"/>
      <pc:docMkLst>
        <pc:docMk/>
      </pc:docMkLst>
      <pc:sldChg chg="modSp">
        <pc:chgData name="Marina Vidal Diogo" userId="S::marina.vidal@energisa.com.br::f897496c-355a-4f29-9c78-a19e9a2ed777" providerId="AD" clId="Web-{EC42EF8C-1352-2B49-E99E-CDC3D4D0D817}" dt="2021-01-08T15:32:23.309" v="19" actId="20577"/>
        <pc:sldMkLst>
          <pc:docMk/>
          <pc:sldMk cId="3274215400" sldId="260"/>
        </pc:sldMkLst>
        <pc:spChg chg="mod">
          <ac:chgData name="Marina Vidal Diogo" userId="S::marina.vidal@energisa.com.br::f897496c-355a-4f29-9c78-a19e9a2ed777" providerId="AD" clId="Web-{EC42EF8C-1352-2B49-E99E-CDC3D4D0D817}" dt="2021-01-08T15:32:23.309" v="19" actId="20577"/>
          <ac:spMkLst>
            <pc:docMk/>
            <pc:sldMk cId="3274215400" sldId="260"/>
            <ac:spMk id="12" creationId="{D51BBE22-1B7A-4540-BADE-49905F91D551}"/>
          </ac:spMkLst>
        </pc:spChg>
      </pc:sldChg>
      <pc:sldChg chg="modSp">
        <pc:chgData name="Marina Vidal Diogo" userId="S::marina.vidal@energisa.com.br::f897496c-355a-4f29-9c78-a19e9a2ed777" providerId="AD" clId="Web-{EC42EF8C-1352-2B49-E99E-CDC3D4D0D817}" dt="2021-01-08T15:31:51.182" v="16" actId="20577"/>
        <pc:sldMkLst>
          <pc:docMk/>
          <pc:sldMk cId="3980698411" sldId="261"/>
        </pc:sldMkLst>
        <pc:spChg chg="mod">
          <ac:chgData name="Marina Vidal Diogo" userId="S::marina.vidal@energisa.com.br::f897496c-355a-4f29-9c78-a19e9a2ed777" providerId="AD" clId="Web-{EC42EF8C-1352-2B49-E99E-CDC3D4D0D817}" dt="2021-01-08T15:31:51.182" v="16" actId="20577"/>
          <ac:spMkLst>
            <pc:docMk/>
            <pc:sldMk cId="3980698411" sldId="261"/>
            <ac:spMk id="12" creationId="{D51BBE22-1B7A-4540-BADE-49905F91D551}"/>
          </ac:spMkLst>
        </pc:spChg>
      </pc:sldChg>
    </pc:docChg>
  </pc:docChgLst>
  <pc:docChgLst>
    <pc:chgData name="Ana Carolina da Silva Chagas Porfirio Rezende" userId="7460ca54-52aa-427f-8f89-15abd8ddf4c0" providerId="ADAL" clId="{EAFD6FA0-C3DC-456E-9C8B-4E5AE22CCA54}"/>
    <pc:docChg chg="undo custSel modSld">
      <pc:chgData name="Ana Carolina da Silva Chagas Porfirio Rezende" userId="7460ca54-52aa-427f-8f89-15abd8ddf4c0" providerId="ADAL" clId="{EAFD6FA0-C3DC-456E-9C8B-4E5AE22CCA54}" dt="2021-01-20T11:36:28.337" v="1678" actId="20577"/>
      <pc:docMkLst>
        <pc:docMk/>
      </pc:docMkLst>
      <pc:sldChg chg="delSp modSp mod">
        <pc:chgData name="Ana Carolina da Silva Chagas Porfirio Rezende" userId="7460ca54-52aa-427f-8f89-15abd8ddf4c0" providerId="ADAL" clId="{EAFD6FA0-C3DC-456E-9C8B-4E5AE22CCA54}" dt="2021-01-20T11:36:28.337" v="1678" actId="20577"/>
        <pc:sldMkLst>
          <pc:docMk/>
          <pc:sldMk cId="3980698411" sldId="261"/>
        </pc:sldMkLst>
        <pc:spChg chg="del mod">
          <ac:chgData name="Ana Carolina da Silva Chagas Porfirio Rezende" userId="7460ca54-52aa-427f-8f89-15abd8ddf4c0" providerId="ADAL" clId="{EAFD6FA0-C3DC-456E-9C8B-4E5AE22CCA54}" dt="2021-01-20T11:09:39.800" v="1357" actId="478"/>
          <ac:spMkLst>
            <pc:docMk/>
            <pc:sldMk cId="3980698411" sldId="261"/>
            <ac:spMk id="2" creationId="{0458A6A8-4A68-4614-9C96-CBEAA7B3E1E2}"/>
          </ac:spMkLst>
        </pc:spChg>
        <pc:spChg chg="mod">
          <ac:chgData name="Ana Carolina da Silva Chagas Porfirio Rezende" userId="7460ca54-52aa-427f-8f89-15abd8ddf4c0" providerId="ADAL" clId="{EAFD6FA0-C3DC-456E-9C8B-4E5AE22CCA54}" dt="2021-01-20T11:36:28.337" v="1678" actId="20577"/>
          <ac:spMkLst>
            <pc:docMk/>
            <pc:sldMk cId="3980698411" sldId="261"/>
            <ac:spMk id="12" creationId="{D51BBE22-1B7A-4540-BADE-49905F91D551}"/>
          </ac:spMkLst>
        </pc:spChg>
        <pc:spChg chg="mod">
          <ac:chgData name="Ana Carolina da Silva Chagas Porfirio Rezende" userId="7460ca54-52aa-427f-8f89-15abd8ddf4c0" providerId="ADAL" clId="{EAFD6FA0-C3DC-456E-9C8B-4E5AE22CCA54}" dt="2021-01-19T16:30:08.654" v="257" actId="14838"/>
          <ac:spMkLst>
            <pc:docMk/>
            <pc:sldMk cId="3980698411" sldId="261"/>
            <ac:spMk id="17" creationId="{9811A097-2F85-4D5D-B754-15269CA354C5}"/>
          </ac:spMkLst>
        </pc:spChg>
      </pc:sldChg>
    </pc:docChg>
  </pc:docChgLst>
  <pc:docChgLst>
    <pc:chgData name="Marina Vidal Diogo" userId="S::marina.vidal@energisa.com.br::f897496c-355a-4f29-9c78-a19e9a2ed777" providerId="AD" clId="Web-{C7C5A494-096D-2FE6-DA62-B5D72A020027}"/>
    <pc:docChg chg="modSld">
      <pc:chgData name="Marina Vidal Diogo" userId="S::marina.vidal@energisa.com.br::f897496c-355a-4f29-9c78-a19e9a2ed777" providerId="AD" clId="Web-{C7C5A494-096D-2FE6-DA62-B5D72A020027}" dt="2021-01-08T15:23:31.128" v="270" actId="20577"/>
      <pc:docMkLst>
        <pc:docMk/>
      </pc:docMkLst>
      <pc:sldChg chg="modSp">
        <pc:chgData name="Marina Vidal Diogo" userId="S::marina.vidal@energisa.com.br::f897496c-355a-4f29-9c78-a19e9a2ed777" providerId="AD" clId="Web-{C7C5A494-096D-2FE6-DA62-B5D72A020027}" dt="2021-01-08T15:17:18.586" v="171" actId="20577"/>
        <pc:sldMkLst>
          <pc:docMk/>
          <pc:sldMk cId="3274215400" sldId="260"/>
        </pc:sldMkLst>
        <pc:spChg chg="mod">
          <ac:chgData name="Marina Vidal Diogo" userId="S::marina.vidal@energisa.com.br::f897496c-355a-4f29-9c78-a19e9a2ed777" providerId="AD" clId="Web-{C7C5A494-096D-2FE6-DA62-B5D72A020027}" dt="2021-01-08T15:17:18.586" v="171" actId="20577"/>
          <ac:spMkLst>
            <pc:docMk/>
            <pc:sldMk cId="3274215400" sldId="260"/>
            <ac:spMk id="12" creationId="{D51BBE22-1B7A-4540-BADE-49905F91D551}"/>
          </ac:spMkLst>
        </pc:spChg>
      </pc:sldChg>
      <pc:sldChg chg="modSp">
        <pc:chgData name="Marina Vidal Diogo" userId="S::marina.vidal@energisa.com.br::f897496c-355a-4f29-9c78-a19e9a2ed777" providerId="AD" clId="Web-{C7C5A494-096D-2FE6-DA62-B5D72A020027}" dt="2021-01-08T15:23:31.128" v="269" actId="20577"/>
        <pc:sldMkLst>
          <pc:docMk/>
          <pc:sldMk cId="3980698411" sldId="261"/>
        </pc:sldMkLst>
        <pc:spChg chg="mod">
          <ac:chgData name="Marina Vidal Diogo" userId="S::marina.vidal@energisa.com.br::f897496c-355a-4f29-9c78-a19e9a2ed777" providerId="AD" clId="Web-{C7C5A494-096D-2FE6-DA62-B5D72A020027}" dt="2021-01-08T15:17:35.899" v="173" actId="20577"/>
          <ac:spMkLst>
            <pc:docMk/>
            <pc:sldMk cId="3980698411" sldId="261"/>
            <ac:spMk id="2" creationId="{0458A6A8-4A68-4614-9C96-CBEAA7B3E1E2}"/>
          </ac:spMkLst>
        </pc:spChg>
        <pc:spChg chg="mod">
          <ac:chgData name="Marina Vidal Diogo" userId="S::marina.vidal@energisa.com.br::f897496c-355a-4f29-9c78-a19e9a2ed777" providerId="AD" clId="Web-{C7C5A494-096D-2FE6-DA62-B5D72A020027}" dt="2021-01-08T15:23:31.128" v="269" actId="20577"/>
          <ac:spMkLst>
            <pc:docMk/>
            <pc:sldMk cId="3980698411" sldId="261"/>
            <ac:spMk id="12" creationId="{D51BBE22-1B7A-4540-BADE-49905F91D551}"/>
          </ac:spMkLst>
        </pc:spChg>
      </pc:sldChg>
    </pc:docChg>
  </pc:docChgLst>
  <pc:docChgLst>
    <pc:chgData name="Ana Carolina da Silva Chagas Porfirio Rezende" userId="7460ca54-52aa-427f-8f89-15abd8ddf4c0" providerId="ADAL" clId="{069A33B8-AB0D-4A0B-8493-63DC3A8A2F50}"/>
    <pc:docChg chg="undo custSel delSld modSld sldOrd">
      <pc:chgData name="Ana Carolina da Silva Chagas Porfirio Rezende" userId="7460ca54-52aa-427f-8f89-15abd8ddf4c0" providerId="ADAL" clId="{069A33B8-AB0D-4A0B-8493-63DC3A8A2F50}" dt="2021-01-08T17:02:34.612" v="939" actId="1076"/>
      <pc:docMkLst>
        <pc:docMk/>
      </pc:docMkLst>
      <pc:sldChg chg="del">
        <pc:chgData name="Ana Carolina da Silva Chagas Porfirio Rezende" userId="7460ca54-52aa-427f-8f89-15abd8ddf4c0" providerId="ADAL" clId="{069A33B8-AB0D-4A0B-8493-63DC3A8A2F50}" dt="2021-01-05T13:21:15.476" v="524" actId="47"/>
        <pc:sldMkLst>
          <pc:docMk/>
          <pc:sldMk cId="2221951640" sldId="256"/>
        </pc:sldMkLst>
      </pc:sldChg>
      <pc:sldChg chg="del">
        <pc:chgData name="Ana Carolina da Silva Chagas Porfirio Rezende" userId="7460ca54-52aa-427f-8f89-15abd8ddf4c0" providerId="ADAL" clId="{069A33B8-AB0D-4A0B-8493-63DC3A8A2F50}" dt="2021-01-05T13:21:15.476" v="524" actId="47"/>
        <pc:sldMkLst>
          <pc:docMk/>
          <pc:sldMk cId="3471172451" sldId="257"/>
        </pc:sldMkLst>
      </pc:sldChg>
      <pc:sldChg chg="del">
        <pc:chgData name="Ana Carolina da Silva Chagas Porfirio Rezende" userId="7460ca54-52aa-427f-8f89-15abd8ddf4c0" providerId="ADAL" clId="{069A33B8-AB0D-4A0B-8493-63DC3A8A2F50}" dt="2021-01-05T13:21:15.476" v="524" actId="47"/>
        <pc:sldMkLst>
          <pc:docMk/>
          <pc:sldMk cId="2486699226" sldId="258"/>
        </pc:sldMkLst>
      </pc:sldChg>
      <pc:sldChg chg="del">
        <pc:chgData name="Ana Carolina da Silva Chagas Porfirio Rezende" userId="7460ca54-52aa-427f-8f89-15abd8ddf4c0" providerId="ADAL" clId="{069A33B8-AB0D-4A0B-8493-63DC3A8A2F50}" dt="2021-01-05T13:21:15.476" v="524" actId="47"/>
        <pc:sldMkLst>
          <pc:docMk/>
          <pc:sldMk cId="731460236" sldId="259"/>
        </pc:sldMkLst>
      </pc:sldChg>
      <pc:sldChg chg="modSp mod ord">
        <pc:chgData name="Ana Carolina da Silva Chagas Porfirio Rezende" userId="7460ca54-52aa-427f-8f89-15abd8ddf4c0" providerId="ADAL" clId="{069A33B8-AB0D-4A0B-8493-63DC3A8A2F50}" dt="2021-01-08T16:47:53.933" v="914"/>
        <pc:sldMkLst>
          <pc:docMk/>
          <pc:sldMk cId="3274215400" sldId="260"/>
        </pc:sldMkLst>
        <pc:spChg chg="mod">
          <ac:chgData name="Ana Carolina da Silva Chagas Porfirio Rezende" userId="7460ca54-52aa-427f-8f89-15abd8ddf4c0" providerId="ADAL" clId="{069A33B8-AB0D-4A0B-8493-63DC3A8A2F50}" dt="2021-01-06T23:00:30.371" v="824" actId="20577"/>
          <ac:spMkLst>
            <pc:docMk/>
            <pc:sldMk cId="3274215400" sldId="260"/>
            <ac:spMk id="2" creationId="{0458A6A8-4A68-4614-9C96-CBEAA7B3E1E2}"/>
          </ac:spMkLst>
        </pc:spChg>
        <pc:spChg chg="mod">
          <ac:chgData name="Ana Carolina da Silva Chagas Porfirio Rezende" userId="7460ca54-52aa-427f-8f89-15abd8ddf4c0" providerId="ADAL" clId="{069A33B8-AB0D-4A0B-8493-63DC3A8A2F50}" dt="2021-01-07T01:28:24.458" v="869" actId="20577"/>
          <ac:spMkLst>
            <pc:docMk/>
            <pc:sldMk cId="3274215400" sldId="260"/>
            <ac:spMk id="12" creationId="{D51BBE22-1B7A-4540-BADE-49905F91D551}"/>
          </ac:spMkLst>
        </pc:spChg>
        <pc:spChg chg="mod">
          <ac:chgData name="Ana Carolina da Silva Chagas Porfirio Rezende" userId="7460ca54-52aa-427f-8f89-15abd8ddf4c0" providerId="ADAL" clId="{069A33B8-AB0D-4A0B-8493-63DC3A8A2F50}" dt="2021-01-05T12:45:15.102" v="3" actId="20577"/>
          <ac:spMkLst>
            <pc:docMk/>
            <pc:sldMk cId="3274215400" sldId="260"/>
            <ac:spMk id="14" creationId="{AA717415-7A26-43B3-8E03-A055E047BE3A}"/>
          </ac:spMkLst>
        </pc:spChg>
        <pc:spChg chg="mod">
          <ac:chgData name="Ana Carolina da Silva Chagas Porfirio Rezende" userId="7460ca54-52aa-427f-8f89-15abd8ddf4c0" providerId="ADAL" clId="{069A33B8-AB0D-4A0B-8493-63DC3A8A2F50}" dt="2021-01-05T12:47:27.164" v="4" actId="20578"/>
          <ac:spMkLst>
            <pc:docMk/>
            <pc:sldMk cId="3274215400" sldId="260"/>
            <ac:spMk id="16" creationId="{A8CF1533-096E-4894-9A21-13C247561A9E}"/>
          </ac:spMkLst>
        </pc:spChg>
      </pc:sldChg>
      <pc:sldChg chg="addSp delSp modSp mod">
        <pc:chgData name="Ana Carolina da Silva Chagas Porfirio Rezende" userId="7460ca54-52aa-427f-8f89-15abd8ddf4c0" providerId="ADAL" clId="{069A33B8-AB0D-4A0B-8493-63DC3A8A2F50}" dt="2021-01-08T17:02:34.612" v="939" actId="1076"/>
        <pc:sldMkLst>
          <pc:docMk/>
          <pc:sldMk cId="3980698411" sldId="261"/>
        </pc:sldMkLst>
        <pc:spChg chg="mod">
          <ac:chgData name="Ana Carolina da Silva Chagas Porfirio Rezende" userId="7460ca54-52aa-427f-8f89-15abd8ddf4c0" providerId="ADAL" clId="{069A33B8-AB0D-4A0B-8493-63DC3A8A2F50}" dt="2021-01-08T16:47:24.456" v="907" actId="122"/>
          <ac:spMkLst>
            <pc:docMk/>
            <pc:sldMk cId="3980698411" sldId="261"/>
            <ac:spMk id="2" creationId="{0458A6A8-4A68-4614-9C96-CBEAA7B3E1E2}"/>
          </ac:spMkLst>
        </pc:spChg>
        <pc:spChg chg="mod">
          <ac:chgData name="Ana Carolina da Silva Chagas Porfirio Rezende" userId="7460ca54-52aa-427f-8f89-15abd8ddf4c0" providerId="ADAL" clId="{069A33B8-AB0D-4A0B-8493-63DC3A8A2F50}" dt="2021-01-08T16:47:28.444" v="908" actId="1076"/>
          <ac:spMkLst>
            <pc:docMk/>
            <pc:sldMk cId="3980698411" sldId="261"/>
            <ac:spMk id="12" creationId="{D51BBE22-1B7A-4540-BADE-49905F91D551}"/>
          </ac:spMkLst>
        </pc:spChg>
        <pc:spChg chg="del mod">
          <ac:chgData name="Ana Carolina da Silva Chagas Porfirio Rezende" userId="7460ca54-52aa-427f-8f89-15abd8ddf4c0" providerId="ADAL" clId="{069A33B8-AB0D-4A0B-8493-63DC3A8A2F50}" dt="2021-01-08T16:47:46.073" v="912" actId="478"/>
          <ac:spMkLst>
            <pc:docMk/>
            <pc:sldMk cId="3980698411" sldId="261"/>
            <ac:spMk id="14" creationId="{AA717415-7A26-43B3-8E03-A055E047BE3A}"/>
          </ac:spMkLst>
        </pc:spChg>
        <pc:spChg chg="add mod">
          <ac:chgData name="Ana Carolina da Silva Chagas Porfirio Rezende" userId="7460ca54-52aa-427f-8f89-15abd8ddf4c0" providerId="ADAL" clId="{069A33B8-AB0D-4A0B-8493-63DC3A8A2F50}" dt="2021-01-08T16:48:28.187" v="922" actId="1076"/>
          <ac:spMkLst>
            <pc:docMk/>
            <pc:sldMk cId="3980698411" sldId="261"/>
            <ac:spMk id="17" creationId="{9811A097-2F85-4D5D-B754-15269CA354C5}"/>
          </ac:spMkLst>
        </pc:spChg>
        <pc:picChg chg="mod">
          <ac:chgData name="Ana Carolina da Silva Chagas Porfirio Rezende" userId="7460ca54-52aa-427f-8f89-15abd8ddf4c0" providerId="ADAL" clId="{069A33B8-AB0D-4A0B-8493-63DC3A8A2F50}" dt="2021-01-08T17:02:34.612" v="939" actId="1076"/>
          <ac:picMkLst>
            <pc:docMk/>
            <pc:sldMk cId="3980698411" sldId="261"/>
            <ac:picMk id="9" creationId="{4B7A1D2C-2805-4FC5-87D1-CC29D9093F62}"/>
          </ac:picMkLst>
        </pc:picChg>
        <pc:picChg chg="mod">
          <ac:chgData name="Ana Carolina da Silva Chagas Porfirio Rezende" userId="7460ca54-52aa-427f-8f89-15abd8ddf4c0" providerId="ADAL" clId="{069A33B8-AB0D-4A0B-8493-63DC3A8A2F50}" dt="2021-01-08T17:00:24.926" v="937" actId="1038"/>
          <ac:picMkLst>
            <pc:docMk/>
            <pc:sldMk cId="3980698411" sldId="261"/>
            <ac:picMk id="15" creationId="{36036A18-54AE-4726-B94F-83DD8D6DBB93}"/>
          </ac:picMkLst>
        </pc:picChg>
      </pc:sldChg>
    </pc:docChg>
  </pc:docChgLst>
  <pc:docChgLst>
    <pc:chgData name="Ana Carolina da Silva Chagas Porfirio Rezende" userId="7460ca54-52aa-427f-8f89-15abd8ddf4c0" providerId="ADAL" clId="{3F845697-F967-44DB-84E8-1C591B1E62BE}"/>
    <pc:docChg chg="undo custSel addSld modSld modMainMaster">
      <pc:chgData name="Ana Carolina da Silva Chagas Porfirio Rezende" userId="7460ca54-52aa-427f-8f89-15abd8ddf4c0" providerId="ADAL" clId="{3F845697-F967-44DB-84E8-1C591B1E62BE}" dt="2020-12-03T20:02:37.767" v="161" actId="1076"/>
      <pc:docMkLst>
        <pc:docMk/>
      </pc:docMkLst>
      <pc:sldChg chg="modSp">
        <pc:chgData name="Ana Carolina da Silva Chagas Porfirio Rezende" userId="7460ca54-52aa-427f-8f89-15abd8ddf4c0" providerId="ADAL" clId="{3F845697-F967-44DB-84E8-1C591B1E62BE}" dt="2020-12-03T19:37:55.814" v="1"/>
        <pc:sldMkLst>
          <pc:docMk/>
          <pc:sldMk cId="2221951640" sldId="256"/>
        </pc:sldMkLst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221951640" sldId="256"/>
            <ac:spMk id="7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221951640" sldId="256"/>
            <ac:spMk id="9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221951640" sldId="256"/>
            <ac:spMk id="17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221951640" sldId="256"/>
            <ac:spMk id="20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221951640" sldId="256"/>
            <ac:spMk id="21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221951640" sldId="256"/>
            <ac:spMk id="22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221951640" sldId="256"/>
            <ac:spMk id="25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221951640" sldId="256"/>
            <ac:spMk id="29" creationId="{00000000-0000-0000-0000-000000000000}"/>
          </ac:spMkLst>
        </pc:sp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221951640" sldId="256"/>
            <ac:picMk id="3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221951640" sldId="256"/>
            <ac:picMk id="4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221951640" sldId="256"/>
            <ac:picMk id="5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221951640" sldId="256"/>
            <ac:picMk id="27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221951640" sldId="256"/>
            <ac:picMk id="28" creationId="{00000000-0000-0000-0000-000000000000}"/>
          </ac:picMkLst>
        </pc:picChg>
      </pc:sldChg>
      <pc:sldChg chg="modSp">
        <pc:chgData name="Ana Carolina da Silva Chagas Porfirio Rezende" userId="7460ca54-52aa-427f-8f89-15abd8ddf4c0" providerId="ADAL" clId="{3F845697-F967-44DB-84E8-1C591B1E62BE}" dt="2020-12-03T19:37:55.814" v="1"/>
        <pc:sldMkLst>
          <pc:docMk/>
          <pc:sldMk cId="3471172451" sldId="257"/>
        </pc:sldMkLst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3471172451" sldId="257"/>
            <ac:spMk id="2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3471172451" sldId="257"/>
            <ac:spMk id="7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3471172451" sldId="257"/>
            <ac:spMk id="16" creationId="{00000000-0000-0000-0000-000000000000}"/>
          </ac:spMkLst>
        </pc:sp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3471172451" sldId="257"/>
            <ac:picMk id="4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3471172451" sldId="257"/>
            <ac:picMk id="5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3471172451" sldId="257"/>
            <ac:picMk id="6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3471172451" sldId="257"/>
            <ac:picMk id="15" creationId="{00000000-0000-0000-0000-000000000000}"/>
          </ac:picMkLst>
        </pc:picChg>
      </pc:sldChg>
      <pc:sldChg chg="modSp">
        <pc:chgData name="Ana Carolina da Silva Chagas Porfirio Rezende" userId="7460ca54-52aa-427f-8f89-15abd8ddf4c0" providerId="ADAL" clId="{3F845697-F967-44DB-84E8-1C591B1E62BE}" dt="2020-12-03T19:37:55.814" v="1"/>
        <pc:sldMkLst>
          <pc:docMk/>
          <pc:sldMk cId="2486699226" sldId="258"/>
        </pc:sldMkLst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486699226" sldId="258"/>
            <ac:spMk id="2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486699226" sldId="258"/>
            <ac:spMk id="7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486699226" sldId="258"/>
            <ac:spMk id="10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486699226" sldId="258"/>
            <ac:spMk id="12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486699226" sldId="258"/>
            <ac:spMk id="14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486699226" sldId="258"/>
            <ac:spMk id="16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2486699226" sldId="258"/>
            <ac:spMk id="17" creationId="{00000000-0000-0000-0000-000000000000}"/>
          </ac:spMkLst>
        </pc:sp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486699226" sldId="258"/>
            <ac:picMk id="4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486699226" sldId="258"/>
            <ac:picMk id="5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486699226" sldId="258"/>
            <ac:picMk id="6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486699226" sldId="258"/>
            <ac:picMk id="15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2486699226" sldId="258"/>
            <ac:picMk id="19" creationId="{00000000-0000-0000-0000-000000000000}"/>
          </ac:picMkLst>
        </pc:picChg>
      </pc:sldChg>
      <pc:sldChg chg="modSp">
        <pc:chgData name="Ana Carolina da Silva Chagas Porfirio Rezende" userId="7460ca54-52aa-427f-8f89-15abd8ddf4c0" providerId="ADAL" clId="{3F845697-F967-44DB-84E8-1C591B1E62BE}" dt="2020-12-03T19:37:55.814" v="1"/>
        <pc:sldMkLst>
          <pc:docMk/>
          <pc:sldMk cId="731460236" sldId="259"/>
        </pc:sldMkLst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731460236" sldId="259"/>
            <ac:spMk id="8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731460236" sldId="259"/>
            <ac:spMk id="9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731460236" sldId="259"/>
            <ac:spMk id="16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731460236" sldId="259"/>
            <ac:spMk id="18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731460236" sldId="259"/>
            <ac:spMk id="20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731460236" sldId="259"/>
            <ac:spMk id="33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k cId="731460236" sldId="259"/>
            <ac:spMk id="43" creationId="{00000000-0000-0000-0000-000000000000}"/>
          </ac:spMkLst>
        </pc:sp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731460236" sldId="259"/>
            <ac:picMk id="3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731460236" sldId="259"/>
            <ac:picMk id="4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731460236" sldId="259"/>
            <ac:picMk id="17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731460236" sldId="259"/>
            <ac:picMk id="19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731460236" sldId="259"/>
            <ac:picMk id="27" creationId="{00000000-0000-0000-0000-000000000000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37:55.814" v="1"/>
          <ac:picMkLst>
            <pc:docMk/>
            <pc:sldMk cId="731460236" sldId="259"/>
            <ac:picMk id="34" creationId="{00000000-0000-0000-0000-000000000000}"/>
          </ac:picMkLst>
        </pc:picChg>
      </pc:sldChg>
      <pc:sldChg chg="addSp delSp modSp add mod">
        <pc:chgData name="Ana Carolina da Silva Chagas Porfirio Rezende" userId="7460ca54-52aa-427f-8f89-15abd8ddf4c0" providerId="ADAL" clId="{3F845697-F967-44DB-84E8-1C591B1E62BE}" dt="2020-12-03T20:02:37.767" v="161" actId="1076"/>
        <pc:sldMkLst>
          <pc:docMk/>
          <pc:sldMk cId="3274215400" sldId="260"/>
        </pc:sldMkLst>
        <pc:spChg chg="add mod ord">
          <ac:chgData name="Ana Carolina da Silva Chagas Porfirio Rezende" userId="7460ca54-52aa-427f-8f89-15abd8ddf4c0" providerId="ADAL" clId="{3F845697-F967-44DB-84E8-1C591B1E62BE}" dt="2020-12-03T20:02:37.767" v="161" actId="1076"/>
          <ac:spMkLst>
            <pc:docMk/>
            <pc:sldMk cId="3274215400" sldId="260"/>
            <ac:spMk id="2" creationId="{0458A6A8-4A68-4614-9C96-CBEAA7B3E1E2}"/>
          </ac:spMkLst>
        </pc:spChg>
        <pc:spChg chg="add del mod">
          <ac:chgData name="Ana Carolina da Silva Chagas Porfirio Rezende" userId="7460ca54-52aa-427f-8f89-15abd8ddf4c0" providerId="ADAL" clId="{3F845697-F967-44DB-84E8-1C591B1E62BE}" dt="2020-12-03T19:43:27.220" v="55" actId="478"/>
          <ac:spMkLst>
            <pc:docMk/>
            <pc:sldMk cId="3274215400" sldId="260"/>
            <ac:spMk id="3" creationId="{C6098914-F0D2-4696-92DC-974BDE6E050D}"/>
          </ac:spMkLst>
        </pc:spChg>
        <pc:spChg chg="add del mod">
          <ac:chgData name="Ana Carolina da Silva Chagas Porfirio Rezende" userId="7460ca54-52aa-427f-8f89-15abd8ddf4c0" providerId="ADAL" clId="{3F845697-F967-44DB-84E8-1C591B1E62BE}" dt="2020-12-03T19:44:05.103" v="63" actId="11529"/>
          <ac:spMkLst>
            <pc:docMk/>
            <pc:sldMk cId="3274215400" sldId="260"/>
            <ac:spMk id="4" creationId="{AA14C508-7636-43AF-9AD0-EF83783F0A82}"/>
          </ac:spMkLst>
        </pc:spChg>
        <pc:spChg chg="add del mod">
          <ac:chgData name="Ana Carolina da Silva Chagas Porfirio Rezende" userId="7460ca54-52aa-427f-8f89-15abd8ddf4c0" providerId="ADAL" clId="{3F845697-F967-44DB-84E8-1C591B1E62BE}" dt="2020-12-03T19:44:02.330" v="60" actId="767"/>
          <ac:spMkLst>
            <pc:docMk/>
            <pc:sldMk cId="3274215400" sldId="260"/>
            <ac:spMk id="6" creationId="{16DE6733-A6B7-419B-9D46-18C679B4DC39}"/>
          </ac:spMkLst>
        </pc:spChg>
        <pc:spChg chg="add del mod">
          <ac:chgData name="Ana Carolina da Silva Chagas Porfirio Rezende" userId="7460ca54-52aa-427f-8f89-15abd8ddf4c0" providerId="ADAL" clId="{3F845697-F967-44DB-84E8-1C591B1E62BE}" dt="2020-12-03T19:48:37.833" v="84" actId="478"/>
          <ac:spMkLst>
            <pc:docMk/>
            <pc:sldMk cId="3274215400" sldId="260"/>
            <ac:spMk id="8" creationId="{93B784D1-2605-41CD-B1A6-A2EE7A88F430}"/>
          </ac:spMkLst>
        </pc:spChg>
        <pc:spChg chg="add del mod">
          <ac:chgData name="Ana Carolina da Silva Chagas Porfirio Rezende" userId="7460ca54-52aa-427f-8f89-15abd8ddf4c0" providerId="ADAL" clId="{3F845697-F967-44DB-84E8-1C591B1E62BE}" dt="2020-12-03T19:51:39.201" v="109" actId="478"/>
          <ac:spMkLst>
            <pc:docMk/>
            <pc:sldMk cId="3274215400" sldId="260"/>
            <ac:spMk id="12" creationId="{ECB3A2C6-70E5-41B9-9A5B-356375B3D960}"/>
          </ac:spMkLst>
        </pc:spChg>
        <pc:spChg chg="add mod">
          <ac:chgData name="Ana Carolina da Silva Chagas Porfirio Rezende" userId="7460ca54-52aa-427f-8f89-15abd8ddf4c0" providerId="ADAL" clId="{3F845697-F967-44DB-84E8-1C591B1E62BE}" dt="2020-12-03T20:01:19.570" v="155" actId="14838"/>
          <ac:spMkLst>
            <pc:docMk/>
            <pc:sldMk cId="3274215400" sldId="260"/>
            <ac:spMk id="14" creationId="{AA717415-7A26-43B3-8E03-A055E047BE3A}"/>
          </ac:spMkLst>
        </pc:spChg>
        <pc:spChg chg="add del mod">
          <ac:chgData name="Ana Carolina da Silva Chagas Porfirio Rezende" userId="7460ca54-52aa-427f-8f89-15abd8ddf4c0" providerId="ADAL" clId="{3F845697-F967-44DB-84E8-1C591B1E62BE}" dt="2020-12-03T19:51:35.065" v="106" actId="1076"/>
          <ac:spMkLst>
            <pc:docMk/>
            <pc:sldMk cId="3274215400" sldId="260"/>
            <ac:spMk id="16" creationId="{A8CF1533-096E-4894-9A21-13C247561A9E}"/>
          </ac:spMkLst>
        </pc:spChg>
        <pc:spChg chg="add del mod">
          <ac:chgData name="Ana Carolina da Silva Chagas Porfirio Rezende" userId="7460ca54-52aa-427f-8f89-15abd8ddf4c0" providerId="ADAL" clId="{3F845697-F967-44DB-84E8-1C591B1E62BE}" dt="2020-12-03T19:51:38.575" v="108" actId="478"/>
          <ac:spMkLst>
            <pc:docMk/>
            <pc:sldMk cId="3274215400" sldId="260"/>
            <ac:spMk id="17" creationId="{324329C9-E084-4390-A442-F6E5811766B7}"/>
          </ac:spMkLst>
        </pc:spChg>
        <pc:picChg chg="mod">
          <ac:chgData name="Ana Carolina da Silva Chagas Porfirio Rezende" userId="7460ca54-52aa-427f-8f89-15abd8ddf4c0" providerId="ADAL" clId="{3F845697-F967-44DB-84E8-1C591B1E62BE}" dt="2020-12-03T19:40:02.728" v="25" actId="1076"/>
          <ac:picMkLst>
            <pc:docMk/>
            <pc:sldMk cId="3274215400" sldId="260"/>
            <ac:picMk id="5" creationId="{DE6848D8-E1DB-47A2-8E73-407A9792D8DF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40:02.728" v="25" actId="1076"/>
          <ac:picMkLst>
            <pc:docMk/>
            <pc:sldMk cId="3274215400" sldId="260"/>
            <ac:picMk id="7" creationId="{D5335FA1-507A-4521-86B1-2F4B674633EA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20:01:39.687" v="159" actId="1076"/>
          <ac:picMkLst>
            <pc:docMk/>
            <pc:sldMk cId="3274215400" sldId="260"/>
            <ac:picMk id="9" creationId="{4B7A1D2C-2805-4FC5-87D1-CC29D9093F62}"/>
          </ac:picMkLst>
        </pc:picChg>
        <pc:picChg chg="add mod">
          <ac:chgData name="Ana Carolina da Silva Chagas Porfirio Rezende" userId="7460ca54-52aa-427f-8f89-15abd8ddf4c0" providerId="ADAL" clId="{3F845697-F967-44DB-84E8-1C591B1E62BE}" dt="2020-12-03T19:47:43.933" v="78" actId="1076"/>
          <ac:picMkLst>
            <pc:docMk/>
            <pc:sldMk cId="3274215400" sldId="260"/>
            <ac:picMk id="10" creationId="{992C99C3-4625-46CE-890D-696BF1D5E948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40:02.728" v="25" actId="1076"/>
          <ac:picMkLst>
            <pc:docMk/>
            <pc:sldMk cId="3274215400" sldId="260"/>
            <ac:picMk id="11" creationId="{56E408CE-07FF-4CEE-8497-3B6891959B37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55:16.197" v="153" actId="1076"/>
          <ac:picMkLst>
            <pc:docMk/>
            <pc:sldMk cId="3274215400" sldId="260"/>
            <ac:picMk id="13" creationId="{1854E907-5BCF-44FA-9FDA-75B423360FCB}"/>
          </ac:picMkLst>
        </pc:picChg>
        <pc:picChg chg="mod">
          <ac:chgData name="Ana Carolina da Silva Chagas Porfirio Rezende" userId="7460ca54-52aa-427f-8f89-15abd8ddf4c0" providerId="ADAL" clId="{3F845697-F967-44DB-84E8-1C591B1E62BE}" dt="2020-12-03T19:52:16.789" v="122" actId="1076"/>
          <ac:picMkLst>
            <pc:docMk/>
            <pc:sldMk cId="3274215400" sldId="260"/>
            <ac:picMk id="15" creationId="{36036A18-54AE-4726-B94F-83DD8D6DBB93}"/>
          </ac:picMkLst>
        </pc:picChg>
      </pc:sldChg>
      <pc:sldMasterChg chg="modSp modSldLayout">
        <pc:chgData name="Ana Carolina da Silva Chagas Porfirio Rezende" userId="7460ca54-52aa-427f-8f89-15abd8ddf4c0" providerId="ADAL" clId="{3F845697-F967-44DB-84E8-1C591B1E62BE}" dt="2020-12-03T19:37:55.814" v="1"/>
        <pc:sldMasterMkLst>
          <pc:docMk/>
          <pc:sldMasterMk cId="2343003946" sldId="2147483660"/>
        </pc:sldMasterMkLst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asterMk cId="2343003946" sldId="2147483660"/>
            <ac:spMk id="2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asterMk cId="2343003946" sldId="2147483660"/>
            <ac:spMk id="3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asterMk cId="2343003946" sldId="2147483660"/>
            <ac:spMk id="4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asterMk cId="2343003946" sldId="2147483660"/>
            <ac:spMk id="5" creationId="{00000000-0000-0000-0000-000000000000}"/>
          </ac:spMkLst>
        </pc:spChg>
        <pc:spChg chg="mod">
          <ac:chgData name="Ana Carolina da Silva Chagas Porfirio Rezende" userId="7460ca54-52aa-427f-8f89-15abd8ddf4c0" providerId="ADAL" clId="{3F845697-F967-44DB-84E8-1C591B1E62BE}" dt="2020-12-03T19:37:55.814" v="1"/>
          <ac:spMkLst>
            <pc:docMk/>
            <pc:sldMasterMk cId="2343003946" sldId="2147483660"/>
            <ac:spMk id="6" creationId="{00000000-0000-0000-0000-000000000000}"/>
          </ac:spMkLst>
        </pc:spChg>
        <pc:sldLayoutChg chg="modSp">
          <pc:chgData name="Ana Carolina da Silva Chagas Porfirio Rezende" userId="7460ca54-52aa-427f-8f89-15abd8ddf4c0" providerId="ADAL" clId="{3F845697-F967-44DB-84E8-1C591B1E62BE}" dt="2020-12-03T19:37:55.814" v="1"/>
          <pc:sldLayoutMkLst>
            <pc:docMk/>
            <pc:sldMasterMk cId="2343003946" sldId="2147483660"/>
            <pc:sldLayoutMk cId="1761464412" sldId="2147483661"/>
          </pc:sldLayoutMkLst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761464412" sldId="2147483661"/>
              <ac:spMk id="2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761464412" sldId="2147483661"/>
              <ac:spMk id="3" creationId="{00000000-0000-0000-0000-000000000000}"/>
            </ac:spMkLst>
          </pc:spChg>
        </pc:sldLayoutChg>
        <pc:sldLayoutChg chg="modSp">
          <pc:chgData name="Ana Carolina da Silva Chagas Porfirio Rezende" userId="7460ca54-52aa-427f-8f89-15abd8ddf4c0" providerId="ADAL" clId="{3F845697-F967-44DB-84E8-1C591B1E62BE}" dt="2020-12-03T19:37:55.814" v="1"/>
          <pc:sldLayoutMkLst>
            <pc:docMk/>
            <pc:sldMasterMk cId="2343003946" sldId="2147483660"/>
            <pc:sldLayoutMk cId="1640133273" sldId="2147483663"/>
          </pc:sldLayoutMkLst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640133273" sldId="2147483663"/>
              <ac:spMk id="2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640133273" sldId="2147483663"/>
              <ac:spMk id="3" creationId="{00000000-0000-0000-0000-000000000000}"/>
            </ac:spMkLst>
          </pc:spChg>
        </pc:sldLayoutChg>
        <pc:sldLayoutChg chg="modSp">
          <pc:chgData name="Ana Carolina da Silva Chagas Porfirio Rezende" userId="7460ca54-52aa-427f-8f89-15abd8ddf4c0" providerId="ADAL" clId="{3F845697-F967-44DB-84E8-1C591B1E62BE}" dt="2020-12-03T19:37:55.814" v="1"/>
          <pc:sldLayoutMkLst>
            <pc:docMk/>
            <pc:sldMasterMk cId="2343003946" sldId="2147483660"/>
            <pc:sldLayoutMk cId="3284537330" sldId="2147483664"/>
          </pc:sldLayoutMkLst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3284537330" sldId="2147483664"/>
              <ac:spMk id="3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3284537330" sldId="2147483664"/>
              <ac:spMk id="4" creationId="{00000000-0000-0000-0000-000000000000}"/>
            </ac:spMkLst>
          </pc:spChg>
        </pc:sldLayoutChg>
        <pc:sldLayoutChg chg="modSp">
          <pc:chgData name="Ana Carolina da Silva Chagas Porfirio Rezende" userId="7460ca54-52aa-427f-8f89-15abd8ddf4c0" providerId="ADAL" clId="{3F845697-F967-44DB-84E8-1C591B1E62BE}" dt="2020-12-03T19:37:55.814" v="1"/>
          <pc:sldLayoutMkLst>
            <pc:docMk/>
            <pc:sldMasterMk cId="2343003946" sldId="2147483660"/>
            <pc:sldLayoutMk cId="1476880250" sldId="2147483665"/>
          </pc:sldLayoutMkLst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476880250" sldId="2147483665"/>
              <ac:spMk id="2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476880250" sldId="2147483665"/>
              <ac:spMk id="3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476880250" sldId="2147483665"/>
              <ac:spMk id="4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476880250" sldId="2147483665"/>
              <ac:spMk id="5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476880250" sldId="2147483665"/>
              <ac:spMk id="6" creationId="{00000000-0000-0000-0000-000000000000}"/>
            </ac:spMkLst>
          </pc:spChg>
        </pc:sldLayoutChg>
        <pc:sldLayoutChg chg="modSp">
          <pc:chgData name="Ana Carolina da Silva Chagas Porfirio Rezende" userId="7460ca54-52aa-427f-8f89-15abd8ddf4c0" providerId="ADAL" clId="{3F845697-F967-44DB-84E8-1C591B1E62BE}" dt="2020-12-03T19:37:55.814" v="1"/>
          <pc:sldLayoutMkLst>
            <pc:docMk/>
            <pc:sldMasterMk cId="2343003946" sldId="2147483660"/>
            <pc:sldLayoutMk cId="3920903743" sldId="2147483668"/>
          </pc:sldLayoutMkLst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3920903743" sldId="2147483668"/>
              <ac:spMk id="2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3920903743" sldId="2147483668"/>
              <ac:spMk id="3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3920903743" sldId="2147483668"/>
              <ac:spMk id="4" creationId="{00000000-0000-0000-0000-000000000000}"/>
            </ac:spMkLst>
          </pc:spChg>
        </pc:sldLayoutChg>
        <pc:sldLayoutChg chg="modSp">
          <pc:chgData name="Ana Carolina da Silva Chagas Porfirio Rezende" userId="7460ca54-52aa-427f-8f89-15abd8ddf4c0" providerId="ADAL" clId="{3F845697-F967-44DB-84E8-1C591B1E62BE}" dt="2020-12-03T19:37:55.814" v="1"/>
          <pc:sldLayoutMkLst>
            <pc:docMk/>
            <pc:sldMasterMk cId="2343003946" sldId="2147483660"/>
            <pc:sldLayoutMk cId="1969623069" sldId="2147483669"/>
          </pc:sldLayoutMkLst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969623069" sldId="2147483669"/>
              <ac:spMk id="2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969623069" sldId="2147483669"/>
              <ac:spMk id="3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969623069" sldId="2147483669"/>
              <ac:spMk id="4" creationId="{00000000-0000-0000-0000-000000000000}"/>
            </ac:spMkLst>
          </pc:spChg>
        </pc:sldLayoutChg>
        <pc:sldLayoutChg chg="modSp">
          <pc:chgData name="Ana Carolina da Silva Chagas Porfirio Rezende" userId="7460ca54-52aa-427f-8f89-15abd8ddf4c0" providerId="ADAL" clId="{3F845697-F967-44DB-84E8-1C591B1E62BE}" dt="2020-12-03T19:37:55.814" v="1"/>
          <pc:sldLayoutMkLst>
            <pc:docMk/>
            <pc:sldMasterMk cId="2343003946" sldId="2147483660"/>
            <pc:sldLayoutMk cId="1357688709" sldId="2147483671"/>
          </pc:sldLayoutMkLst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357688709" sldId="2147483671"/>
              <ac:spMk id="2" creationId="{00000000-0000-0000-0000-000000000000}"/>
            </ac:spMkLst>
          </pc:spChg>
          <pc:spChg chg="mod">
            <ac:chgData name="Ana Carolina da Silva Chagas Porfirio Rezende" userId="7460ca54-52aa-427f-8f89-15abd8ddf4c0" providerId="ADAL" clId="{3F845697-F967-44DB-84E8-1C591B1E62BE}" dt="2020-12-03T19:37:55.814" v="1"/>
            <ac:spMkLst>
              <pc:docMk/>
              <pc:sldMasterMk cId="2343003946" sldId="2147483660"/>
              <pc:sldLayoutMk cId="135768870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Marina Vidal Diogo" userId="S::marina.vidal@energisa.com.br::f897496c-355a-4f29-9c78-a19e9a2ed777" providerId="AD" clId="Web-{33070AC3-2E30-39C4-6DDF-831AF6AD6CF8}"/>
    <pc:docChg chg="modSld">
      <pc:chgData name="Marina Vidal Diogo" userId="S::marina.vidal@energisa.com.br::f897496c-355a-4f29-9c78-a19e9a2ed777" providerId="AD" clId="Web-{33070AC3-2E30-39C4-6DDF-831AF6AD6CF8}" dt="2021-01-20T12:11:57.738" v="67" actId="20577"/>
      <pc:docMkLst>
        <pc:docMk/>
      </pc:docMkLst>
      <pc:sldChg chg="modSp">
        <pc:chgData name="Marina Vidal Diogo" userId="S::marina.vidal@energisa.com.br::f897496c-355a-4f29-9c78-a19e9a2ed777" providerId="AD" clId="Web-{33070AC3-2E30-39C4-6DDF-831AF6AD6CF8}" dt="2021-01-20T12:11:57.738" v="67" actId="20577"/>
        <pc:sldMkLst>
          <pc:docMk/>
          <pc:sldMk cId="3980698411" sldId="261"/>
        </pc:sldMkLst>
        <pc:spChg chg="mod">
          <ac:chgData name="Marina Vidal Diogo" userId="S::marina.vidal@energisa.com.br::f897496c-355a-4f29-9c78-a19e9a2ed777" providerId="AD" clId="Web-{33070AC3-2E30-39C4-6DDF-831AF6AD6CF8}" dt="2021-01-20T12:11:57.738" v="67" actId="20577"/>
          <ac:spMkLst>
            <pc:docMk/>
            <pc:sldMk cId="3980698411" sldId="261"/>
            <ac:spMk id="12" creationId="{D51BBE22-1B7A-4540-BADE-49905F91D551}"/>
          </ac:spMkLst>
        </pc:spChg>
        <pc:spChg chg="mod">
          <ac:chgData name="Marina Vidal Diogo" userId="S::marina.vidal@energisa.com.br::f897496c-355a-4f29-9c78-a19e9a2ed777" providerId="AD" clId="Web-{33070AC3-2E30-39C4-6DDF-831AF6AD6CF8}" dt="2021-01-20T11:51:11.614" v="2" actId="20577"/>
          <ac:spMkLst>
            <pc:docMk/>
            <pc:sldMk cId="3980698411" sldId="261"/>
            <ac:spMk id="17" creationId="{9811A097-2F85-4D5D-B754-15269CA354C5}"/>
          </ac:spMkLst>
        </pc:spChg>
      </pc:sldChg>
    </pc:docChg>
  </pc:docChgLst>
  <pc:docChgLst>
    <pc:chgData name="Ana Carolina da Silva Chagas Porfirio Rezende" userId="7460ca54-52aa-427f-8f89-15abd8ddf4c0" providerId="ADAL" clId="{CAB40EBB-0F36-42B0-8A9B-B96EFEFAE82D}"/>
    <pc:docChg chg="undo custSel addSld modSld">
      <pc:chgData name="Ana Carolina da Silva Chagas Porfirio Rezende" userId="7460ca54-52aa-427f-8f89-15abd8ddf4c0" providerId="ADAL" clId="{CAB40EBB-0F36-42B0-8A9B-B96EFEFAE82D}" dt="2020-12-29T19:08:22.723" v="91" actId="1076"/>
      <pc:docMkLst>
        <pc:docMk/>
      </pc:docMkLst>
      <pc:sldChg chg="modSp add mod">
        <pc:chgData name="Ana Carolina da Silva Chagas Porfirio Rezende" userId="7460ca54-52aa-427f-8f89-15abd8ddf4c0" providerId="ADAL" clId="{CAB40EBB-0F36-42B0-8A9B-B96EFEFAE82D}" dt="2020-12-29T19:07:33.277" v="72" actId="20577"/>
        <pc:sldMkLst>
          <pc:docMk/>
          <pc:sldMk cId="2221951640" sldId="256"/>
        </pc:sldMkLst>
        <pc:spChg chg="mod">
          <ac:chgData name="Ana Carolina da Silva Chagas Porfirio Rezende" userId="7460ca54-52aa-427f-8f89-15abd8ddf4c0" providerId="ADAL" clId="{CAB40EBB-0F36-42B0-8A9B-B96EFEFAE82D}" dt="2020-12-29T19:07:21.569" v="25" actId="20577"/>
          <ac:spMkLst>
            <pc:docMk/>
            <pc:sldMk cId="2221951640" sldId="256"/>
            <ac:spMk id="7" creationId="{00000000-0000-0000-0000-000000000000}"/>
          </ac:spMkLst>
        </pc:spChg>
        <pc:spChg chg="mod">
          <ac:chgData name="Ana Carolina da Silva Chagas Porfirio Rezende" userId="7460ca54-52aa-427f-8f89-15abd8ddf4c0" providerId="ADAL" clId="{CAB40EBB-0F36-42B0-8A9B-B96EFEFAE82D}" dt="2020-12-29T19:07:25.845" v="52" actId="20577"/>
          <ac:spMkLst>
            <pc:docMk/>
            <pc:sldMk cId="2221951640" sldId="256"/>
            <ac:spMk id="9" creationId="{00000000-0000-0000-0000-000000000000}"/>
          </ac:spMkLst>
        </pc:spChg>
        <pc:spChg chg="mod">
          <ac:chgData name="Ana Carolina da Silva Chagas Porfirio Rezende" userId="7460ca54-52aa-427f-8f89-15abd8ddf4c0" providerId="ADAL" clId="{CAB40EBB-0F36-42B0-8A9B-B96EFEFAE82D}" dt="2020-12-29T19:07:33.277" v="72" actId="20577"/>
          <ac:spMkLst>
            <pc:docMk/>
            <pc:sldMk cId="2221951640" sldId="256"/>
            <ac:spMk id="17" creationId="{00000000-0000-0000-0000-000000000000}"/>
          </ac:spMkLst>
        </pc:spChg>
      </pc:sldChg>
      <pc:sldChg chg="modSp add mod">
        <pc:chgData name="Ana Carolina da Silva Chagas Porfirio Rezende" userId="7460ca54-52aa-427f-8f89-15abd8ddf4c0" providerId="ADAL" clId="{CAB40EBB-0F36-42B0-8A9B-B96EFEFAE82D}" dt="2020-12-29T19:08:03.028" v="86" actId="1076"/>
        <pc:sldMkLst>
          <pc:docMk/>
          <pc:sldMk cId="3471172451" sldId="257"/>
        </pc:sldMkLst>
        <pc:spChg chg="mod">
          <ac:chgData name="Ana Carolina da Silva Chagas Porfirio Rezende" userId="7460ca54-52aa-427f-8f89-15abd8ddf4c0" providerId="ADAL" clId="{CAB40EBB-0F36-42B0-8A9B-B96EFEFAE82D}" dt="2020-12-29T19:07:42.490" v="80" actId="20577"/>
          <ac:spMkLst>
            <pc:docMk/>
            <pc:sldMk cId="3471172451" sldId="257"/>
            <ac:spMk id="7" creationId="{00000000-0000-0000-0000-000000000000}"/>
          </ac:spMkLst>
        </pc:spChg>
        <pc:spChg chg="mod">
          <ac:chgData name="Ana Carolina da Silva Chagas Porfirio Rezende" userId="7460ca54-52aa-427f-8f89-15abd8ddf4c0" providerId="ADAL" clId="{CAB40EBB-0F36-42B0-8A9B-B96EFEFAE82D}" dt="2020-12-29T19:07:37.588" v="73" actId="20577"/>
          <ac:spMkLst>
            <pc:docMk/>
            <pc:sldMk cId="3471172451" sldId="257"/>
            <ac:spMk id="16" creationId="{00000000-0000-0000-0000-000000000000}"/>
          </ac:spMkLst>
        </pc:spChg>
        <pc:picChg chg="mod">
          <ac:chgData name="Ana Carolina da Silva Chagas Porfirio Rezende" userId="7460ca54-52aa-427f-8f89-15abd8ddf4c0" providerId="ADAL" clId="{CAB40EBB-0F36-42B0-8A9B-B96EFEFAE82D}" dt="2020-12-29T19:07:47.907" v="82" actId="14100"/>
          <ac:picMkLst>
            <pc:docMk/>
            <pc:sldMk cId="3471172451" sldId="257"/>
            <ac:picMk id="4" creationId="{00000000-0000-0000-0000-000000000000}"/>
          </ac:picMkLst>
        </pc:picChg>
        <pc:picChg chg="mod">
          <ac:chgData name="Ana Carolina da Silva Chagas Porfirio Rezende" userId="7460ca54-52aa-427f-8f89-15abd8ddf4c0" providerId="ADAL" clId="{CAB40EBB-0F36-42B0-8A9B-B96EFEFAE82D}" dt="2020-12-29T19:07:54.555" v="84" actId="1076"/>
          <ac:picMkLst>
            <pc:docMk/>
            <pc:sldMk cId="3471172451" sldId="257"/>
            <ac:picMk id="5" creationId="{00000000-0000-0000-0000-000000000000}"/>
          </ac:picMkLst>
        </pc:picChg>
        <pc:picChg chg="mod">
          <ac:chgData name="Ana Carolina da Silva Chagas Porfirio Rezende" userId="7460ca54-52aa-427f-8f89-15abd8ddf4c0" providerId="ADAL" clId="{CAB40EBB-0F36-42B0-8A9B-B96EFEFAE82D}" dt="2020-12-29T19:08:03.028" v="86" actId="1076"/>
          <ac:picMkLst>
            <pc:docMk/>
            <pc:sldMk cId="3471172451" sldId="257"/>
            <ac:picMk id="6" creationId="{00000000-0000-0000-0000-000000000000}"/>
          </ac:picMkLst>
        </pc:picChg>
        <pc:picChg chg="mod">
          <ac:chgData name="Ana Carolina da Silva Chagas Porfirio Rezende" userId="7460ca54-52aa-427f-8f89-15abd8ddf4c0" providerId="ADAL" clId="{CAB40EBB-0F36-42B0-8A9B-B96EFEFAE82D}" dt="2020-12-29T19:07:56.115" v="85" actId="1076"/>
          <ac:picMkLst>
            <pc:docMk/>
            <pc:sldMk cId="3471172451" sldId="257"/>
            <ac:picMk id="15" creationId="{00000000-0000-0000-0000-000000000000}"/>
          </ac:picMkLst>
        </pc:picChg>
      </pc:sldChg>
      <pc:sldChg chg="modSp add mod">
        <pc:chgData name="Ana Carolina da Silva Chagas Porfirio Rezende" userId="7460ca54-52aa-427f-8f89-15abd8ddf4c0" providerId="ADAL" clId="{CAB40EBB-0F36-42B0-8A9B-B96EFEFAE82D}" dt="2020-12-29T19:08:22.723" v="91" actId="1076"/>
        <pc:sldMkLst>
          <pc:docMk/>
          <pc:sldMk cId="2486699226" sldId="258"/>
        </pc:sldMkLst>
        <pc:picChg chg="mod">
          <ac:chgData name="Ana Carolina da Silva Chagas Porfirio Rezende" userId="7460ca54-52aa-427f-8f89-15abd8ddf4c0" providerId="ADAL" clId="{CAB40EBB-0F36-42B0-8A9B-B96EFEFAE82D}" dt="2020-12-29T19:08:09.532" v="88" actId="14100"/>
          <ac:picMkLst>
            <pc:docMk/>
            <pc:sldMk cId="2486699226" sldId="258"/>
            <ac:picMk id="4" creationId="{00000000-0000-0000-0000-000000000000}"/>
          </ac:picMkLst>
        </pc:picChg>
        <pc:picChg chg="mod">
          <ac:chgData name="Ana Carolina da Silva Chagas Porfirio Rezende" userId="7460ca54-52aa-427f-8f89-15abd8ddf4c0" providerId="ADAL" clId="{CAB40EBB-0F36-42B0-8A9B-B96EFEFAE82D}" dt="2020-12-29T19:08:13.596" v="90" actId="1076"/>
          <ac:picMkLst>
            <pc:docMk/>
            <pc:sldMk cId="2486699226" sldId="258"/>
            <ac:picMk id="5" creationId="{00000000-0000-0000-0000-000000000000}"/>
          </ac:picMkLst>
        </pc:picChg>
        <pc:picChg chg="mod">
          <ac:chgData name="Ana Carolina da Silva Chagas Porfirio Rezende" userId="7460ca54-52aa-427f-8f89-15abd8ddf4c0" providerId="ADAL" clId="{CAB40EBB-0F36-42B0-8A9B-B96EFEFAE82D}" dt="2020-12-29T19:08:22.723" v="91" actId="1076"/>
          <ac:picMkLst>
            <pc:docMk/>
            <pc:sldMk cId="2486699226" sldId="258"/>
            <ac:picMk id="6" creationId="{00000000-0000-0000-0000-000000000000}"/>
          </ac:picMkLst>
        </pc:picChg>
        <pc:picChg chg="mod">
          <ac:chgData name="Ana Carolina da Silva Chagas Porfirio Rezende" userId="7460ca54-52aa-427f-8f89-15abd8ddf4c0" providerId="ADAL" clId="{CAB40EBB-0F36-42B0-8A9B-B96EFEFAE82D}" dt="2020-12-29T19:08:11.876" v="89" actId="1076"/>
          <ac:picMkLst>
            <pc:docMk/>
            <pc:sldMk cId="2486699226" sldId="258"/>
            <ac:picMk id="15" creationId="{00000000-0000-0000-0000-000000000000}"/>
          </ac:picMkLst>
        </pc:picChg>
      </pc:sldChg>
      <pc:sldChg chg="add">
        <pc:chgData name="Ana Carolina da Silva Chagas Porfirio Rezende" userId="7460ca54-52aa-427f-8f89-15abd8ddf4c0" providerId="ADAL" clId="{CAB40EBB-0F36-42B0-8A9B-B96EFEFAE82D}" dt="2020-12-29T19:06:47.063" v="0"/>
        <pc:sldMkLst>
          <pc:docMk/>
          <pc:sldMk cId="731460236" sldId="259"/>
        </pc:sldMkLst>
      </pc:sldChg>
      <pc:sldChg chg="modSp mod">
        <pc:chgData name="Ana Carolina da Silva Chagas Porfirio Rezende" userId="7460ca54-52aa-427f-8f89-15abd8ddf4c0" providerId="ADAL" clId="{CAB40EBB-0F36-42B0-8A9B-B96EFEFAE82D}" dt="2020-12-29T19:07:14.502" v="19" actId="20577"/>
        <pc:sldMkLst>
          <pc:docMk/>
          <pc:sldMk cId="3274215400" sldId="260"/>
        </pc:sldMkLst>
        <pc:spChg chg="mod">
          <ac:chgData name="Ana Carolina da Silva Chagas Porfirio Rezende" userId="7460ca54-52aa-427f-8f89-15abd8ddf4c0" providerId="ADAL" clId="{CAB40EBB-0F36-42B0-8A9B-B96EFEFAE82D}" dt="2020-12-29T19:06:57.683" v="11" actId="20577"/>
          <ac:spMkLst>
            <pc:docMk/>
            <pc:sldMk cId="3274215400" sldId="260"/>
            <ac:spMk id="2" creationId="{0458A6A8-4A68-4614-9C96-CBEAA7B3E1E2}"/>
          </ac:spMkLst>
        </pc:spChg>
        <pc:spChg chg="mod">
          <ac:chgData name="Ana Carolina da Silva Chagas Porfirio Rezende" userId="7460ca54-52aa-427f-8f89-15abd8ddf4c0" providerId="ADAL" clId="{CAB40EBB-0F36-42B0-8A9B-B96EFEFAE82D}" dt="2020-12-29T19:07:04.167" v="12" actId="20577"/>
          <ac:spMkLst>
            <pc:docMk/>
            <pc:sldMk cId="3274215400" sldId="260"/>
            <ac:spMk id="12" creationId="{D51BBE22-1B7A-4540-BADE-49905F91D551}"/>
          </ac:spMkLst>
        </pc:spChg>
        <pc:spChg chg="mod">
          <ac:chgData name="Ana Carolina da Silva Chagas Porfirio Rezende" userId="7460ca54-52aa-427f-8f89-15abd8ddf4c0" providerId="ADAL" clId="{CAB40EBB-0F36-42B0-8A9B-B96EFEFAE82D}" dt="2020-12-29T19:07:14.502" v="19" actId="20577"/>
          <ac:spMkLst>
            <pc:docMk/>
            <pc:sldMk cId="3274215400" sldId="260"/>
            <ac:spMk id="14" creationId="{AA717415-7A26-43B3-8E03-A055E047BE3A}"/>
          </ac:spMkLst>
        </pc:spChg>
        <pc:picChg chg="mod">
          <ac:chgData name="Ana Carolina da Silva Chagas Porfirio Rezende" userId="7460ca54-52aa-427f-8f89-15abd8ddf4c0" providerId="ADAL" clId="{CAB40EBB-0F36-42B0-8A9B-B96EFEFAE82D}" dt="2020-12-29T19:07:09.019" v="14" actId="1076"/>
          <ac:picMkLst>
            <pc:docMk/>
            <pc:sldMk cId="3274215400" sldId="260"/>
            <ac:picMk id="13" creationId="{1854E907-5BCF-44FA-9FDA-75B423360F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44EA1-D7D0-407C-AA24-E82E8CF1EE9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E94A6-8A26-4DF2-BA96-3D5E2F72C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95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E94A6-8A26-4DF2-BA96-3D5E2F72CF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2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E94A6-8A26-4DF2-BA96-3D5E2F72CF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2199520"/>
            <a:ext cx="6425724" cy="4679033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7058994"/>
            <a:ext cx="5669756" cy="324483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16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4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715544"/>
            <a:ext cx="1630055" cy="113895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715544"/>
            <a:ext cx="4795669" cy="11389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81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6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3350615"/>
            <a:ext cx="6520220" cy="5590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8994075"/>
            <a:ext cx="6520220" cy="2939950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6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3577718"/>
            <a:ext cx="3212862" cy="85274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3577718"/>
            <a:ext cx="3212862" cy="85274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2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5547"/>
            <a:ext cx="6520220" cy="259773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3294612"/>
            <a:ext cx="3198096" cy="161463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4909251"/>
            <a:ext cx="3198096" cy="72207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3294612"/>
            <a:ext cx="3213847" cy="161463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4909251"/>
            <a:ext cx="3213847" cy="72207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3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895985"/>
            <a:ext cx="2438192" cy="313594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935082"/>
            <a:ext cx="3827085" cy="9550951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4031932"/>
            <a:ext cx="2438192" cy="746965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24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895985"/>
            <a:ext cx="2438192" cy="313594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935082"/>
            <a:ext cx="3827085" cy="9550951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4031932"/>
            <a:ext cx="2438192" cy="746965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4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715547"/>
            <a:ext cx="6520220" cy="2597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3577718"/>
            <a:ext cx="6520220" cy="852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2456683"/>
            <a:ext cx="1700927" cy="71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397E-3084-45A7-A516-220E39EFF23A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2456683"/>
            <a:ext cx="2551390" cy="71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2456683"/>
            <a:ext cx="1700927" cy="71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C173-EFDE-4946-BA75-3EE5B8C50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65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8CF1533-096E-4894-9A21-13C247561A9E}"/>
              </a:ext>
            </a:extLst>
          </p:cNvPr>
          <p:cNvSpPr/>
          <p:nvPr/>
        </p:nvSpPr>
        <p:spPr>
          <a:xfrm>
            <a:off x="-20958" y="0"/>
            <a:ext cx="7559674" cy="13439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>
              <a:latin typeface="Trebuchet MS" panose="020B0603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335FA1-507A-4521-86B1-2F4B67463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93" y="-673132"/>
            <a:ext cx="5142718" cy="52155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E408CE-07FF-4CEE-8497-3B6891959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16" y="869577"/>
            <a:ext cx="3308070" cy="19645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854E907-5BCF-44FA-9FDA-75B423360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29" y="12233450"/>
            <a:ext cx="3854416" cy="12063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6036A18-54AE-4726-B94F-83DD8D6DBB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63" y="262464"/>
            <a:ext cx="2230729" cy="5259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6848D8-E1DB-47A2-8E73-407A9792D8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276" y="-2036391"/>
            <a:ext cx="5757436" cy="56497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7A1D2C-2805-4FC5-87D1-CC29D9093F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46" y="667206"/>
            <a:ext cx="1723746" cy="12674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1BBE22-1B7A-4540-BADE-49905F91D551}"/>
              </a:ext>
            </a:extLst>
          </p:cNvPr>
          <p:cNvSpPr txBox="1"/>
          <p:nvPr/>
        </p:nvSpPr>
        <p:spPr>
          <a:xfrm>
            <a:off x="229308" y="6454392"/>
            <a:ext cx="7059141" cy="40934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Você sabe o que é </a:t>
            </a:r>
            <a:r>
              <a:rPr lang="pt-BR" sz="2000" dirty="0" err="1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Phishing</a:t>
            </a:r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? É uma técnica de fraude online usada por criminosos para atraí-lo a divulgar suas informações pessoais. Permite o ladrão roubar dinheiro ou sua identidade, acessar seus dados ou os dados da sua empresa ou instalar malware em seu dispositivo.</a:t>
            </a:r>
          </a:p>
          <a:p>
            <a:endParaRPr lang="pt-BR" sz="2000" dirty="0">
              <a:solidFill>
                <a:schemeClr val="bg1"/>
              </a:solidFill>
              <a:latin typeface="Trebuchet MS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Para auxiliar nesse cuidado diário temos dois recursos do Outlook o </a:t>
            </a:r>
            <a:r>
              <a:rPr lang="pt-BR" sz="2000" b="1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Denunciar mensagens </a:t>
            </a:r>
            <a:r>
              <a:rPr lang="pt-BR" sz="2000" b="1" dirty="0" err="1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Phishings</a:t>
            </a:r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, e em breve teremos a </a:t>
            </a:r>
            <a:r>
              <a:rPr lang="pt-BR" sz="2000" b="1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Barra de notificação de e-mails externos</a:t>
            </a:r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Trebuchet MS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Gostou desse assunto? Então acesse logo o link abaixo e assista ao vídeo tutorial falando sobre os recursos de segurança de e-mails.</a:t>
            </a:r>
            <a:endParaRPr lang="pt-BR" dirty="0">
              <a:solidFill>
                <a:schemeClr val="bg1"/>
              </a:solidFill>
              <a:latin typeface="Trebuchet MS"/>
              <a:ea typeface="+mn-lt"/>
              <a:cs typeface="+mn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811A097-2F85-4D5D-B754-15269CA354C5}"/>
              </a:ext>
            </a:extLst>
          </p:cNvPr>
          <p:cNvSpPr txBox="1"/>
          <p:nvPr/>
        </p:nvSpPr>
        <p:spPr>
          <a:xfrm>
            <a:off x="796794" y="4615243"/>
            <a:ext cx="5406086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rebuchet MS"/>
                <a:ea typeface="+mn-lt"/>
                <a:cs typeface="+mn-lt"/>
              </a:rPr>
              <a:t>E-mails</a:t>
            </a:r>
            <a:r>
              <a:rPr lang="pt-BR" sz="48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rebuchet MS"/>
                <a:ea typeface="+mn-lt"/>
                <a:cs typeface="+mn-lt"/>
              </a:rPr>
              <a:t> </a:t>
            </a:r>
            <a:r>
              <a:rPr lang="pt-BR" sz="4800" b="1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rebuchet MS"/>
                <a:ea typeface="+mn-lt"/>
                <a:cs typeface="+mn-lt"/>
              </a:rPr>
              <a:t>Phishing</a:t>
            </a:r>
            <a:endParaRPr lang="pt-BR" sz="48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6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8CF1533-096E-4894-9A21-13C247561A9E}"/>
              </a:ext>
            </a:extLst>
          </p:cNvPr>
          <p:cNvSpPr/>
          <p:nvPr/>
        </p:nvSpPr>
        <p:spPr>
          <a:xfrm>
            <a:off x="-20958" y="0"/>
            <a:ext cx="7559674" cy="13439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>
              <a:latin typeface="Trebuchet MS" panose="020B0603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335FA1-507A-4521-86B1-2F4B67463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93" y="-673132"/>
            <a:ext cx="5142718" cy="52155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E408CE-07FF-4CEE-8497-3B6891959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16" y="869577"/>
            <a:ext cx="3308070" cy="19645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854E907-5BCF-44FA-9FDA-75B423360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29" y="12233450"/>
            <a:ext cx="3854416" cy="12063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6036A18-54AE-4726-B94F-83DD8D6DBB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63" y="262464"/>
            <a:ext cx="2230729" cy="5259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6848D8-E1DB-47A2-8E73-407A9792D8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276" y="-2036391"/>
            <a:ext cx="5757436" cy="56497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7A1D2C-2805-4FC5-87D1-CC29D9093F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46" y="667206"/>
            <a:ext cx="1723746" cy="12674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1BBE22-1B7A-4540-BADE-49905F91D551}"/>
              </a:ext>
            </a:extLst>
          </p:cNvPr>
          <p:cNvSpPr txBox="1"/>
          <p:nvPr/>
        </p:nvSpPr>
        <p:spPr>
          <a:xfrm>
            <a:off x="324163" y="5998442"/>
            <a:ext cx="7059141" cy="34778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Mesmo estando atentos corremos o risco de não percebermos detalhes de um e-mail externo, que por sua vez tem grande chance de ser malicioso. </a:t>
            </a:r>
          </a:p>
          <a:p>
            <a:endParaRPr lang="pt-BR" sz="2000" dirty="0">
              <a:solidFill>
                <a:schemeClr val="bg1"/>
              </a:solidFill>
              <a:latin typeface="Trebuchet MS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Mas a boa notícia é que já temos o recurso chamado </a:t>
            </a:r>
            <a:r>
              <a:rPr lang="pt-BR" sz="2000" b="1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Denunciar mensagens </a:t>
            </a:r>
            <a:r>
              <a:rPr lang="pt-BR" sz="2000" b="1" dirty="0" err="1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Phishings</a:t>
            </a:r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, e em breve teremos a </a:t>
            </a:r>
            <a:r>
              <a:rPr lang="pt-BR" sz="2000" b="1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Barra de notificação de e-mails externos</a:t>
            </a:r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, para lhe ajudar a detectar esse tipo de mensagem e ficar ainda mais ligado.</a:t>
            </a:r>
            <a:endParaRPr lang="pt-BR" sz="2000" b="1" dirty="0">
              <a:solidFill>
                <a:schemeClr val="bg1"/>
              </a:solidFill>
              <a:latin typeface="Trebuchet MS"/>
              <a:ea typeface="+mn-lt"/>
              <a:cs typeface="+mn-lt"/>
            </a:endParaRPr>
          </a:p>
          <a:p>
            <a:endParaRPr lang="pt-BR" sz="2000" b="1" dirty="0">
              <a:solidFill>
                <a:schemeClr val="bg1"/>
              </a:solidFill>
              <a:latin typeface="Trebuchet MS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Gostou desse assunto? Então acesse logo o link abaixo e assista ao vídeo tutorial falando sobre </a:t>
            </a:r>
            <a:r>
              <a:rPr lang="pt-BR" sz="2000" b="1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os recursos.</a:t>
            </a:r>
            <a:endParaRPr lang="pt-BR" sz="2000" dirty="0">
              <a:solidFill>
                <a:schemeClr val="bg1"/>
              </a:solidFill>
              <a:latin typeface="Trebuchet MS"/>
              <a:ea typeface="+mn-lt"/>
              <a:cs typeface="+mn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811A097-2F85-4D5D-B754-15269CA354C5}"/>
              </a:ext>
            </a:extLst>
          </p:cNvPr>
          <p:cNvSpPr txBox="1"/>
          <p:nvPr/>
        </p:nvSpPr>
        <p:spPr>
          <a:xfrm>
            <a:off x="0" y="3983285"/>
            <a:ext cx="4760795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Você conhece os recursos de segurança que auxilia no cuidado com seus </a:t>
            </a:r>
            <a:r>
              <a:rPr lang="pt-BR" sz="32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/>
                <a:ea typeface="+mn-lt"/>
                <a:cs typeface="+mn-lt"/>
              </a:rPr>
              <a:t>e-mails</a:t>
            </a:r>
            <a:r>
              <a:rPr lang="pt-BR" sz="2800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/>
                <a:ea typeface="+mn-lt"/>
                <a:cs typeface="+mn-lt"/>
              </a:rPr>
              <a:t>?</a:t>
            </a:r>
            <a:endParaRPr lang="pt-BR" sz="2800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5964086-47A7-4493-99AE-9F9B4787BE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909" y="10069128"/>
            <a:ext cx="7221939" cy="92594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97143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1B2370FFC4284ABFCE001E894109A0" ma:contentTypeVersion="7" ma:contentTypeDescription="Crie um novo documento." ma:contentTypeScope="" ma:versionID="273dd01c47096755e6379e7aaa163fd6">
  <xsd:schema xmlns:xsd="http://www.w3.org/2001/XMLSchema" xmlns:xs="http://www.w3.org/2001/XMLSchema" xmlns:p="http://schemas.microsoft.com/office/2006/metadata/properties" xmlns:ns2="6a964745-7d55-427e-ae47-a9c305b8e639" targetNamespace="http://schemas.microsoft.com/office/2006/metadata/properties" ma:root="true" ma:fieldsID="70dd604f08210f38fa7566abfa213dfa" ns2:_="">
    <xsd:import namespace="6a964745-7d55-427e-ae47-a9c305b8e6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964745-7d55-427e-ae47-a9c305b8e6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A76BF4-1173-44B4-960D-C14D018488A9}">
  <ds:schemaRefs>
    <ds:schemaRef ds:uri="6a964745-7d55-427e-ae47-a9c305b8e6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E5195C-2A9C-48E4-83DE-E11A91F3D3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93171A-A2C7-4265-8D75-B7C812F961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206</Words>
  <Application>Microsoft Office PowerPoint</Application>
  <PresentationFormat>Personalizar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</vt:vector>
  </TitlesOfParts>
  <Company>Energisa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Considerando o cenário e os impactos da Covid-19 na economia, convidamos para um bate papo com muita energia que tratará sobre assunto _______________________________________________</dc:title>
  <dc:creator>Vicente de Paula Lopes de Siqueira</dc:creator>
  <cp:lastModifiedBy>Ana Carolina da Silva Chagas Porfirio Rezende</cp:lastModifiedBy>
  <cp:revision>9</cp:revision>
  <dcterms:created xsi:type="dcterms:W3CDTF">2020-06-17T17:35:28Z</dcterms:created>
  <dcterms:modified xsi:type="dcterms:W3CDTF">2021-01-26T19:48:20Z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0x010100A21B2370FFC4284ABFCE001E894109A0</vt:lpwstr>
  </property>
</Properties>
</file>