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7559675"/>
  <p:notesSz cx="6858000" cy="9144000"/>
  <p:defaultTextStyle>
    <a:defPPr>
      <a:defRPr lang="pt-BR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54555-E6E8-4333-931C-1A472E71092F}" v="2" dt="2021-08-25T18:04:1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3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Aparecido de Souza" userId="aeae0766-c6b1-4a45-926d-9b25377c6424" providerId="ADAL" clId="{F2A54555-E6E8-4333-931C-1A472E71092F}"/>
    <pc:docChg chg="undo custSel modSld">
      <pc:chgData name="Rafael Aparecido de Souza" userId="aeae0766-c6b1-4a45-926d-9b25377c6424" providerId="ADAL" clId="{F2A54555-E6E8-4333-931C-1A472E71092F}" dt="2021-08-25T18:04:27.674" v="37" actId="6549"/>
      <pc:docMkLst>
        <pc:docMk/>
      </pc:docMkLst>
      <pc:sldChg chg="modSp mod">
        <pc:chgData name="Rafael Aparecido de Souza" userId="aeae0766-c6b1-4a45-926d-9b25377c6424" providerId="ADAL" clId="{F2A54555-E6E8-4333-931C-1A472E71092F}" dt="2021-08-25T18:04:27.674" v="37" actId="6549"/>
        <pc:sldMkLst>
          <pc:docMk/>
          <pc:sldMk cId="2221951640" sldId="256"/>
        </pc:sldMkLst>
        <pc:spChg chg="mod">
          <ac:chgData name="Rafael Aparecido de Souza" userId="aeae0766-c6b1-4a45-926d-9b25377c6424" providerId="ADAL" clId="{F2A54555-E6E8-4333-931C-1A472E71092F}" dt="2021-08-25T18:04:27.674" v="37" actId="6549"/>
          <ac:spMkLst>
            <pc:docMk/>
            <pc:sldMk cId="2221951640" sldId="256"/>
            <ac:spMk id="2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237197"/>
            <a:ext cx="4590574" cy="263188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970580"/>
            <a:ext cx="4050506" cy="1825171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46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01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02483"/>
            <a:ext cx="1164521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02483"/>
            <a:ext cx="3426053" cy="64064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68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884671"/>
            <a:ext cx="4658082" cy="31446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059035"/>
            <a:ext cx="4658082" cy="165367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13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012414"/>
            <a:ext cx="2295287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012414"/>
            <a:ext cx="2295287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53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2484"/>
            <a:ext cx="4658082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853171"/>
            <a:ext cx="2284738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761381"/>
            <a:ext cx="2284738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853171"/>
            <a:ext cx="2295990" cy="90821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761381"/>
            <a:ext cx="2295990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8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20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9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88455"/>
            <a:ext cx="2734092" cy="5372269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90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03978"/>
            <a:ext cx="1741858" cy="176392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88455"/>
            <a:ext cx="2734092" cy="5372269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267902"/>
            <a:ext cx="1741858" cy="420157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62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02484"/>
            <a:ext cx="465808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012414"/>
            <a:ext cx="465808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397E-3084-45A7-A516-220E39EFF23A}" type="datetimeFigureOut">
              <a:rPr lang="pt-BR" smtClean="0"/>
              <a:t>25/08/2021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7006700"/>
            <a:ext cx="182272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7006700"/>
            <a:ext cx="12151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C173-EFDE-4946-BA75-3EE5B8C506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0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67" y="-176263"/>
            <a:ext cx="5500424" cy="7735938"/>
          </a:xfrm>
          <a:prstGeom prst="rect">
            <a:avLst/>
          </a:prstGeom>
        </p:spPr>
      </p:pic>
      <p:sp>
        <p:nvSpPr>
          <p:cNvPr id="7" name="Caixa de Texto 2"/>
          <p:cNvSpPr txBox="1">
            <a:spLocks noChangeArrowheads="1"/>
          </p:cNvSpPr>
          <p:nvPr/>
        </p:nvSpPr>
        <p:spPr bwMode="auto">
          <a:xfrm>
            <a:off x="1970711" y="281531"/>
            <a:ext cx="29698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pt-BR" sz="1600" dirty="0">
                <a:solidFill>
                  <a:srgbClr val="1F4E7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Simplifique seus processos com o </a:t>
            </a:r>
            <a:r>
              <a:rPr lang="pt-BR" sz="1600" b="1" dirty="0">
                <a:solidFill>
                  <a:srgbClr val="1F4E7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Forms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46" y="6435037"/>
            <a:ext cx="638960" cy="63935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58" y="7090851"/>
            <a:ext cx="824579" cy="2671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9" y="288172"/>
            <a:ext cx="1386734" cy="1020292"/>
          </a:xfrm>
          <a:prstGeom prst="rect">
            <a:avLst/>
          </a:prstGeom>
        </p:spPr>
      </p:pic>
      <p:sp>
        <p:nvSpPr>
          <p:cNvPr id="20" name="Caixa de Texto 2"/>
          <p:cNvSpPr txBox="1">
            <a:spLocks noChangeArrowheads="1"/>
          </p:cNvSpPr>
          <p:nvPr/>
        </p:nvSpPr>
        <p:spPr bwMode="auto">
          <a:xfrm>
            <a:off x="305947" y="1491983"/>
            <a:ext cx="4917806" cy="308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rtlCol="0" anchor="t" anchorCtr="0">
            <a:noAutofit/>
          </a:bodyPr>
          <a:lstStyle>
            <a:lvl1pPr algn="ctr" defTabSz="5400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4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59595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Microsoft Forms permite você digitalizar seus formulários de maneira simples e ágil. </a:t>
            </a: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59595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Permita que o </a:t>
            </a:r>
            <a:r>
              <a:rPr lang="pt-BR" sz="1400" b="1" u="sng" dirty="0">
                <a:solidFill>
                  <a:srgbClr val="59595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Forms</a:t>
            </a:r>
            <a:r>
              <a:rPr lang="pt-BR" sz="1400" b="1" dirty="0">
                <a:solidFill>
                  <a:srgbClr val="59595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rgbClr val="59595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aplicado em conjunto com  </a:t>
            </a:r>
            <a:r>
              <a:rPr lang="pt-BR" sz="1400" b="1" u="sng" dirty="0">
                <a:solidFill>
                  <a:srgbClr val="59595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Automate</a:t>
            </a:r>
            <a:r>
              <a:rPr lang="pt-BR" sz="1400" b="1" dirty="0">
                <a:solidFill>
                  <a:srgbClr val="59595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rgbClr val="595959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ajude a  melhorar a rastreabilidade, padronização e segurança operacional do seu processo. </a:t>
            </a: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595959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Confira como as ferramentas foram aplicadas  para a Automação no Processo de Troca de Turno dos Operadores do COS e COD. Vem com gente! </a:t>
            </a:r>
            <a:endParaRPr lang="pt-BR" sz="1400" dirty="0">
              <a:solidFill>
                <a:srgbClr val="595959"/>
              </a:solidFill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endParaRPr lang="pt-BR" sz="1400" b="1" dirty="0">
              <a:solidFill>
                <a:srgbClr val="595959"/>
              </a:solidFill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endParaRPr lang="pt-BR" sz="14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46384" y="6538548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400" b="1" dirty="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Acesse </a:t>
            </a:r>
            <a:br>
              <a:rPr lang="pt-BR" sz="1400" b="1" dirty="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b="1" dirty="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link abaixo</a:t>
            </a:r>
          </a:p>
        </p:txBody>
      </p:sp>
      <p:sp>
        <p:nvSpPr>
          <p:cNvPr id="17" name="Caixa de Texto 2"/>
          <p:cNvSpPr txBox="1">
            <a:spLocks noChangeArrowheads="1"/>
          </p:cNvSpPr>
          <p:nvPr/>
        </p:nvSpPr>
        <p:spPr bwMode="auto">
          <a:xfrm>
            <a:off x="475074" y="5642475"/>
            <a:ext cx="261403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 saber </a:t>
            </a:r>
            <a:r>
              <a:rPr lang="pt-BR" sz="3000" b="1" dirty="0">
                <a:solidFill>
                  <a:schemeClr val="bg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mais?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9" y="6538548"/>
            <a:ext cx="668610" cy="5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81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Tema do Office</vt:lpstr>
      <vt:lpstr>Apresentação do PowerPoint</vt:lpstr>
    </vt:vector>
  </TitlesOfParts>
  <Company>Energisa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Considerando o cenário e os impactos da Covid-19 na economia, convidamos para um bate papo com muita energia que tratará sobre assunto _______________________________________________</dc:title>
  <dc:creator>Vicente de Paula Lopes de Siqueira</dc:creator>
  <cp:lastModifiedBy>Rafael Aparecido de Souza</cp:lastModifiedBy>
  <cp:revision>34</cp:revision>
  <dcterms:created xsi:type="dcterms:W3CDTF">2020-06-17T17:35:28Z</dcterms:created>
  <dcterms:modified xsi:type="dcterms:W3CDTF">2021-08-25T18:04:40Z</dcterms:modified>
</cp:coreProperties>
</file>