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0" r:id="rId4"/>
  </p:sldMasterIdLst>
  <p:notesMasterIdLst>
    <p:notesMasterId r:id="rId9"/>
  </p:notesMasterIdLst>
  <p:handoutMasterIdLst>
    <p:handoutMasterId r:id="rId10"/>
  </p:handoutMasterIdLst>
  <p:sldIdLst>
    <p:sldId id="275" r:id="rId5"/>
    <p:sldId id="276" r:id="rId6"/>
    <p:sldId id="277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/>
        </p14:section>
        <p14:section name="Gálati" id="{5F56BCDF-E033-43DF-A4D1-C67168D77E7D}">
          <p14:sldIdLst>
            <p14:sldId id="275"/>
            <p14:sldId id="276"/>
            <p14:sldId id="277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F6"/>
    <a:srgbClr val="171A1F"/>
    <a:srgbClr val="2D323C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95" d="100"/>
          <a:sy n="95" d="100"/>
        </p:scale>
        <p:origin x="11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22203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59274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35885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74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02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416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65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0272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64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009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008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3978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716292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17432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846193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597702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66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5494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228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00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040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7" r:id="rId17"/>
    <p:sldLayoutId id="2147483709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43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Konkrétabb részek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classok</a:t>
            </a:r>
            <a:r>
              <a:rPr lang="hu-HU" dirty="0"/>
              <a:t> megírása</a:t>
            </a:r>
          </a:p>
          <a:p>
            <a:pPr>
              <a:buFontTx/>
              <a:buChar char="-"/>
            </a:pPr>
            <a:r>
              <a:rPr lang="hu-HU" dirty="0"/>
              <a:t>Szervezői panel felépítése + statisztika</a:t>
            </a:r>
          </a:p>
          <a:p>
            <a:pPr>
              <a:buFontTx/>
              <a:buChar char="-"/>
            </a:pPr>
            <a:r>
              <a:rPr lang="hu-HU" dirty="0" err="1"/>
              <a:t>Template</a:t>
            </a:r>
            <a:r>
              <a:rPr lang="hu-HU" dirty="0"/>
              <a:t> felépítésének kisebb bővítése</a:t>
            </a:r>
          </a:p>
          <a:p>
            <a:pPr>
              <a:buFontTx/>
              <a:buChar char="-"/>
            </a:pPr>
            <a:r>
              <a:rPr lang="hu-HU" dirty="0"/>
              <a:t>Filter kijavítása (</a:t>
            </a:r>
            <a:r>
              <a:rPr lang="hu-HU" dirty="0" err="1"/>
              <a:t>Khmm</a:t>
            </a:r>
            <a:r>
              <a:rPr lang="hu-HU" dirty="0"/>
              <a:t>.. </a:t>
            </a:r>
            <a:r>
              <a:rPr lang="hu-HU" dirty="0" err="1"/>
              <a:t>Zsolti</a:t>
            </a:r>
            <a:r>
              <a:rPr lang="hu-HU" dirty="0"/>
              <a:t>)</a:t>
            </a:r>
          </a:p>
          <a:p>
            <a:pPr>
              <a:buFontTx/>
              <a:buChar char="-"/>
            </a:pPr>
            <a:r>
              <a:rPr lang="hu-HU" dirty="0"/>
              <a:t>2 óra eltöltése egy .</a:t>
            </a:r>
            <a:r>
              <a:rPr lang="hu-HU" dirty="0" err="1"/>
              <a:t>lower</a:t>
            </a:r>
            <a:r>
              <a:rPr lang="hu-HU" dirty="0"/>
              <a:t>() miatt</a:t>
            </a:r>
          </a:p>
          <a:p>
            <a:pPr>
              <a:buFontTx/>
              <a:buChar char="-"/>
            </a:pPr>
            <a:r>
              <a:rPr lang="hu-HU" dirty="0" err="1"/>
              <a:t>Controllerek</a:t>
            </a:r>
            <a:r>
              <a:rPr lang="hu-HU" dirty="0"/>
              <a:t> írása </a:t>
            </a:r>
            <a:r>
              <a:rPr lang="hu-HU" dirty="0" err="1"/>
              <a:t>route</a:t>
            </a:r>
            <a:r>
              <a:rPr lang="hu-HU" dirty="0"/>
              <a:t>-ok lekezelésére</a:t>
            </a:r>
          </a:p>
          <a:p>
            <a:pPr>
              <a:buFontTx/>
              <a:buChar char="-"/>
            </a:pPr>
            <a:r>
              <a:rPr lang="hu-HU" dirty="0"/>
              <a:t>Helyenként frontend, </a:t>
            </a:r>
            <a:r>
              <a:rPr lang="hu-HU" dirty="0" err="1"/>
              <a:t>reszponzivitás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Az én szerepem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2D371E4E-2992-41E5-B173-D6D97930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Titkos </a:t>
            </a:r>
            <a:r>
              <a:rPr lang="hu-HU" dirty="0" err="1"/>
              <a:t>mikkentyű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95625148-F2FA-4BBB-8E42-0097E17D7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Csapat segítése</a:t>
            </a:r>
          </a:p>
          <a:p>
            <a:pPr>
              <a:buFontTx/>
              <a:buChar char="-"/>
            </a:pPr>
            <a:r>
              <a:rPr lang="hu-HU" dirty="0"/>
              <a:t>Egyéb feladatok ellátása</a:t>
            </a:r>
          </a:p>
          <a:p>
            <a:pPr>
              <a:buFontTx/>
              <a:buChar char="-"/>
            </a:pPr>
            <a:r>
              <a:rPr lang="hu-HU" dirty="0"/>
              <a:t>Projekt bővítése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Adatbázis felépítése</a:t>
            </a:r>
          </a:p>
          <a:p>
            <a:pPr>
              <a:buFontTx/>
              <a:buChar char="-"/>
            </a:pPr>
            <a:r>
              <a:rPr lang="hu-HU" dirty="0"/>
              <a:t>Oldalak felépítése, sitemap</a:t>
            </a:r>
          </a:p>
          <a:p>
            <a:pPr>
              <a:buFontTx/>
              <a:buChar char="-"/>
            </a:pPr>
            <a:r>
              <a:rPr lang="hu-HU" dirty="0"/>
              <a:t>Csapattagokkal való kupaktanács</a:t>
            </a:r>
          </a:p>
          <a:p>
            <a:pPr>
              <a:buFontTx/>
              <a:buChar char="-"/>
            </a:pPr>
            <a:r>
              <a:rPr lang="hu-HU" dirty="0"/>
              <a:t>Ha valami alapvetően rossz, az az én hibám</a:t>
            </a:r>
          </a:p>
          <a:p>
            <a:pPr>
              <a:buFontTx/>
              <a:buChar char="-"/>
            </a:pPr>
            <a:r>
              <a:rPr lang="hu-HU" dirty="0"/>
              <a:t>Előző évi próbálkozásokból való okulás (spagetti)</a:t>
            </a:r>
          </a:p>
          <a:p>
            <a:pPr>
              <a:buFontTx/>
              <a:buChar char="-"/>
            </a:pPr>
            <a:r>
              <a:rPr lang="hu-HU" dirty="0"/>
              <a:t>Jogosultságok és felhasználói típusok felépítése</a:t>
            </a:r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13" name="Alcím 12">
            <a:extLst>
              <a:ext uri="{FF2B5EF4-FFF2-40B4-BE49-F238E27FC236}">
                <a16:creationId xmlns:a16="http://schemas.microsoft.com/office/drawing/2014/main" id="{3EC898CD-C100-4D9D-BACD-368F2621E1A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Professzionális hibakereső</a:t>
            </a:r>
          </a:p>
          <a:p>
            <a:pPr>
              <a:buFontTx/>
              <a:buChar char="-"/>
            </a:pPr>
            <a:r>
              <a:rPr lang="hu-HU" dirty="0"/>
              <a:t>Emiatt órákig elakadtam ( .</a:t>
            </a:r>
            <a:r>
              <a:rPr lang="hu-HU" dirty="0" err="1"/>
              <a:t>lower</a:t>
            </a:r>
            <a:r>
              <a:rPr lang="hu-HU" dirty="0"/>
              <a:t>() )</a:t>
            </a:r>
          </a:p>
          <a:p>
            <a:pPr>
              <a:buFontTx/>
              <a:buChar char="-"/>
            </a:pPr>
            <a:r>
              <a:rPr lang="hu-HU" dirty="0"/>
              <a:t>+ adatbázis alapadatok létrehozása</a:t>
            </a:r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Tervezés, menedzselés</a:t>
            </a: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D6313BE0-4C8E-45D8-8A11-9A39CDE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Sitemap felépítés</a:t>
            </a:r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277FB18C-D320-43E8-AB2B-3A387FC3495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17" name="Alcím 16">
            <a:extLst>
              <a:ext uri="{FF2B5EF4-FFF2-40B4-BE49-F238E27FC236}">
                <a16:creationId xmlns:a16="http://schemas.microsoft.com/office/drawing/2014/main" id="{7A172E1D-01BE-45AE-A130-9C2408B27D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Alcím 18">
            <a:extLst>
              <a:ext uri="{FF2B5EF4-FFF2-40B4-BE49-F238E27FC236}">
                <a16:creationId xmlns:a16="http://schemas.microsoft.com/office/drawing/2014/main" id="{EB3E4E43-A75C-437E-BE2D-38ECB4AF8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1" name="Alcím 20">
            <a:extLst>
              <a:ext uri="{FF2B5EF4-FFF2-40B4-BE49-F238E27FC236}">
                <a16:creationId xmlns:a16="http://schemas.microsoft.com/office/drawing/2014/main" id="{4D78D734-0C03-4B44-B55E-F0D25DEB0E5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Cím 22">
            <a:extLst>
              <a:ext uri="{FF2B5EF4-FFF2-40B4-BE49-F238E27FC236}">
                <a16:creationId xmlns:a16="http://schemas.microsoft.com/office/drawing/2014/main" id="{9E772DE3-184E-4918-9595-4D9C5E9E2F5E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 err="1"/>
              <a:t>Applications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672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>
                <a:solidFill>
                  <a:schemeClr val="accent6"/>
                </a:solidFill>
              </a:rPr>
              <a:t>Csapat segítése</a:t>
            </a:r>
            <a:endParaRPr lang="hu-HU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D6313BE0-4C8E-45D8-8A11-9A39CDE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Frontend, </a:t>
            </a:r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277FB18C-D320-43E8-AB2B-3A387FC3495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Filter</a:t>
            </a:r>
          </a:p>
        </p:txBody>
      </p:sp>
      <p:sp>
        <p:nvSpPr>
          <p:cNvPr id="12" name="Cím 11">
            <a:extLst>
              <a:ext uri="{FF2B5EF4-FFF2-40B4-BE49-F238E27FC236}">
                <a16:creationId xmlns:a16="http://schemas.microsoft.com/office/drawing/2014/main" id="{780742DA-8E76-435D-A973-F91F8F8B609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Alcím 14">
            <a:extLst>
              <a:ext uri="{FF2B5EF4-FFF2-40B4-BE49-F238E27FC236}">
                <a16:creationId xmlns:a16="http://schemas.microsoft.com/office/drawing/2014/main" id="{B8AA0218-B5CF-437C-B03B-DEFF7742C9A8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7" name="Alcím 16">
            <a:extLst>
              <a:ext uri="{FF2B5EF4-FFF2-40B4-BE49-F238E27FC236}">
                <a16:creationId xmlns:a16="http://schemas.microsoft.com/office/drawing/2014/main" id="{7A172E1D-01BE-45AE-A130-9C2408B27D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Alcím 18">
            <a:extLst>
              <a:ext uri="{FF2B5EF4-FFF2-40B4-BE49-F238E27FC236}">
                <a16:creationId xmlns:a16="http://schemas.microsoft.com/office/drawing/2014/main" id="{EB3E4E43-A75C-437E-BE2D-38ECB4AF8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1" name="Alcím 20">
            <a:extLst>
              <a:ext uri="{FF2B5EF4-FFF2-40B4-BE49-F238E27FC236}">
                <a16:creationId xmlns:a16="http://schemas.microsoft.com/office/drawing/2014/main" id="{4D78D734-0C03-4B44-B55E-F0D25DEB0E5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Cím 22">
            <a:extLst>
              <a:ext uri="{FF2B5EF4-FFF2-40B4-BE49-F238E27FC236}">
                <a16:creationId xmlns:a16="http://schemas.microsoft.com/office/drawing/2014/main" id="{9E772DE3-184E-4918-9595-4D9C5E9E2F5E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938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4B69926-A55D-AE85-EFAE-4ADBA450DBBD}"/>
              </a:ext>
            </a:extLst>
          </p:cNvPr>
          <p:cNvGrpSpPr/>
          <p:nvPr/>
        </p:nvGrpSpPr>
        <p:grpSpPr>
          <a:xfrm>
            <a:off x="5932335" y="1990550"/>
            <a:ext cx="5016595" cy="3768936"/>
            <a:chOff x="5831852" y="1869970"/>
            <a:chExt cx="5016595" cy="3768936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831852" y="1933576"/>
              <a:ext cx="5016595" cy="370533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831852" y="1869970"/>
              <a:ext cx="1774800" cy="40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07" y="2492168"/>
            <a:ext cx="4819650" cy="3127375"/>
          </a:xfrm>
          <a:prstGeom prst="rect">
            <a:avLst/>
          </a:prstGeom>
        </p:spPr>
      </p:pic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9179F715-7DCA-F9CB-D56B-BFCC135C265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37D5D9-427B-3F11-E470-7CCD90C6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0" y="1479758"/>
            <a:ext cx="3923198" cy="31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74585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0</TotalTime>
  <Words>120</Words>
  <Application>Microsoft Office PowerPoint</Application>
  <PresentationFormat>Szélesvásznú</PresentationFormat>
  <Paragraphs>33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4</vt:i4>
      </vt:variant>
      <vt:variant>
        <vt:lpstr>Diacímek</vt:lpstr>
      </vt:variant>
      <vt:variant>
        <vt:i4>4</vt:i4>
      </vt:variant>
    </vt:vector>
  </HeadingPairs>
  <TitlesOfParts>
    <vt:vector size="18" baseType="lpstr">
      <vt:lpstr>Anaheim</vt:lpstr>
      <vt:lpstr>Aptos</vt:lpstr>
      <vt:lpstr>Arial</vt:lpstr>
      <vt:lpstr>Denk One</vt:lpstr>
      <vt:lpstr>Fira Sans Extra Condensed</vt:lpstr>
      <vt:lpstr>Nunito Light</vt:lpstr>
      <vt:lpstr>Proxima Nova</vt:lpstr>
      <vt:lpstr>PT Sans</vt:lpstr>
      <vt:lpstr>Quantico</vt:lpstr>
      <vt:lpstr>Source Code Pro</vt:lpstr>
      <vt:lpstr>New Operating System Design Pitch Deck by Slidesgo</vt:lpstr>
      <vt:lpstr>Slidesgo Final Pages</vt:lpstr>
      <vt:lpstr>1_New Operating System Design Pitch Deck by Slidesgo</vt:lpstr>
      <vt:lpstr>1_Slidesgo Final Pages</vt:lpstr>
      <vt:lpstr>Konkrétabb részek</vt:lpstr>
      <vt:lpstr>&lt;/ Tervezés, menedzselés</vt:lpstr>
      <vt:lpstr>&lt;/ Csapat segítése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Mészár Máté</cp:lastModifiedBy>
  <cp:revision>203</cp:revision>
  <dcterms:created xsi:type="dcterms:W3CDTF">2024-11-25T07:36:55Z</dcterms:created>
  <dcterms:modified xsi:type="dcterms:W3CDTF">2024-11-28T09:31:14Z</dcterms:modified>
</cp:coreProperties>
</file>