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6"/>
  </p:notesMasterIdLst>
  <p:sldIdLst>
    <p:sldId id="256" r:id="rId3"/>
    <p:sldId id="260" r:id="rId4"/>
    <p:sldId id="259" r:id="rId5"/>
    <p:sldId id="261" r:id="rId6"/>
    <p:sldId id="263" r:id="rId7"/>
    <p:sldId id="258" r:id="rId8"/>
    <p:sldId id="264" r:id="rId9"/>
    <p:sldId id="269" r:id="rId10"/>
    <p:sldId id="270" r:id="rId11"/>
    <p:sldId id="271" r:id="rId12"/>
    <p:sldId id="272" r:id="rId13"/>
    <p:sldId id="273" r:id="rId14"/>
    <p:sldId id="25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2D3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7956B-A1E9-4E44-91C5-703ED5768F15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17DE-FA40-49B6-8AC1-4C94A51AEE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8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1f30c3009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1f30c3009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0f7c6677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0f7c6677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0f7af2584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0f7af2584a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0f7af2584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0f7af2584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095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182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82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3076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60000" y="1809700"/>
            <a:ext cx="56128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031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8309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9190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48473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0582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3932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721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765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00042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8760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53952-2B1C-2F5B-0184-54BA719C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D047C-8178-3780-367F-C336F110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69C4DE-9435-32A2-070E-1BE1582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1981-2AC6-4D49-9A74-04A505B00AD0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0CD0D-1002-0A33-87CB-0825597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540F1-3BD7-CD2B-23A8-3D301B2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62A-3F1B-4E6C-B3D8-706A71E8AA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834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645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865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6792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5254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89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8037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9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98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607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437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StillNincsCsapatnév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11542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2"/>
          <p:cNvSpPr/>
          <p:nvPr/>
        </p:nvSpPr>
        <p:spPr>
          <a:xfrm>
            <a:off x="2109955" y="4065079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7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Saturn</a:t>
            </a:r>
            <a:endParaRPr sz="17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Manager</a:t>
            </a:r>
            <a:endParaRPr sz="1333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8" name="Google Shape;478;p42"/>
          <p:cNvSpPr/>
          <p:nvPr/>
        </p:nvSpPr>
        <p:spPr>
          <a:xfrm>
            <a:off x="4078488" y="4065045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733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Earth</a:t>
            </a:r>
            <a:endParaRPr sz="1733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Manager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9" name="Google Shape;479;p42"/>
          <p:cNvSpPr/>
          <p:nvPr/>
        </p:nvSpPr>
        <p:spPr>
          <a:xfrm>
            <a:off x="6345684" y="4065061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733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Venus</a:t>
            </a:r>
            <a:endParaRPr sz="1733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Manager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0" name="Google Shape;480;p42"/>
          <p:cNvSpPr/>
          <p:nvPr/>
        </p:nvSpPr>
        <p:spPr>
          <a:xfrm>
            <a:off x="8314217" y="4065028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733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Mars</a:t>
            </a:r>
            <a:endParaRPr sz="1733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Manager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1" name="Google Shape;481;p42"/>
          <p:cNvSpPr/>
          <p:nvPr/>
        </p:nvSpPr>
        <p:spPr>
          <a:xfrm>
            <a:off x="7355879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Triton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2" name="Google Shape;482;p42"/>
          <p:cNvSpPr/>
          <p:nvPr/>
        </p:nvSpPr>
        <p:spPr>
          <a:xfrm>
            <a:off x="9321279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Callisto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3" name="Google Shape;483;p42"/>
          <p:cNvSpPr/>
          <p:nvPr/>
        </p:nvSpPr>
        <p:spPr>
          <a:xfrm>
            <a:off x="5381128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Titan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3082475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Mercury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1107724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The Moon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2430245" y="2805147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Versenyző</a:t>
            </a:r>
          </a:p>
        </p:txBody>
      </p:sp>
      <p:sp>
        <p:nvSpPr>
          <p:cNvPr id="487" name="Google Shape;487;p42"/>
          <p:cNvSpPr/>
          <p:nvPr/>
        </p:nvSpPr>
        <p:spPr>
          <a:xfrm>
            <a:off x="4539233" y="1727395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Szervező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hu-HU" dirty="0"/>
              <a:t>Jogosultságok felépítése</a:t>
            </a:r>
            <a:endParaRPr dirty="0"/>
          </a:p>
        </p:txBody>
      </p:sp>
      <p:sp>
        <p:nvSpPr>
          <p:cNvPr id="489" name="Google Shape;489;p42"/>
          <p:cNvSpPr/>
          <p:nvPr/>
        </p:nvSpPr>
        <p:spPr>
          <a:xfrm>
            <a:off x="6646557" y="2843800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0" name="Google Shape;490;p42"/>
          <p:cNvCxnSpPr>
            <a:stCxn id="487" idx="2"/>
            <a:endCxn id="489" idx="0"/>
          </p:cNvCxnSpPr>
          <p:nvPr/>
        </p:nvCxnSpPr>
        <p:spPr>
          <a:xfrm rot="16200000" flipH="1">
            <a:off x="6911493" y="1551135"/>
            <a:ext cx="478005" cy="21073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1" name="Google Shape;491;p42"/>
          <p:cNvCxnSpPr>
            <a:stCxn id="486" idx="0"/>
            <a:endCxn id="487" idx="2"/>
          </p:cNvCxnSpPr>
          <p:nvPr/>
        </p:nvCxnSpPr>
        <p:spPr>
          <a:xfrm rot="-5400000">
            <a:off x="4822645" y="1531147"/>
            <a:ext cx="439200" cy="2108800"/>
          </a:xfrm>
          <a:prstGeom prst="bentConnector3">
            <a:avLst>
              <a:gd name="adj1" fmla="val 5001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2" name="Google Shape;492;p42"/>
          <p:cNvCxnSpPr>
            <a:stCxn id="486" idx="2"/>
            <a:endCxn id="478" idx="0"/>
          </p:cNvCxnSpPr>
          <p:nvPr/>
        </p:nvCxnSpPr>
        <p:spPr>
          <a:xfrm rot="-5400000" flipH="1">
            <a:off x="4144445" y="3233747"/>
            <a:ext cx="674800" cy="9880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3" name="Google Shape;493;p42"/>
          <p:cNvCxnSpPr>
            <a:stCxn id="477" idx="0"/>
            <a:endCxn id="486" idx="2"/>
          </p:cNvCxnSpPr>
          <p:nvPr/>
        </p:nvCxnSpPr>
        <p:spPr>
          <a:xfrm rot="-5400000">
            <a:off x="3160155" y="3237479"/>
            <a:ext cx="674800" cy="9804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4" name="Google Shape;494;p42"/>
          <p:cNvCxnSpPr>
            <a:stCxn id="489" idx="2"/>
            <a:endCxn id="480" idx="0"/>
          </p:cNvCxnSpPr>
          <p:nvPr/>
        </p:nvCxnSpPr>
        <p:spPr>
          <a:xfrm rot="16200000" flipH="1">
            <a:off x="8389873" y="3243284"/>
            <a:ext cx="636028" cy="10074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5" name="Google Shape;495;p42"/>
          <p:cNvCxnSpPr>
            <a:stCxn id="479" idx="0"/>
            <a:endCxn id="489" idx="2"/>
          </p:cNvCxnSpPr>
          <p:nvPr/>
        </p:nvCxnSpPr>
        <p:spPr>
          <a:xfrm rot="5400000" flipH="1" flipV="1">
            <a:off x="7405590" y="3266495"/>
            <a:ext cx="636061" cy="9610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6" name="Google Shape;496;p42"/>
          <p:cNvCxnSpPr>
            <a:stCxn id="485" idx="0"/>
            <a:endCxn id="477" idx="2"/>
          </p:cNvCxnSpPr>
          <p:nvPr/>
        </p:nvCxnSpPr>
        <p:spPr>
          <a:xfrm rot="-5400000">
            <a:off x="2125724" y="4386020"/>
            <a:ext cx="761200" cy="1002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7" name="Google Shape;497;p42"/>
          <p:cNvCxnSpPr>
            <a:stCxn id="484" idx="0"/>
            <a:endCxn id="477" idx="2"/>
          </p:cNvCxnSpPr>
          <p:nvPr/>
        </p:nvCxnSpPr>
        <p:spPr>
          <a:xfrm rot="5400000" flipH="1">
            <a:off x="3113075" y="4401020"/>
            <a:ext cx="761200" cy="972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8" name="Google Shape;498;p42"/>
          <p:cNvCxnSpPr>
            <a:stCxn id="483" idx="0"/>
            <a:endCxn id="479" idx="2"/>
          </p:cNvCxnSpPr>
          <p:nvPr/>
        </p:nvCxnSpPr>
        <p:spPr>
          <a:xfrm rot="-5400000">
            <a:off x="6380128" y="4405020"/>
            <a:ext cx="761200" cy="9644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9" name="Google Shape;499;p42"/>
          <p:cNvCxnSpPr>
            <a:stCxn id="481" idx="0"/>
            <a:endCxn id="479" idx="2"/>
          </p:cNvCxnSpPr>
          <p:nvPr/>
        </p:nvCxnSpPr>
        <p:spPr>
          <a:xfrm rot="5400000" flipH="1">
            <a:off x="7367679" y="4382220"/>
            <a:ext cx="761200" cy="1010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00" name="Google Shape;500;p42"/>
          <p:cNvCxnSpPr>
            <a:stCxn id="482" idx="0"/>
            <a:endCxn id="479" idx="2"/>
          </p:cNvCxnSpPr>
          <p:nvPr/>
        </p:nvCxnSpPr>
        <p:spPr>
          <a:xfrm rot="5400000" flipH="1">
            <a:off x="8350279" y="3399420"/>
            <a:ext cx="761200" cy="2975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01" name="Google Shape;501;p42"/>
          <p:cNvSpPr txBox="1"/>
          <p:nvPr/>
        </p:nvSpPr>
        <p:spPr>
          <a:xfrm>
            <a:off x="9609600" y="1274700"/>
            <a:ext cx="16224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800">
                <a:solidFill>
                  <a:schemeClr val="accent2"/>
                </a:solidFill>
              </a:rPr>
              <a:t>/&gt;</a:t>
            </a:r>
            <a:r>
              <a:rPr lang="en" sz="4800">
                <a:solidFill>
                  <a:schemeClr val="dk1"/>
                </a:solidFill>
              </a:rPr>
              <a:t> **</a:t>
            </a:r>
            <a:endParaRPr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/>
          <p:nvPr/>
        </p:nvSpPr>
        <p:spPr>
          <a:xfrm>
            <a:off x="5437467" y="1413992"/>
            <a:ext cx="5785200" cy="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Route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5437467" y="1807663"/>
            <a:ext cx="57852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Include the total size of the market, which represents the entire potential customer base for the product or service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5437467" y="2986283"/>
            <a:ext cx="5785200" cy="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Controller</a:t>
            </a:r>
            <a:endParaRPr lang="hu-HU"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5437467" y="3379923"/>
            <a:ext cx="57852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Identify the target market for the product or service, which may be a subset of the total market. This could be based on factors such as demographics, geography, or specific needs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0" name="Google Shape;510;p43"/>
          <p:cNvSpPr txBox="1"/>
          <p:nvPr/>
        </p:nvSpPr>
        <p:spPr>
          <a:xfrm>
            <a:off x="5437467" y="4558572"/>
            <a:ext cx="5785200" cy="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Template</a:t>
            </a:r>
            <a:endParaRPr lang="hu-HU"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1" name="Google Shape;511;p43"/>
          <p:cNvSpPr txBox="1"/>
          <p:nvPr/>
        </p:nvSpPr>
        <p:spPr>
          <a:xfrm>
            <a:off x="5437467" y="4952225"/>
            <a:ext cx="57852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Indicate the current market size, which represents the portion of the target market that the company has successfully captured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2" name="Google Shape;512;p43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hu-HU" dirty="0" err="1"/>
              <a:t>Django</a:t>
            </a:r>
            <a:r>
              <a:rPr lang="hu-HU" dirty="0"/>
              <a:t> felépítése</a:t>
            </a:r>
            <a:endParaRPr dirty="0"/>
          </a:p>
        </p:txBody>
      </p:sp>
      <p:sp>
        <p:nvSpPr>
          <p:cNvPr id="513" name="Google Shape;513;p43"/>
          <p:cNvSpPr/>
          <p:nvPr/>
        </p:nvSpPr>
        <p:spPr>
          <a:xfrm>
            <a:off x="960000" y="1662443"/>
            <a:ext cx="3996400" cy="399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14" name="Google Shape;514;p43"/>
          <p:cNvSpPr/>
          <p:nvPr/>
        </p:nvSpPr>
        <p:spPr>
          <a:xfrm>
            <a:off x="1300800" y="2343876"/>
            <a:ext cx="3314800" cy="331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15" name="Google Shape;515;p43"/>
          <p:cNvSpPr/>
          <p:nvPr/>
        </p:nvSpPr>
        <p:spPr>
          <a:xfrm>
            <a:off x="1956000" y="3654136"/>
            <a:ext cx="2004400" cy="200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16" name="Google Shape;516;p43"/>
          <p:cNvSpPr txBox="1"/>
          <p:nvPr/>
        </p:nvSpPr>
        <p:spPr>
          <a:xfrm>
            <a:off x="2109400" y="1715467"/>
            <a:ext cx="16976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2400" dirty="0" err="1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Route</a:t>
            </a:r>
            <a:endParaRPr sz="24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2109400" y="2779173"/>
            <a:ext cx="16976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2400" dirty="0" err="1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Controller</a:t>
            </a:r>
            <a:endParaRPr sz="24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8" name="Google Shape;518;p43"/>
          <p:cNvSpPr txBox="1"/>
          <p:nvPr/>
        </p:nvSpPr>
        <p:spPr>
          <a:xfrm>
            <a:off x="2109400" y="4315732"/>
            <a:ext cx="16976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2400" dirty="0" err="1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Template</a:t>
            </a:r>
            <a:endParaRPr sz="24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hu-HU" dirty="0"/>
              <a:t>Fejlesztési út</a:t>
            </a:r>
            <a:endParaRPr dirty="0"/>
          </a:p>
        </p:txBody>
      </p:sp>
      <p:graphicFrame>
        <p:nvGraphicFramePr>
          <p:cNvPr id="524" name="Google Shape;524;p44"/>
          <p:cNvGraphicFramePr/>
          <p:nvPr>
            <p:extLst>
              <p:ext uri="{D42A27DB-BD31-4B8C-83A1-F6EECF244321}">
                <p14:modId xmlns:p14="http://schemas.microsoft.com/office/powerpoint/2010/main" val="1238173671"/>
              </p:ext>
            </p:extLst>
          </p:nvPr>
        </p:nvGraphicFramePr>
        <p:xfrm>
          <a:off x="969168" y="1530918"/>
          <a:ext cx="10271629" cy="42467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2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8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87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87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320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873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891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4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Cél</a:t>
                      </a:r>
                      <a:endParaRPr sz="24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Leírása</a:t>
                      </a:r>
                      <a:endParaRPr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Péntek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Szombat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hu-HU" sz="1600" dirty="0">
                          <a:solidFill>
                            <a:schemeClr val="dk1"/>
                          </a:solidFill>
                          <a:sym typeface="Quantico"/>
                        </a:rPr>
                        <a:t>Vasárnap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Understanding</a:t>
                      </a: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Analyze and understand the needs of your target audience</a:t>
                      </a: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Conduct research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Research existing products in the industry and analyze how successful they are</a:t>
                      </a: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Brainstorm ideas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Generate ideas based on user feedback and research findings</a:t>
                      </a: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Develop a prototype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Create a basic version of the product to show investors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Test for usability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Put the prototype through rigorous testing processes to ensure that it meets user requirements 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Analyze feedback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Analyze feedback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623;p47">
            <a:extLst>
              <a:ext uri="{FF2B5EF4-FFF2-40B4-BE49-F238E27FC236}">
                <a16:creationId xmlns:a16="http://schemas.microsoft.com/office/drawing/2014/main" id="{30BCD50F-2525-73D6-2DEE-85AE65B94414}"/>
              </a:ext>
            </a:extLst>
          </p:cNvPr>
          <p:cNvGrpSpPr/>
          <p:nvPr/>
        </p:nvGrpSpPr>
        <p:grpSpPr>
          <a:xfrm>
            <a:off x="3782387" y="4658324"/>
            <a:ext cx="2342351" cy="1033808"/>
            <a:chOff x="2752975" y="1467501"/>
            <a:chExt cx="1001575" cy="442000"/>
          </a:xfrm>
        </p:grpSpPr>
        <p:sp>
          <p:nvSpPr>
            <p:cNvPr id="60" name="Google Shape;624;p47">
              <a:extLst>
                <a:ext uri="{FF2B5EF4-FFF2-40B4-BE49-F238E27FC236}">
                  <a16:creationId xmlns:a16="http://schemas.microsoft.com/office/drawing/2014/main" id="{DBA4D57A-2108-CBAB-EDF3-24373C68F5ED}"/>
                </a:ext>
              </a:extLst>
            </p:cNvPr>
            <p:cNvSpPr/>
            <p:nvPr/>
          </p:nvSpPr>
          <p:spPr>
            <a:xfrm>
              <a:off x="2752975" y="1467501"/>
              <a:ext cx="1001575" cy="442000"/>
            </a:xfrm>
            <a:custGeom>
              <a:avLst/>
              <a:gdLst/>
              <a:ahLst/>
              <a:cxnLst/>
              <a:rect l="l" t="t" r="r" b="b"/>
              <a:pathLst>
                <a:path w="40063" h="17680" extrusionOk="0">
                  <a:moveTo>
                    <a:pt x="0" y="0"/>
                  </a:moveTo>
                  <a:lnTo>
                    <a:pt x="0" y="17680"/>
                  </a:lnTo>
                  <a:lnTo>
                    <a:pt x="40062" y="17680"/>
                  </a:lnTo>
                  <a:lnTo>
                    <a:pt x="4006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25;p47">
              <a:extLst>
                <a:ext uri="{FF2B5EF4-FFF2-40B4-BE49-F238E27FC236}">
                  <a16:creationId xmlns:a16="http://schemas.microsoft.com/office/drawing/2014/main" id="{5617D5BB-294B-1CD1-CE42-B4E80F2E63AE}"/>
                </a:ext>
              </a:extLst>
            </p:cNvPr>
            <p:cNvSpPr/>
            <p:nvPr/>
          </p:nvSpPr>
          <p:spPr>
            <a:xfrm>
              <a:off x="2925600" y="1729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0" y="1"/>
                  </a:moveTo>
                  <a:lnTo>
                    <a:pt x="0" y="868"/>
                  </a:lnTo>
                  <a:lnTo>
                    <a:pt x="2502" y="8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6;p47">
              <a:extLst>
                <a:ext uri="{FF2B5EF4-FFF2-40B4-BE49-F238E27FC236}">
                  <a16:creationId xmlns:a16="http://schemas.microsoft.com/office/drawing/2014/main" id="{D851A387-8A0D-6C44-7681-37D6316B190A}"/>
                </a:ext>
              </a:extLst>
            </p:cNvPr>
            <p:cNvSpPr/>
            <p:nvPr/>
          </p:nvSpPr>
          <p:spPr>
            <a:xfrm>
              <a:off x="2925600" y="1814250"/>
              <a:ext cx="163475" cy="21700"/>
            </a:xfrm>
            <a:custGeom>
              <a:avLst/>
              <a:gdLst/>
              <a:ahLst/>
              <a:cxnLst/>
              <a:rect l="l" t="t" r="r" b="b"/>
              <a:pathLst>
                <a:path w="6539" h="868" extrusionOk="0">
                  <a:moveTo>
                    <a:pt x="0" y="0"/>
                  </a:moveTo>
                  <a:lnTo>
                    <a:pt x="0" y="867"/>
                  </a:lnTo>
                  <a:lnTo>
                    <a:pt x="6538" y="867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27;p47">
              <a:extLst>
                <a:ext uri="{FF2B5EF4-FFF2-40B4-BE49-F238E27FC236}">
                  <a16:creationId xmlns:a16="http://schemas.microsoft.com/office/drawing/2014/main" id="{B6AD5D21-72C8-3F7F-DD76-E49ADE763008}"/>
                </a:ext>
              </a:extLst>
            </p:cNvPr>
            <p:cNvSpPr/>
            <p:nvPr/>
          </p:nvSpPr>
          <p:spPr>
            <a:xfrm>
              <a:off x="3114900" y="1814250"/>
              <a:ext cx="256025" cy="21700"/>
            </a:xfrm>
            <a:custGeom>
              <a:avLst/>
              <a:gdLst/>
              <a:ahLst/>
              <a:cxnLst/>
              <a:rect l="l" t="t" r="r" b="b"/>
              <a:pathLst>
                <a:path w="10241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0241" y="867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628;p47">
              <a:extLst>
                <a:ext uri="{FF2B5EF4-FFF2-40B4-BE49-F238E27FC236}">
                  <a16:creationId xmlns:a16="http://schemas.microsoft.com/office/drawing/2014/main" id="{67F0C4B6-8589-6E61-9FCE-8DD06BEB24B9}"/>
                </a:ext>
              </a:extLst>
            </p:cNvPr>
            <p:cNvSpPr/>
            <p:nvPr/>
          </p:nvSpPr>
          <p:spPr>
            <a:xfrm>
              <a:off x="3398425" y="1814250"/>
              <a:ext cx="217675" cy="21700"/>
            </a:xfrm>
            <a:custGeom>
              <a:avLst/>
              <a:gdLst/>
              <a:ahLst/>
              <a:cxnLst/>
              <a:rect l="l" t="t" r="r" b="b"/>
              <a:pathLst>
                <a:path w="870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8707" y="867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629;p47">
              <a:extLst>
                <a:ext uri="{FF2B5EF4-FFF2-40B4-BE49-F238E27FC236}">
                  <a16:creationId xmlns:a16="http://schemas.microsoft.com/office/drawing/2014/main" id="{820E52C7-57AE-6F48-9786-EFA76D61F496}"/>
                </a:ext>
              </a:extLst>
            </p:cNvPr>
            <p:cNvSpPr/>
            <p:nvPr/>
          </p:nvSpPr>
          <p:spPr>
            <a:xfrm>
              <a:off x="2925600" y="1771700"/>
              <a:ext cx="106750" cy="21725"/>
            </a:xfrm>
            <a:custGeom>
              <a:avLst/>
              <a:gdLst/>
              <a:ahLst/>
              <a:cxnLst/>
              <a:rect l="l" t="t" r="r" b="b"/>
              <a:pathLst>
                <a:path w="427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270" y="8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630;p47">
              <a:extLst>
                <a:ext uri="{FF2B5EF4-FFF2-40B4-BE49-F238E27FC236}">
                  <a16:creationId xmlns:a16="http://schemas.microsoft.com/office/drawing/2014/main" id="{13DB5544-3A8F-E81D-3442-3D0EDA9228E5}"/>
                </a:ext>
              </a:extLst>
            </p:cNvPr>
            <p:cNvSpPr/>
            <p:nvPr/>
          </p:nvSpPr>
          <p:spPr>
            <a:xfrm>
              <a:off x="3059850" y="1771700"/>
              <a:ext cx="200175" cy="21725"/>
            </a:xfrm>
            <a:custGeom>
              <a:avLst/>
              <a:gdLst/>
              <a:ahLst/>
              <a:cxnLst/>
              <a:rect l="l" t="t" r="r" b="b"/>
              <a:pathLst>
                <a:path w="8007" h="869" extrusionOk="0">
                  <a:moveTo>
                    <a:pt x="1" y="1"/>
                  </a:moveTo>
                  <a:lnTo>
                    <a:pt x="1" y="868"/>
                  </a:lnTo>
                  <a:lnTo>
                    <a:pt x="8006" y="8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631;p47">
              <a:extLst>
                <a:ext uri="{FF2B5EF4-FFF2-40B4-BE49-F238E27FC236}">
                  <a16:creationId xmlns:a16="http://schemas.microsoft.com/office/drawing/2014/main" id="{46277FA4-490B-D3E0-84CA-F3E72B942FEF}"/>
                </a:ext>
              </a:extLst>
            </p:cNvPr>
            <p:cNvSpPr/>
            <p:nvPr/>
          </p:nvSpPr>
          <p:spPr>
            <a:xfrm>
              <a:off x="3285850" y="1771700"/>
              <a:ext cx="117600" cy="21725"/>
            </a:xfrm>
            <a:custGeom>
              <a:avLst/>
              <a:gdLst/>
              <a:ahLst/>
              <a:cxnLst/>
              <a:rect l="l" t="t" r="r" b="b"/>
              <a:pathLst>
                <a:path w="4704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704" y="868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632;p47">
              <a:extLst>
                <a:ext uri="{FF2B5EF4-FFF2-40B4-BE49-F238E27FC236}">
                  <a16:creationId xmlns:a16="http://schemas.microsoft.com/office/drawing/2014/main" id="{8307228B-A2AF-08BF-1B40-7D4DCD350EBF}"/>
                </a:ext>
              </a:extLst>
            </p:cNvPr>
            <p:cNvSpPr/>
            <p:nvPr/>
          </p:nvSpPr>
          <p:spPr>
            <a:xfrm>
              <a:off x="3008975" y="1729175"/>
              <a:ext cx="153475" cy="21700"/>
            </a:xfrm>
            <a:custGeom>
              <a:avLst/>
              <a:gdLst/>
              <a:ahLst/>
              <a:cxnLst/>
              <a:rect l="l" t="t" r="r" b="b"/>
              <a:pathLst>
                <a:path w="6139" h="868" extrusionOk="0">
                  <a:moveTo>
                    <a:pt x="1" y="1"/>
                  </a:moveTo>
                  <a:lnTo>
                    <a:pt x="1" y="868"/>
                  </a:lnTo>
                  <a:lnTo>
                    <a:pt x="6139" y="868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7" name="Google Shape;633;p47">
              <a:extLst>
                <a:ext uri="{FF2B5EF4-FFF2-40B4-BE49-F238E27FC236}">
                  <a16:creationId xmlns:a16="http://schemas.microsoft.com/office/drawing/2014/main" id="{1A6F58B6-2680-5D88-6599-A44FAE47203A}"/>
                </a:ext>
              </a:extLst>
            </p:cNvPr>
            <p:cNvSpPr/>
            <p:nvPr/>
          </p:nvSpPr>
          <p:spPr>
            <a:xfrm>
              <a:off x="2925600" y="1654950"/>
              <a:ext cx="355275" cy="21725"/>
            </a:xfrm>
            <a:custGeom>
              <a:avLst/>
              <a:gdLst/>
              <a:ahLst/>
              <a:cxnLst/>
              <a:rect l="l" t="t" r="r" b="b"/>
              <a:pathLst>
                <a:path w="14211" h="869" extrusionOk="0">
                  <a:moveTo>
                    <a:pt x="0" y="1"/>
                  </a:moveTo>
                  <a:lnTo>
                    <a:pt x="0" y="868"/>
                  </a:lnTo>
                  <a:lnTo>
                    <a:pt x="14210" y="868"/>
                  </a:lnTo>
                  <a:lnTo>
                    <a:pt x="14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8" name="Google Shape;634;p47">
              <a:extLst>
                <a:ext uri="{FF2B5EF4-FFF2-40B4-BE49-F238E27FC236}">
                  <a16:creationId xmlns:a16="http://schemas.microsoft.com/office/drawing/2014/main" id="{837E91DA-2E0F-B939-5D05-69B14C2749AE}"/>
                </a:ext>
              </a:extLst>
            </p:cNvPr>
            <p:cNvSpPr/>
            <p:nvPr/>
          </p:nvSpPr>
          <p:spPr>
            <a:xfrm>
              <a:off x="3308375" y="1654950"/>
              <a:ext cx="80075" cy="21725"/>
            </a:xfrm>
            <a:custGeom>
              <a:avLst/>
              <a:gdLst/>
              <a:ahLst/>
              <a:cxnLst/>
              <a:rect l="l" t="t" r="r" b="b"/>
              <a:pathLst>
                <a:path w="3203" h="869" extrusionOk="0">
                  <a:moveTo>
                    <a:pt x="0" y="1"/>
                  </a:moveTo>
                  <a:lnTo>
                    <a:pt x="0" y="868"/>
                  </a:lnTo>
                  <a:lnTo>
                    <a:pt x="3202" y="868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9" name="Google Shape;635;p47">
              <a:extLst>
                <a:ext uri="{FF2B5EF4-FFF2-40B4-BE49-F238E27FC236}">
                  <a16:creationId xmlns:a16="http://schemas.microsoft.com/office/drawing/2014/main" id="{0C22BDCE-09B1-8879-FDE8-12357679C3D8}"/>
                </a:ext>
              </a:extLst>
            </p:cNvPr>
            <p:cNvSpPr/>
            <p:nvPr/>
          </p:nvSpPr>
          <p:spPr>
            <a:xfrm>
              <a:off x="2925600" y="1613275"/>
              <a:ext cx="106750" cy="21700"/>
            </a:xfrm>
            <a:custGeom>
              <a:avLst/>
              <a:gdLst/>
              <a:ahLst/>
              <a:cxnLst/>
              <a:rect l="l" t="t" r="r" b="b"/>
              <a:pathLst>
                <a:path w="4270" h="868" extrusionOk="0">
                  <a:moveTo>
                    <a:pt x="0" y="0"/>
                  </a:moveTo>
                  <a:lnTo>
                    <a:pt x="0" y="867"/>
                  </a:lnTo>
                  <a:lnTo>
                    <a:pt x="4270" y="867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0" name="Google Shape;636;p47">
              <a:extLst>
                <a:ext uri="{FF2B5EF4-FFF2-40B4-BE49-F238E27FC236}">
                  <a16:creationId xmlns:a16="http://schemas.microsoft.com/office/drawing/2014/main" id="{A74478AA-9996-707F-509D-BD6E5B103170}"/>
                </a:ext>
              </a:extLst>
            </p:cNvPr>
            <p:cNvSpPr/>
            <p:nvPr/>
          </p:nvSpPr>
          <p:spPr>
            <a:xfrm>
              <a:off x="3059850" y="1613275"/>
              <a:ext cx="421175" cy="21700"/>
            </a:xfrm>
            <a:custGeom>
              <a:avLst/>
              <a:gdLst/>
              <a:ahLst/>
              <a:cxnLst/>
              <a:rect l="l" t="t" r="r" b="b"/>
              <a:pathLst>
                <a:path w="1684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16846" y="867"/>
                  </a:lnTo>
                  <a:lnTo>
                    <a:pt x="16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1" name="Google Shape;637;p47">
              <a:extLst>
                <a:ext uri="{FF2B5EF4-FFF2-40B4-BE49-F238E27FC236}">
                  <a16:creationId xmlns:a16="http://schemas.microsoft.com/office/drawing/2014/main" id="{B1FED728-F737-7334-2035-9979A3731072}"/>
                </a:ext>
              </a:extLst>
            </p:cNvPr>
            <p:cNvSpPr/>
            <p:nvPr/>
          </p:nvSpPr>
          <p:spPr>
            <a:xfrm>
              <a:off x="3494325" y="1613275"/>
              <a:ext cx="181000" cy="21700"/>
            </a:xfrm>
            <a:custGeom>
              <a:avLst/>
              <a:gdLst/>
              <a:ahLst/>
              <a:cxnLst/>
              <a:rect l="l" t="t" r="r" b="b"/>
              <a:pathLst>
                <a:path w="7240" h="868" extrusionOk="0">
                  <a:moveTo>
                    <a:pt x="1" y="0"/>
                  </a:moveTo>
                  <a:lnTo>
                    <a:pt x="1" y="867"/>
                  </a:lnTo>
                  <a:lnTo>
                    <a:pt x="7239" y="867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2" name="Google Shape;638;p47">
              <a:extLst>
                <a:ext uri="{FF2B5EF4-FFF2-40B4-BE49-F238E27FC236}">
                  <a16:creationId xmlns:a16="http://schemas.microsoft.com/office/drawing/2014/main" id="{A271820C-3A93-C17C-9BF8-AA5F0C88D6B3}"/>
                </a:ext>
              </a:extLst>
            </p:cNvPr>
            <p:cNvSpPr/>
            <p:nvPr/>
          </p:nvSpPr>
          <p:spPr>
            <a:xfrm>
              <a:off x="2925600" y="1572400"/>
              <a:ext cx="155125" cy="21700"/>
            </a:xfrm>
            <a:custGeom>
              <a:avLst/>
              <a:gdLst/>
              <a:ahLst/>
              <a:cxnLst/>
              <a:rect l="l" t="t" r="r" b="b"/>
              <a:pathLst>
                <a:path w="620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6205" y="868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3" name="Google Shape;639;p47">
              <a:extLst>
                <a:ext uri="{FF2B5EF4-FFF2-40B4-BE49-F238E27FC236}">
                  <a16:creationId xmlns:a16="http://schemas.microsoft.com/office/drawing/2014/main" id="{97A6EF8D-1442-7803-6DC4-8950D1F83EA0}"/>
                </a:ext>
              </a:extLst>
            </p:cNvPr>
            <p:cNvSpPr/>
            <p:nvPr/>
          </p:nvSpPr>
          <p:spPr>
            <a:xfrm>
              <a:off x="3109050" y="1572400"/>
              <a:ext cx="65925" cy="21700"/>
            </a:xfrm>
            <a:custGeom>
              <a:avLst/>
              <a:gdLst/>
              <a:ahLst/>
              <a:cxnLst/>
              <a:rect l="l" t="t" r="r" b="b"/>
              <a:pathLst>
                <a:path w="2637" h="868" extrusionOk="0">
                  <a:moveTo>
                    <a:pt x="1" y="1"/>
                  </a:moveTo>
                  <a:lnTo>
                    <a:pt x="1" y="868"/>
                  </a:lnTo>
                  <a:lnTo>
                    <a:pt x="2636" y="868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4" name="Google Shape;640;p47">
              <a:extLst>
                <a:ext uri="{FF2B5EF4-FFF2-40B4-BE49-F238E27FC236}">
                  <a16:creationId xmlns:a16="http://schemas.microsoft.com/office/drawing/2014/main" id="{950573CB-40F6-5814-225F-587D3B9F9634}"/>
                </a:ext>
              </a:extLst>
            </p:cNvPr>
            <p:cNvSpPr/>
            <p:nvPr/>
          </p:nvSpPr>
          <p:spPr>
            <a:xfrm>
              <a:off x="3191625" y="1572400"/>
              <a:ext cx="144275" cy="21700"/>
            </a:xfrm>
            <a:custGeom>
              <a:avLst/>
              <a:gdLst/>
              <a:ahLst/>
              <a:cxnLst/>
              <a:rect l="l" t="t" r="r" b="b"/>
              <a:pathLst>
                <a:path w="5771" h="868" extrusionOk="0">
                  <a:moveTo>
                    <a:pt x="0" y="1"/>
                  </a:moveTo>
                  <a:lnTo>
                    <a:pt x="0" y="868"/>
                  </a:lnTo>
                  <a:lnTo>
                    <a:pt x="5771" y="868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5" name="Google Shape;641;p47">
              <a:extLst>
                <a:ext uri="{FF2B5EF4-FFF2-40B4-BE49-F238E27FC236}">
                  <a16:creationId xmlns:a16="http://schemas.microsoft.com/office/drawing/2014/main" id="{6DF19CB4-C147-3DD9-F100-68EFD02F960E}"/>
                </a:ext>
              </a:extLst>
            </p:cNvPr>
            <p:cNvSpPr/>
            <p:nvPr/>
          </p:nvSpPr>
          <p:spPr>
            <a:xfrm>
              <a:off x="2830525" y="1573225"/>
              <a:ext cx="17550" cy="16725"/>
            </a:xfrm>
            <a:custGeom>
              <a:avLst/>
              <a:gdLst/>
              <a:ahLst/>
              <a:cxnLst/>
              <a:rect l="l" t="t" r="r" b="b"/>
              <a:pathLst>
                <a:path w="702" h="669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642;p47">
              <a:extLst>
                <a:ext uri="{FF2B5EF4-FFF2-40B4-BE49-F238E27FC236}">
                  <a16:creationId xmlns:a16="http://schemas.microsoft.com/office/drawing/2014/main" id="{13AEB637-92A4-66FE-FB49-F95263BF6650}"/>
                </a:ext>
              </a:extLst>
            </p:cNvPr>
            <p:cNvSpPr/>
            <p:nvPr/>
          </p:nvSpPr>
          <p:spPr>
            <a:xfrm>
              <a:off x="2830525" y="161492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68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643;p47">
              <a:extLst>
                <a:ext uri="{FF2B5EF4-FFF2-40B4-BE49-F238E27FC236}">
                  <a16:creationId xmlns:a16="http://schemas.microsoft.com/office/drawing/2014/main" id="{16E3ADF6-85A3-297D-8DDF-1DF00E63C673}"/>
                </a:ext>
              </a:extLst>
            </p:cNvPr>
            <p:cNvSpPr/>
            <p:nvPr/>
          </p:nvSpPr>
          <p:spPr>
            <a:xfrm>
              <a:off x="2830525" y="165745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201"/>
                    <a:pt x="1" y="368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68"/>
                  </a:cubicBezTo>
                  <a:cubicBezTo>
                    <a:pt x="701" y="201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644;p47">
              <a:extLst>
                <a:ext uri="{FF2B5EF4-FFF2-40B4-BE49-F238E27FC236}">
                  <a16:creationId xmlns:a16="http://schemas.microsoft.com/office/drawing/2014/main" id="{8D22B5F5-BF6B-64C2-32AC-04A83B21F5D1}"/>
                </a:ext>
              </a:extLst>
            </p:cNvPr>
            <p:cNvSpPr/>
            <p:nvPr/>
          </p:nvSpPr>
          <p:spPr>
            <a:xfrm>
              <a:off x="2830525" y="173167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645;p47">
              <a:extLst>
                <a:ext uri="{FF2B5EF4-FFF2-40B4-BE49-F238E27FC236}">
                  <a16:creationId xmlns:a16="http://schemas.microsoft.com/office/drawing/2014/main" id="{9FDE28CC-650F-2217-F1FB-7A3BAC5AE10C}"/>
                </a:ext>
              </a:extLst>
            </p:cNvPr>
            <p:cNvSpPr/>
            <p:nvPr/>
          </p:nvSpPr>
          <p:spPr>
            <a:xfrm>
              <a:off x="2830525" y="1774100"/>
              <a:ext cx="17550" cy="17650"/>
            </a:xfrm>
            <a:custGeom>
              <a:avLst/>
              <a:gdLst/>
              <a:ahLst/>
              <a:cxnLst/>
              <a:rect l="l" t="t" r="r" b="b"/>
              <a:pathLst>
                <a:path w="702" h="706" extrusionOk="0">
                  <a:moveTo>
                    <a:pt x="392" y="1"/>
                  </a:moveTo>
                  <a:cubicBezTo>
                    <a:pt x="374" y="1"/>
                    <a:pt x="354" y="2"/>
                    <a:pt x="334" y="5"/>
                  </a:cubicBezTo>
                  <a:cubicBezTo>
                    <a:pt x="167" y="5"/>
                    <a:pt x="1" y="172"/>
                    <a:pt x="1" y="339"/>
                  </a:cubicBezTo>
                  <a:cubicBezTo>
                    <a:pt x="1" y="539"/>
                    <a:pt x="167" y="705"/>
                    <a:pt x="334" y="705"/>
                  </a:cubicBezTo>
                  <a:cubicBezTo>
                    <a:pt x="534" y="705"/>
                    <a:pt x="701" y="539"/>
                    <a:pt x="701" y="339"/>
                  </a:cubicBezTo>
                  <a:cubicBezTo>
                    <a:pt x="701" y="156"/>
                    <a:pt x="590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646;p47">
              <a:extLst>
                <a:ext uri="{FF2B5EF4-FFF2-40B4-BE49-F238E27FC236}">
                  <a16:creationId xmlns:a16="http://schemas.microsoft.com/office/drawing/2014/main" id="{661E4C9C-8AD6-F505-5A0B-4314226D669F}"/>
                </a:ext>
              </a:extLst>
            </p:cNvPr>
            <p:cNvSpPr/>
            <p:nvPr/>
          </p:nvSpPr>
          <p:spPr>
            <a:xfrm>
              <a:off x="2830525" y="18159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34"/>
                  </a:cubicBezTo>
                  <a:cubicBezTo>
                    <a:pt x="701" y="201"/>
                    <a:pt x="568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82B7F7C-E00F-56EE-D1F6-9D6A3815C9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14450"/>
            <a:ext cx="10271125" cy="76358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/>
              <a:t>Köszönjük a figyelmet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>
                <a:solidFill>
                  <a:schemeClr val="lt2"/>
                </a:solidFill>
              </a:rPr>
              <a:t>/&gt;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0A33FB-864F-58D2-AB3E-05FBB8FDC6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554720" y="3830913"/>
            <a:ext cx="4577934" cy="22050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sz="1800" dirty="0"/>
              <a:t>Csapattagjai: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Gál Attila Péter Prometheus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Magi Zsolt </a:t>
            </a:r>
            <a:r>
              <a:rPr lang="hu-HU" sz="1800" dirty="0" err="1"/>
              <a:t>Gandalf</a:t>
            </a:r>
            <a:endParaRPr lang="hu-HU" sz="1800" dirty="0"/>
          </a:p>
          <a:p>
            <a:pPr>
              <a:lnSpc>
                <a:spcPct val="150000"/>
              </a:lnSpc>
            </a:pPr>
            <a:r>
              <a:rPr lang="hu-HU" sz="1800" dirty="0"/>
              <a:t>Pápa Attila </a:t>
            </a:r>
            <a:r>
              <a:rPr lang="hu-HU" sz="1800" dirty="0" err="1"/>
              <a:t>Baldur</a:t>
            </a:r>
            <a:endParaRPr lang="hu-HU" sz="1800" dirty="0"/>
          </a:p>
        </p:txBody>
      </p:sp>
      <p:grpSp>
        <p:nvGrpSpPr>
          <p:cNvPr id="13" name="Google Shape;577;p47">
            <a:extLst>
              <a:ext uri="{FF2B5EF4-FFF2-40B4-BE49-F238E27FC236}">
                <a16:creationId xmlns:a16="http://schemas.microsoft.com/office/drawing/2014/main" id="{9BEAD50B-4DC3-A09A-B751-D9E94B8F008A}"/>
              </a:ext>
            </a:extLst>
          </p:cNvPr>
          <p:cNvGrpSpPr/>
          <p:nvPr/>
        </p:nvGrpSpPr>
        <p:grpSpPr>
          <a:xfrm>
            <a:off x="1375147" y="2547887"/>
            <a:ext cx="2936596" cy="1942789"/>
            <a:chOff x="3095725" y="2502225"/>
            <a:chExt cx="1401850" cy="927375"/>
          </a:xfrm>
        </p:grpSpPr>
        <p:sp>
          <p:nvSpPr>
            <p:cNvPr id="14" name="Google Shape;578;p47">
              <a:extLst>
                <a:ext uri="{FF2B5EF4-FFF2-40B4-BE49-F238E27FC236}">
                  <a16:creationId xmlns:a16="http://schemas.microsoft.com/office/drawing/2014/main" id="{CF425FAB-673F-0124-BEFB-AEEA222220D3}"/>
                </a:ext>
              </a:extLst>
            </p:cNvPr>
            <p:cNvSpPr/>
            <p:nvPr/>
          </p:nvSpPr>
          <p:spPr>
            <a:xfrm>
              <a:off x="3095725" y="2502225"/>
              <a:ext cx="1401850" cy="103450"/>
            </a:xfrm>
            <a:custGeom>
              <a:avLst/>
              <a:gdLst/>
              <a:ahLst/>
              <a:cxnLst/>
              <a:rect l="l" t="t" r="r" b="b"/>
              <a:pathLst>
                <a:path w="56074" h="4138" fill="none" extrusionOk="0">
                  <a:moveTo>
                    <a:pt x="0" y="1"/>
                  </a:moveTo>
                  <a:lnTo>
                    <a:pt x="56073" y="1"/>
                  </a:lnTo>
                  <a:lnTo>
                    <a:pt x="56073" y="4137"/>
                  </a:lnTo>
                  <a:lnTo>
                    <a:pt x="0" y="4137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579;p47">
              <a:extLst>
                <a:ext uri="{FF2B5EF4-FFF2-40B4-BE49-F238E27FC236}">
                  <a16:creationId xmlns:a16="http://schemas.microsoft.com/office/drawing/2014/main" id="{B6D51D29-7734-7BF7-F085-DB2DC13CBE87}"/>
                </a:ext>
              </a:extLst>
            </p:cNvPr>
            <p:cNvSpPr/>
            <p:nvPr/>
          </p:nvSpPr>
          <p:spPr>
            <a:xfrm>
              <a:off x="3095725" y="3327000"/>
              <a:ext cx="1401850" cy="102600"/>
            </a:xfrm>
            <a:custGeom>
              <a:avLst/>
              <a:gdLst/>
              <a:ahLst/>
              <a:cxnLst/>
              <a:rect l="l" t="t" r="r" b="b"/>
              <a:pathLst>
                <a:path w="56074" h="4104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4103"/>
                  </a:lnTo>
                  <a:lnTo>
                    <a:pt x="0" y="4103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80;p47">
              <a:extLst>
                <a:ext uri="{FF2B5EF4-FFF2-40B4-BE49-F238E27FC236}">
                  <a16:creationId xmlns:a16="http://schemas.microsoft.com/office/drawing/2014/main" id="{57E3122A-0602-02FE-9884-B4D3B2E0A842}"/>
                </a:ext>
              </a:extLst>
            </p:cNvPr>
            <p:cNvSpPr/>
            <p:nvPr/>
          </p:nvSpPr>
          <p:spPr>
            <a:xfrm>
              <a:off x="3095725" y="2605650"/>
              <a:ext cx="1401850" cy="412800"/>
            </a:xfrm>
            <a:custGeom>
              <a:avLst/>
              <a:gdLst/>
              <a:ahLst/>
              <a:cxnLst/>
              <a:rect l="l" t="t" r="r" b="b"/>
              <a:pathLst>
                <a:path w="56074" h="16512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16512"/>
                  </a:lnTo>
                  <a:lnTo>
                    <a:pt x="0" y="16512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81;p47">
              <a:extLst>
                <a:ext uri="{FF2B5EF4-FFF2-40B4-BE49-F238E27FC236}">
                  <a16:creationId xmlns:a16="http://schemas.microsoft.com/office/drawing/2014/main" id="{C1126B28-4135-B128-C6F3-F70F48610F41}"/>
                </a:ext>
              </a:extLst>
            </p:cNvPr>
            <p:cNvSpPr/>
            <p:nvPr/>
          </p:nvSpPr>
          <p:spPr>
            <a:xfrm>
              <a:off x="4066400" y="3018425"/>
              <a:ext cx="431175" cy="309425"/>
            </a:xfrm>
            <a:custGeom>
              <a:avLst/>
              <a:gdLst/>
              <a:ahLst/>
              <a:cxnLst/>
              <a:rect l="l" t="t" r="r" b="b"/>
              <a:pathLst>
                <a:path w="17247" h="12377" fill="none" extrusionOk="0">
                  <a:moveTo>
                    <a:pt x="1" y="1"/>
                  </a:moveTo>
                  <a:lnTo>
                    <a:pt x="17246" y="1"/>
                  </a:lnTo>
                  <a:lnTo>
                    <a:pt x="17246" y="12376"/>
                  </a:lnTo>
                  <a:lnTo>
                    <a:pt x="1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82;p47">
              <a:extLst>
                <a:ext uri="{FF2B5EF4-FFF2-40B4-BE49-F238E27FC236}">
                  <a16:creationId xmlns:a16="http://schemas.microsoft.com/office/drawing/2014/main" id="{CFB8D214-C3C2-BBA1-5172-2B6D5B4C9CBD}"/>
                </a:ext>
              </a:extLst>
            </p:cNvPr>
            <p:cNvSpPr/>
            <p:nvPr/>
          </p:nvSpPr>
          <p:spPr>
            <a:xfrm>
              <a:off x="3526025" y="3018425"/>
              <a:ext cx="539575" cy="309425"/>
            </a:xfrm>
            <a:custGeom>
              <a:avLst/>
              <a:gdLst/>
              <a:ahLst/>
              <a:cxnLst/>
              <a:rect l="l" t="t" r="r" b="b"/>
              <a:pathLst>
                <a:path w="21583" h="12377" fill="none" extrusionOk="0">
                  <a:moveTo>
                    <a:pt x="0" y="1"/>
                  </a:moveTo>
                  <a:lnTo>
                    <a:pt x="21582" y="1"/>
                  </a:lnTo>
                  <a:lnTo>
                    <a:pt x="21582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583;p47">
              <a:extLst>
                <a:ext uri="{FF2B5EF4-FFF2-40B4-BE49-F238E27FC236}">
                  <a16:creationId xmlns:a16="http://schemas.microsoft.com/office/drawing/2014/main" id="{1CD5243C-40B5-E22A-80E1-498A735ACF66}"/>
                </a:ext>
              </a:extLst>
            </p:cNvPr>
            <p:cNvSpPr/>
            <p:nvPr/>
          </p:nvSpPr>
          <p:spPr>
            <a:xfrm>
              <a:off x="3095725" y="3018425"/>
              <a:ext cx="432000" cy="309425"/>
            </a:xfrm>
            <a:custGeom>
              <a:avLst/>
              <a:gdLst/>
              <a:ahLst/>
              <a:cxnLst/>
              <a:rect l="l" t="t" r="r" b="b"/>
              <a:pathLst>
                <a:path w="17280" h="12377" fill="none" extrusionOk="0">
                  <a:moveTo>
                    <a:pt x="0" y="1"/>
                  </a:moveTo>
                  <a:lnTo>
                    <a:pt x="17279" y="1"/>
                  </a:lnTo>
                  <a:lnTo>
                    <a:pt x="17279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584;p47">
              <a:extLst>
                <a:ext uri="{FF2B5EF4-FFF2-40B4-BE49-F238E27FC236}">
                  <a16:creationId xmlns:a16="http://schemas.microsoft.com/office/drawing/2014/main" id="{E946D6A1-7EAB-F8D6-4418-9C9A9AD45B57}"/>
                </a:ext>
              </a:extLst>
            </p:cNvPr>
            <p:cNvSpPr/>
            <p:nvPr/>
          </p:nvSpPr>
          <p:spPr>
            <a:xfrm>
              <a:off x="3807900" y="2773250"/>
              <a:ext cx="258525" cy="18375"/>
            </a:xfrm>
            <a:custGeom>
              <a:avLst/>
              <a:gdLst/>
              <a:ahLst/>
              <a:cxnLst/>
              <a:rect l="l" t="t" r="r" b="b"/>
              <a:pathLst>
                <a:path w="10341" h="735" extrusionOk="0">
                  <a:moveTo>
                    <a:pt x="0" y="1"/>
                  </a:moveTo>
                  <a:lnTo>
                    <a:pt x="0" y="735"/>
                  </a:lnTo>
                  <a:lnTo>
                    <a:pt x="10341" y="73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585;p47">
              <a:extLst>
                <a:ext uri="{FF2B5EF4-FFF2-40B4-BE49-F238E27FC236}">
                  <a16:creationId xmlns:a16="http://schemas.microsoft.com/office/drawing/2014/main" id="{5FD99DC2-BE3D-AACC-1FE0-BEECC972A4E5}"/>
                </a:ext>
              </a:extLst>
            </p:cNvPr>
            <p:cNvSpPr/>
            <p:nvPr/>
          </p:nvSpPr>
          <p:spPr>
            <a:xfrm>
              <a:off x="4080575" y="2773250"/>
              <a:ext cx="46725" cy="18375"/>
            </a:xfrm>
            <a:custGeom>
              <a:avLst/>
              <a:gdLst/>
              <a:ahLst/>
              <a:cxnLst/>
              <a:rect l="l" t="t" r="r" b="b"/>
              <a:pathLst>
                <a:path w="1869" h="735" extrusionOk="0">
                  <a:moveTo>
                    <a:pt x="1" y="1"/>
                  </a:moveTo>
                  <a:lnTo>
                    <a:pt x="1" y="735"/>
                  </a:lnTo>
                  <a:lnTo>
                    <a:pt x="1869" y="735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586;p47">
              <a:extLst>
                <a:ext uri="{FF2B5EF4-FFF2-40B4-BE49-F238E27FC236}">
                  <a16:creationId xmlns:a16="http://schemas.microsoft.com/office/drawing/2014/main" id="{2B94AC92-9D19-5BD5-3DF1-055C33429A6D}"/>
                </a:ext>
              </a:extLst>
            </p:cNvPr>
            <p:cNvSpPr/>
            <p:nvPr/>
          </p:nvSpPr>
          <p:spPr>
            <a:xfrm>
              <a:off x="4162300" y="2773250"/>
              <a:ext cx="120125" cy="18375"/>
            </a:xfrm>
            <a:custGeom>
              <a:avLst/>
              <a:gdLst/>
              <a:ahLst/>
              <a:cxnLst/>
              <a:rect l="l" t="t" r="r" b="b"/>
              <a:pathLst>
                <a:path w="4805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04" y="735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587;p47">
              <a:extLst>
                <a:ext uri="{FF2B5EF4-FFF2-40B4-BE49-F238E27FC236}">
                  <a16:creationId xmlns:a16="http://schemas.microsoft.com/office/drawing/2014/main" id="{E80D014D-AEBC-FD15-1B9C-57675A860CCB}"/>
                </a:ext>
              </a:extLst>
            </p:cNvPr>
            <p:cNvSpPr/>
            <p:nvPr/>
          </p:nvSpPr>
          <p:spPr>
            <a:xfrm>
              <a:off x="3807900" y="2739900"/>
              <a:ext cx="82575" cy="18375"/>
            </a:xfrm>
            <a:custGeom>
              <a:avLst/>
              <a:gdLst/>
              <a:ahLst/>
              <a:cxnLst/>
              <a:rect l="l" t="t" r="r" b="b"/>
              <a:pathLst>
                <a:path w="3303" h="735" extrusionOk="0">
                  <a:moveTo>
                    <a:pt x="0" y="1"/>
                  </a:moveTo>
                  <a:lnTo>
                    <a:pt x="0" y="734"/>
                  </a:lnTo>
                  <a:lnTo>
                    <a:pt x="3302" y="73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588;p47">
              <a:extLst>
                <a:ext uri="{FF2B5EF4-FFF2-40B4-BE49-F238E27FC236}">
                  <a16:creationId xmlns:a16="http://schemas.microsoft.com/office/drawing/2014/main" id="{3C796D4A-8A0E-7329-9D3E-49641F7C827A}"/>
                </a:ext>
              </a:extLst>
            </p:cNvPr>
            <p:cNvSpPr/>
            <p:nvPr/>
          </p:nvSpPr>
          <p:spPr>
            <a:xfrm>
              <a:off x="3911300" y="2739900"/>
              <a:ext cx="337775" cy="18375"/>
            </a:xfrm>
            <a:custGeom>
              <a:avLst/>
              <a:gdLst/>
              <a:ahLst/>
              <a:cxnLst/>
              <a:rect l="l" t="t" r="r" b="b"/>
              <a:pathLst>
                <a:path w="13511" h="735" extrusionOk="0">
                  <a:moveTo>
                    <a:pt x="0" y="1"/>
                  </a:moveTo>
                  <a:lnTo>
                    <a:pt x="0" y="734"/>
                  </a:lnTo>
                  <a:lnTo>
                    <a:pt x="13510" y="734"/>
                  </a:lnTo>
                  <a:lnTo>
                    <a:pt x="13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589;p47">
              <a:extLst>
                <a:ext uri="{FF2B5EF4-FFF2-40B4-BE49-F238E27FC236}">
                  <a16:creationId xmlns:a16="http://schemas.microsoft.com/office/drawing/2014/main" id="{523AAE72-E5B2-26BE-AE95-4909CEBE8467}"/>
                </a:ext>
              </a:extLst>
            </p:cNvPr>
            <p:cNvSpPr/>
            <p:nvPr/>
          </p:nvSpPr>
          <p:spPr>
            <a:xfrm>
              <a:off x="4270725" y="2739900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0" y="1"/>
                  </a:moveTo>
                  <a:lnTo>
                    <a:pt x="0" y="734"/>
                  </a:lnTo>
                  <a:lnTo>
                    <a:pt x="4003" y="734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590;p47">
              <a:extLst>
                <a:ext uri="{FF2B5EF4-FFF2-40B4-BE49-F238E27FC236}">
                  <a16:creationId xmlns:a16="http://schemas.microsoft.com/office/drawing/2014/main" id="{386B5949-5A3F-CABF-F7AD-0F0BAD7D09EE}"/>
                </a:ext>
              </a:extLst>
            </p:cNvPr>
            <p:cNvSpPr/>
            <p:nvPr/>
          </p:nvSpPr>
          <p:spPr>
            <a:xfrm>
              <a:off x="3807900" y="2705700"/>
              <a:ext cx="135100" cy="18375"/>
            </a:xfrm>
            <a:custGeom>
              <a:avLst/>
              <a:gdLst/>
              <a:ahLst/>
              <a:cxnLst/>
              <a:rect l="l" t="t" r="r" b="b"/>
              <a:pathLst>
                <a:path w="5404" h="735" extrusionOk="0">
                  <a:moveTo>
                    <a:pt x="0" y="1"/>
                  </a:moveTo>
                  <a:lnTo>
                    <a:pt x="0" y="735"/>
                  </a:lnTo>
                  <a:lnTo>
                    <a:pt x="5404" y="735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591;p47">
              <a:extLst>
                <a:ext uri="{FF2B5EF4-FFF2-40B4-BE49-F238E27FC236}">
                  <a16:creationId xmlns:a16="http://schemas.microsoft.com/office/drawing/2014/main" id="{C89AE6A4-FFF9-B70F-E776-33B8B34F4A8A}"/>
                </a:ext>
              </a:extLst>
            </p:cNvPr>
            <p:cNvSpPr/>
            <p:nvPr/>
          </p:nvSpPr>
          <p:spPr>
            <a:xfrm>
              <a:off x="3959675" y="2705700"/>
              <a:ext cx="51725" cy="18375"/>
            </a:xfrm>
            <a:custGeom>
              <a:avLst/>
              <a:gdLst/>
              <a:ahLst/>
              <a:cxnLst/>
              <a:rect l="l" t="t" r="r" b="b"/>
              <a:pathLst>
                <a:path w="2069" h="735" extrusionOk="0">
                  <a:moveTo>
                    <a:pt x="0" y="1"/>
                  </a:moveTo>
                  <a:lnTo>
                    <a:pt x="0" y="735"/>
                  </a:lnTo>
                  <a:lnTo>
                    <a:pt x="2068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592;p47">
              <a:extLst>
                <a:ext uri="{FF2B5EF4-FFF2-40B4-BE49-F238E27FC236}">
                  <a16:creationId xmlns:a16="http://schemas.microsoft.com/office/drawing/2014/main" id="{2405F5D4-D223-A2E0-0EF5-99A72335D5C0}"/>
                </a:ext>
              </a:extLst>
            </p:cNvPr>
            <p:cNvSpPr/>
            <p:nvPr/>
          </p:nvSpPr>
          <p:spPr>
            <a:xfrm>
              <a:off x="4025550" y="2705700"/>
              <a:ext cx="96750" cy="18375"/>
            </a:xfrm>
            <a:custGeom>
              <a:avLst/>
              <a:gdLst/>
              <a:ahLst/>
              <a:cxnLst/>
              <a:rect l="l" t="t" r="r" b="b"/>
              <a:pathLst>
                <a:path w="3870" h="735" extrusionOk="0">
                  <a:moveTo>
                    <a:pt x="0" y="1"/>
                  </a:moveTo>
                  <a:lnTo>
                    <a:pt x="0" y="735"/>
                  </a:lnTo>
                  <a:lnTo>
                    <a:pt x="3870" y="735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593;p47">
              <a:extLst>
                <a:ext uri="{FF2B5EF4-FFF2-40B4-BE49-F238E27FC236}">
                  <a16:creationId xmlns:a16="http://schemas.microsoft.com/office/drawing/2014/main" id="{5F16B1F9-55DC-689D-C287-0C6871392F07}"/>
                </a:ext>
              </a:extLst>
            </p:cNvPr>
            <p:cNvSpPr/>
            <p:nvPr/>
          </p:nvSpPr>
          <p:spPr>
            <a:xfrm>
              <a:off x="3770375" y="2706550"/>
              <a:ext cx="14200" cy="15025"/>
            </a:xfrm>
            <a:custGeom>
              <a:avLst/>
              <a:gdLst/>
              <a:ahLst/>
              <a:cxnLst/>
              <a:rect l="l" t="t" r="r" b="b"/>
              <a:pathLst>
                <a:path w="568" h="601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67"/>
                    <a:pt x="133" y="601"/>
                    <a:pt x="300" y="601"/>
                  </a:cubicBezTo>
                  <a:cubicBezTo>
                    <a:pt x="467" y="601"/>
                    <a:pt x="567" y="467"/>
                    <a:pt x="567" y="301"/>
                  </a:cubicBezTo>
                  <a:cubicBezTo>
                    <a:pt x="567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594;p47">
              <a:extLst>
                <a:ext uri="{FF2B5EF4-FFF2-40B4-BE49-F238E27FC236}">
                  <a16:creationId xmlns:a16="http://schemas.microsoft.com/office/drawing/2014/main" id="{F586ADA9-90FF-822D-919B-5CC089EF2577}"/>
                </a:ext>
              </a:extLst>
            </p:cNvPr>
            <p:cNvSpPr/>
            <p:nvPr/>
          </p:nvSpPr>
          <p:spPr>
            <a:xfrm>
              <a:off x="3770375" y="27424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595;p47">
              <a:extLst>
                <a:ext uri="{FF2B5EF4-FFF2-40B4-BE49-F238E27FC236}">
                  <a16:creationId xmlns:a16="http://schemas.microsoft.com/office/drawing/2014/main" id="{91F4E7F3-C6AE-C052-D9D9-C913C18B981A}"/>
                </a:ext>
              </a:extLst>
            </p:cNvPr>
            <p:cNvSpPr/>
            <p:nvPr/>
          </p:nvSpPr>
          <p:spPr>
            <a:xfrm>
              <a:off x="3770375" y="27766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67"/>
                    <a:pt x="567" y="301"/>
                  </a:cubicBezTo>
                  <a:cubicBezTo>
                    <a:pt x="567" y="167"/>
                    <a:pt x="467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596;p47">
              <a:extLst>
                <a:ext uri="{FF2B5EF4-FFF2-40B4-BE49-F238E27FC236}">
                  <a16:creationId xmlns:a16="http://schemas.microsoft.com/office/drawing/2014/main" id="{A6D1E503-57D4-575E-DAE2-A16625188CEC}"/>
                </a:ext>
              </a:extLst>
            </p:cNvPr>
            <p:cNvSpPr/>
            <p:nvPr/>
          </p:nvSpPr>
          <p:spPr>
            <a:xfrm>
              <a:off x="3807900" y="2903350"/>
              <a:ext cx="150950" cy="19200"/>
            </a:xfrm>
            <a:custGeom>
              <a:avLst/>
              <a:gdLst/>
              <a:ahLst/>
              <a:cxnLst/>
              <a:rect l="l" t="t" r="r" b="b"/>
              <a:pathLst>
                <a:path w="6038" h="768" extrusionOk="0">
                  <a:moveTo>
                    <a:pt x="0" y="1"/>
                  </a:moveTo>
                  <a:lnTo>
                    <a:pt x="0" y="768"/>
                  </a:lnTo>
                  <a:lnTo>
                    <a:pt x="6038" y="768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597;p47">
              <a:extLst>
                <a:ext uri="{FF2B5EF4-FFF2-40B4-BE49-F238E27FC236}">
                  <a16:creationId xmlns:a16="http://schemas.microsoft.com/office/drawing/2014/main" id="{4DC5FCE9-F1CC-5134-98C3-03C2BC00FC79}"/>
                </a:ext>
              </a:extLst>
            </p:cNvPr>
            <p:cNvSpPr/>
            <p:nvPr/>
          </p:nvSpPr>
          <p:spPr>
            <a:xfrm>
              <a:off x="3977175" y="2903350"/>
              <a:ext cx="200175" cy="19200"/>
            </a:xfrm>
            <a:custGeom>
              <a:avLst/>
              <a:gdLst/>
              <a:ahLst/>
              <a:cxnLst/>
              <a:rect l="l" t="t" r="r" b="b"/>
              <a:pathLst>
                <a:path w="8007" h="768" extrusionOk="0">
                  <a:moveTo>
                    <a:pt x="1" y="1"/>
                  </a:moveTo>
                  <a:lnTo>
                    <a:pt x="1" y="768"/>
                  </a:lnTo>
                  <a:lnTo>
                    <a:pt x="8006" y="7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598;p47">
              <a:extLst>
                <a:ext uri="{FF2B5EF4-FFF2-40B4-BE49-F238E27FC236}">
                  <a16:creationId xmlns:a16="http://schemas.microsoft.com/office/drawing/2014/main" id="{67879620-95AC-5389-62E5-27781A02077F}"/>
                </a:ext>
              </a:extLst>
            </p:cNvPr>
            <p:cNvSpPr/>
            <p:nvPr/>
          </p:nvSpPr>
          <p:spPr>
            <a:xfrm>
              <a:off x="4201500" y="2903350"/>
              <a:ext cx="86750" cy="19200"/>
            </a:xfrm>
            <a:custGeom>
              <a:avLst/>
              <a:gdLst/>
              <a:ahLst/>
              <a:cxnLst/>
              <a:rect l="l" t="t" r="r" b="b"/>
              <a:pathLst>
                <a:path w="3470" h="768" extrusionOk="0">
                  <a:moveTo>
                    <a:pt x="1" y="1"/>
                  </a:moveTo>
                  <a:lnTo>
                    <a:pt x="1" y="768"/>
                  </a:lnTo>
                  <a:lnTo>
                    <a:pt x="3470" y="768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599;p47">
              <a:extLst>
                <a:ext uri="{FF2B5EF4-FFF2-40B4-BE49-F238E27FC236}">
                  <a16:creationId xmlns:a16="http://schemas.microsoft.com/office/drawing/2014/main" id="{9FE1B571-4E56-E9B4-3B47-63AE665CAA2A}"/>
                </a:ext>
              </a:extLst>
            </p:cNvPr>
            <p:cNvSpPr/>
            <p:nvPr/>
          </p:nvSpPr>
          <p:spPr>
            <a:xfrm>
              <a:off x="3807900" y="2871675"/>
              <a:ext cx="126775" cy="18350"/>
            </a:xfrm>
            <a:custGeom>
              <a:avLst/>
              <a:gdLst/>
              <a:ahLst/>
              <a:cxnLst/>
              <a:rect l="l" t="t" r="r" b="b"/>
              <a:pathLst>
                <a:path w="5071" h="734" extrusionOk="0">
                  <a:moveTo>
                    <a:pt x="0" y="0"/>
                  </a:moveTo>
                  <a:lnTo>
                    <a:pt x="0" y="734"/>
                  </a:lnTo>
                  <a:lnTo>
                    <a:pt x="5070" y="734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600;p47">
              <a:extLst>
                <a:ext uri="{FF2B5EF4-FFF2-40B4-BE49-F238E27FC236}">
                  <a16:creationId xmlns:a16="http://schemas.microsoft.com/office/drawing/2014/main" id="{824E5570-15F1-CA6E-B6A4-0E4EAE1622C8}"/>
                </a:ext>
              </a:extLst>
            </p:cNvPr>
            <p:cNvSpPr/>
            <p:nvPr/>
          </p:nvSpPr>
          <p:spPr>
            <a:xfrm>
              <a:off x="3953000" y="2871675"/>
              <a:ext cx="152625" cy="18350"/>
            </a:xfrm>
            <a:custGeom>
              <a:avLst/>
              <a:gdLst/>
              <a:ahLst/>
              <a:cxnLst/>
              <a:rect l="l" t="t" r="r" b="b"/>
              <a:pathLst>
                <a:path w="6105" h="734" extrusionOk="0">
                  <a:moveTo>
                    <a:pt x="0" y="0"/>
                  </a:moveTo>
                  <a:lnTo>
                    <a:pt x="0" y="734"/>
                  </a:lnTo>
                  <a:lnTo>
                    <a:pt x="6105" y="734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601;p47">
              <a:extLst>
                <a:ext uri="{FF2B5EF4-FFF2-40B4-BE49-F238E27FC236}">
                  <a16:creationId xmlns:a16="http://schemas.microsoft.com/office/drawing/2014/main" id="{E053F9EE-4659-E20B-76B7-A9DFAFC21444}"/>
                </a:ext>
              </a:extLst>
            </p:cNvPr>
            <p:cNvSpPr/>
            <p:nvPr/>
          </p:nvSpPr>
          <p:spPr>
            <a:xfrm>
              <a:off x="4122275" y="2871675"/>
              <a:ext cx="90100" cy="18350"/>
            </a:xfrm>
            <a:custGeom>
              <a:avLst/>
              <a:gdLst/>
              <a:ahLst/>
              <a:cxnLst/>
              <a:rect l="l" t="t" r="r" b="b"/>
              <a:pathLst>
                <a:path w="3604" h="734" extrusionOk="0">
                  <a:moveTo>
                    <a:pt x="1" y="0"/>
                  </a:moveTo>
                  <a:lnTo>
                    <a:pt x="1" y="734"/>
                  </a:lnTo>
                  <a:lnTo>
                    <a:pt x="3603" y="7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602;p47">
              <a:extLst>
                <a:ext uri="{FF2B5EF4-FFF2-40B4-BE49-F238E27FC236}">
                  <a16:creationId xmlns:a16="http://schemas.microsoft.com/office/drawing/2014/main" id="{26415FFE-C583-9E40-24D2-9E2792012BF4}"/>
                </a:ext>
              </a:extLst>
            </p:cNvPr>
            <p:cNvSpPr/>
            <p:nvPr/>
          </p:nvSpPr>
          <p:spPr>
            <a:xfrm>
              <a:off x="3807900" y="2837475"/>
              <a:ext cx="43375" cy="19200"/>
            </a:xfrm>
            <a:custGeom>
              <a:avLst/>
              <a:gdLst/>
              <a:ahLst/>
              <a:cxnLst/>
              <a:rect l="l" t="t" r="r" b="b"/>
              <a:pathLst>
                <a:path w="1735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735" y="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603;p47">
              <a:extLst>
                <a:ext uri="{FF2B5EF4-FFF2-40B4-BE49-F238E27FC236}">
                  <a16:creationId xmlns:a16="http://schemas.microsoft.com/office/drawing/2014/main" id="{62433827-99E2-365E-F606-773C31182D69}"/>
                </a:ext>
              </a:extLst>
            </p:cNvPr>
            <p:cNvSpPr/>
            <p:nvPr/>
          </p:nvSpPr>
          <p:spPr>
            <a:xfrm>
              <a:off x="3869600" y="2837475"/>
              <a:ext cx="125950" cy="19200"/>
            </a:xfrm>
            <a:custGeom>
              <a:avLst/>
              <a:gdLst/>
              <a:ahLst/>
              <a:cxnLst/>
              <a:rect l="l" t="t" r="r" b="b"/>
              <a:pathLst>
                <a:path w="5038" h="768" extrusionOk="0">
                  <a:moveTo>
                    <a:pt x="1" y="0"/>
                  </a:moveTo>
                  <a:lnTo>
                    <a:pt x="1" y="768"/>
                  </a:lnTo>
                  <a:lnTo>
                    <a:pt x="5037" y="768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604;p47">
              <a:extLst>
                <a:ext uri="{FF2B5EF4-FFF2-40B4-BE49-F238E27FC236}">
                  <a16:creationId xmlns:a16="http://schemas.microsoft.com/office/drawing/2014/main" id="{7F56113B-6C90-104E-22EE-B2703166FC26}"/>
                </a:ext>
              </a:extLst>
            </p:cNvPr>
            <p:cNvSpPr/>
            <p:nvPr/>
          </p:nvSpPr>
          <p:spPr>
            <a:xfrm>
              <a:off x="3770375" y="28383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605;p47">
              <a:extLst>
                <a:ext uri="{FF2B5EF4-FFF2-40B4-BE49-F238E27FC236}">
                  <a16:creationId xmlns:a16="http://schemas.microsoft.com/office/drawing/2014/main" id="{4CA5DE1D-A2F2-EFFB-ACD6-3350B3979860}"/>
                </a:ext>
              </a:extLst>
            </p:cNvPr>
            <p:cNvSpPr/>
            <p:nvPr/>
          </p:nvSpPr>
          <p:spPr>
            <a:xfrm>
              <a:off x="3770375" y="2873325"/>
              <a:ext cx="14200" cy="15050"/>
            </a:xfrm>
            <a:custGeom>
              <a:avLst/>
              <a:gdLst/>
              <a:ahLst/>
              <a:cxnLst/>
              <a:rect l="l" t="t" r="r" b="b"/>
              <a:pathLst>
                <a:path w="568" h="602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cubicBezTo>
                    <a:pt x="0" y="468"/>
                    <a:pt x="133" y="601"/>
                    <a:pt x="300" y="601"/>
                  </a:cubicBezTo>
                  <a:cubicBezTo>
                    <a:pt x="467" y="601"/>
                    <a:pt x="567" y="468"/>
                    <a:pt x="567" y="301"/>
                  </a:cubicBez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606;p47">
              <a:extLst>
                <a:ext uri="{FF2B5EF4-FFF2-40B4-BE49-F238E27FC236}">
                  <a16:creationId xmlns:a16="http://schemas.microsoft.com/office/drawing/2014/main" id="{F81CD69B-972C-78CD-CF07-CC307D6940B8}"/>
                </a:ext>
              </a:extLst>
            </p:cNvPr>
            <p:cNvSpPr/>
            <p:nvPr/>
          </p:nvSpPr>
          <p:spPr>
            <a:xfrm>
              <a:off x="3770375" y="29092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00"/>
                    <a:pt x="0" y="267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34"/>
                    <a:pt x="567" y="267"/>
                  </a:cubicBezTo>
                  <a:cubicBezTo>
                    <a:pt x="567" y="1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607;p47">
              <a:extLst>
                <a:ext uri="{FF2B5EF4-FFF2-40B4-BE49-F238E27FC236}">
                  <a16:creationId xmlns:a16="http://schemas.microsoft.com/office/drawing/2014/main" id="{FA542BF2-17CE-F1FE-AE36-CD74BDCCD285}"/>
                </a:ext>
              </a:extLst>
            </p:cNvPr>
            <p:cNvSpPr/>
            <p:nvPr/>
          </p:nvSpPr>
          <p:spPr>
            <a:xfrm>
              <a:off x="3195775" y="3198575"/>
              <a:ext cx="129300" cy="18350"/>
            </a:xfrm>
            <a:custGeom>
              <a:avLst/>
              <a:gdLst/>
              <a:ahLst/>
              <a:cxnLst/>
              <a:rect l="l" t="t" r="r" b="b"/>
              <a:pathLst>
                <a:path w="5172" h="734" extrusionOk="0">
                  <a:moveTo>
                    <a:pt x="1" y="0"/>
                  </a:moveTo>
                  <a:lnTo>
                    <a:pt x="1" y="734"/>
                  </a:lnTo>
                  <a:lnTo>
                    <a:pt x="5171" y="7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608;p47">
              <a:extLst>
                <a:ext uri="{FF2B5EF4-FFF2-40B4-BE49-F238E27FC236}">
                  <a16:creationId xmlns:a16="http://schemas.microsoft.com/office/drawing/2014/main" id="{1BE003E6-F1A8-D111-0DD3-5EB2DB06B133}"/>
                </a:ext>
              </a:extLst>
            </p:cNvPr>
            <p:cNvSpPr/>
            <p:nvPr/>
          </p:nvSpPr>
          <p:spPr>
            <a:xfrm>
              <a:off x="3332550" y="3198575"/>
              <a:ext cx="23375" cy="18350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1" y="0"/>
                  </a:moveTo>
                  <a:lnTo>
                    <a:pt x="1" y="734"/>
                  </a:lnTo>
                  <a:lnTo>
                    <a:pt x="935" y="7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609;p47">
              <a:extLst>
                <a:ext uri="{FF2B5EF4-FFF2-40B4-BE49-F238E27FC236}">
                  <a16:creationId xmlns:a16="http://schemas.microsoft.com/office/drawing/2014/main" id="{9178C95D-BC40-2B62-8A95-DC9E078FD370}"/>
                </a:ext>
              </a:extLst>
            </p:cNvPr>
            <p:cNvSpPr/>
            <p:nvPr/>
          </p:nvSpPr>
          <p:spPr>
            <a:xfrm>
              <a:off x="3372575" y="3198575"/>
              <a:ext cx="60075" cy="18350"/>
            </a:xfrm>
            <a:custGeom>
              <a:avLst/>
              <a:gdLst/>
              <a:ahLst/>
              <a:cxnLst/>
              <a:rect l="l" t="t" r="r" b="b"/>
              <a:pathLst>
                <a:path w="2403" h="734" extrusionOk="0">
                  <a:moveTo>
                    <a:pt x="1" y="0"/>
                  </a:moveTo>
                  <a:lnTo>
                    <a:pt x="1" y="734"/>
                  </a:lnTo>
                  <a:lnTo>
                    <a:pt x="2402" y="734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610;p47">
              <a:extLst>
                <a:ext uri="{FF2B5EF4-FFF2-40B4-BE49-F238E27FC236}">
                  <a16:creationId xmlns:a16="http://schemas.microsoft.com/office/drawing/2014/main" id="{4E839B10-A705-AB2A-A006-DFB15AB34DBC}"/>
                </a:ext>
              </a:extLst>
            </p:cNvPr>
            <p:cNvSpPr/>
            <p:nvPr/>
          </p:nvSpPr>
          <p:spPr>
            <a:xfrm>
              <a:off x="3195775" y="3164375"/>
              <a:ext cx="40900" cy="18375"/>
            </a:xfrm>
            <a:custGeom>
              <a:avLst/>
              <a:gdLst/>
              <a:ahLst/>
              <a:cxnLst/>
              <a:rect l="l" t="t" r="r" b="b"/>
              <a:pathLst>
                <a:path w="1636" h="735" extrusionOk="0">
                  <a:moveTo>
                    <a:pt x="1" y="0"/>
                  </a:moveTo>
                  <a:lnTo>
                    <a:pt x="1" y="734"/>
                  </a:lnTo>
                  <a:lnTo>
                    <a:pt x="1635" y="7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611;p47">
              <a:extLst>
                <a:ext uri="{FF2B5EF4-FFF2-40B4-BE49-F238E27FC236}">
                  <a16:creationId xmlns:a16="http://schemas.microsoft.com/office/drawing/2014/main" id="{18800574-AC1A-F820-6B5F-16CA2A96D221}"/>
                </a:ext>
              </a:extLst>
            </p:cNvPr>
            <p:cNvSpPr/>
            <p:nvPr/>
          </p:nvSpPr>
          <p:spPr>
            <a:xfrm>
              <a:off x="3247500" y="3164375"/>
              <a:ext cx="169300" cy="18375"/>
            </a:xfrm>
            <a:custGeom>
              <a:avLst/>
              <a:gdLst/>
              <a:ahLst/>
              <a:cxnLst/>
              <a:rect l="l" t="t" r="r" b="b"/>
              <a:pathLst>
                <a:path w="677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6772" y="734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612;p47">
              <a:extLst>
                <a:ext uri="{FF2B5EF4-FFF2-40B4-BE49-F238E27FC236}">
                  <a16:creationId xmlns:a16="http://schemas.microsoft.com/office/drawing/2014/main" id="{BF95930F-09B7-1CBB-EB81-43798559300E}"/>
                </a:ext>
              </a:extLst>
            </p:cNvPr>
            <p:cNvSpPr/>
            <p:nvPr/>
          </p:nvSpPr>
          <p:spPr>
            <a:xfrm>
              <a:off x="3427625" y="3164375"/>
              <a:ext cx="50050" cy="18375"/>
            </a:xfrm>
            <a:custGeom>
              <a:avLst/>
              <a:gdLst/>
              <a:ahLst/>
              <a:cxnLst/>
              <a:rect l="l" t="t" r="r" b="b"/>
              <a:pathLst>
                <a:path w="200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2002" y="734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613;p47">
              <a:extLst>
                <a:ext uri="{FF2B5EF4-FFF2-40B4-BE49-F238E27FC236}">
                  <a16:creationId xmlns:a16="http://schemas.microsoft.com/office/drawing/2014/main" id="{76AEA52C-C875-EE8E-7385-EEB1B5605D99}"/>
                </a:ext>
              </a:extLst>
            </p:cNvPr>
            <p:cNvSpPr/>
            <p:nvPr/>
          </p:nvSpPr>
          <p:spPr>
            <a:xfrm>
              <a:off x="3195775" y="3129350"/>
              <a:ext cx="67575" cy="19200"/>
            </a:xfrm>
            <a:custGeom>
              <a:avLst/>
              <a:gdLst/>
              <a:ahLst/>
              <a:cxnLst/>
              <a:rect l="l" t="t" r="r" b="b"/>
              <a:pathLst>
                <a:path w="2703" h="768" extrusionOk="0">
                  <a:moveTo>
                    <a:pt x="1" y="0"/>
                  </a:moveTo>
                  <a:lnTo>
                    <a:pt x="1" y="768"/>
                  </a:lnTo>
                  <a:lnTo>
                    <a:pt x="2703" y="768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614;p47">
              <a:extLst>
                <a:ext uri="{FF2B5EF4-FFF2-40B4-BE49-F238E27FC236}">
                  <a16:creationId xmlns:a16="http://schemas.microsoft.com/office/drawing/2014/main" id="{8965A0A9-B643-DEE0-F7A0-9918C66644E8}"/>
                </a:ext>
              </a:extLst>
            </p:cNvPr>
            <p:cNvSpPr/>
            <p:nvPr/>
          </p:nvSpPr>
          <p:spPr>
            <a:xfrm>
              <a:off x="3271675" y="3129350"/>
              <a:ext cx="25050" cy="19200"/>
            </a:xfrm>
            <a:custGeom>
              <a:avLst/>
              <a:gdLst/>
              <a:ahLst/>
              <a:cxnLst/>
              <a:rect l="l" t="t" r="r" b="b"/>
              <a:pathLst>
                <a:path w="1002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001" y="768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615;p47">
              <a:extLst>
                <a:ext uri="{FF2B5EF4-FFF2-40B4-BE49-F238E27FC236}">
                  <a16:creationId xmlns:a16="http://schemas.microsoft.com/office/drawing/2014/main" id="{AD69508C-C4DD-3E68-A644-0DB19A81D708}"/>
                </a:ext>
              </a:extLst>
            </p:cNvPr>
            <p:cNvSpPr/>
            <p:nvPr/>
          </p:nvSpPr>
          <p:spPr>
            <a:xfrm>
              <a:off x="3304200" y="3129350"/>
              <a:ext cx="48400" cy="19200"/>
            </a:xfrm>
            <a:custGeom>
              <a:avLst/>
              <a:gdLst/>
              <a:ahLst/>
              <a:cxnLst/>
              <a:rect l="l" t="t" r="r" b="b"/>
              <a:pathLst>
                <a:path w="1936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935" y="7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616;p47">
              <a:extLst>
                <a:ext uri="{FF2B5EF4-FFF2-40B4-BE49-F238E27FC236}">
                  <a16:creationId xmlns:a16="http://schemas.microsoft.com/office/drawing/2014/main" id="{B7D98F0D-ABFC-7D3B-0FF4-A1CE38DE69CB}"/>
                </a:ext>
              </a:extLst>
            </p:cNvPr>
            <p:cNvSpPr/>
            <p:nvPr/>
          </p:nvSpPr>
          <p:spPr>
            <a:xfrm>
              <a:off x="3158250" y="3131025"/>
              <a:ext cx="15050" cy="14200"/>
            </a:xfrm>
            <a:custGeom>
              <a:avLst/>
              <a:gdLst/>
              <a:ahLst/>
              <a:cxnLst/>
              <a:rect l="l" t="t" r="r" b="b"/>
              <a:pathLst>
                <a:path w="602" h="568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34"/>
                    <a:pt x="134" y="567"/>
                    <a:pt x="301" y="567"/>
                  </a:cubicBezTo>
                  <a:cubicBezTo>
                    <a:pt x="468" y="567"/>
                    <a:pt x="601" y="434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617;p47">
              <a:extLst>
                <a:ext uri="{FF2B5EF4-FFF2-40B4-BE49-F238E27FC236}">
                  <a16:creationId xmlns:a16="http://schemas.microsoft.com/office/drawing/2014/main" id="{640FEE31-5DBD-1D95-ED52-7F5FEBED4723}"/>
                </a:ext>
              </a:extLst>
            </p:cNvPr>
            <p:cNvSpPr/>
            <p:nvPr/>
          </p:nvSpPr>
          <p:spPr>
            <a:xfrm>
              <a:off x="3158250" y="316605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618;p47">
              <a:extLst>
                <a:ext uri="{FF2B5EF4-FFF2-40B4-BE49-F238E27FC236}">
                  <a16:creationId xmlns:a16="http://schemas.microsoft.com/office/drawing/2014/main" id="{4604BEF5-E14D-19A3-E0CC-755257E1DA1E}"/>
                </a:ext>
              </a:extLst>
            </p:cNvPr>
            <p:cNvSpPr/>
            <p:nvPr/>
          </p:nvSpPr>
          <p:spPr>
            <a:xfrm>
              <a:off x="3158250" y="32019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34"/>
                    <a:pt x="134" y="568"/>
                    <a:pt x="301" y="568"/>
                  </a:cubicBezTo>
                  <a:cubicBezTo>
                    <a:pt x="468" y="568"/>
                    <a:pt x="568" y="434"/>
                    <a:pt x="568" y="301"/>
                  </a:cubicBezTo>
                  <a:cubicBezTo>
                    <a:pt x="568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619;p47">
              <a:extLst>
                <a:ext uri="{FF2B5EF4-FFF2-40B4-BE49-F238E27FC236}">
                  <a16:creationId xmlns:a16="http://schemas.microsoft.com/office/drawing/2014/main" id="{F5C0B38D-3B4A-2CC2-F7D3-D89567CB6E1E}"/>
                </a:ext>
              </a:extLst>
            </p:cNvPr>
            <p:cNvSpPr/>
            <p:nvPr/>
          </p:nvSpPr>
          <p:spPr>
            <a:xfrm>
              <a:off x="4147300" y="2526425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68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68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620;p47">
              <a:extLst>
                <a:ext uri="{FF2B5EF4-FFF2-40B4-BE49-F238E27FC236}">
                  <a16:creationId xmlns:a16="http://schemas.microsoft.com/office/drawing/2014/main" id="{915CA6EA-3815-683B-A321-F1C435021732}"/>
                </a:ext>
              </a:extLst>
            </p:cNvPr>
            <p:cNvSpPr/>
            <p:nvPr/>
          </p:nvSpPr>
          <p:spPr>
            <a:xfrm>
              <a:off x="3608575" y="2784100"/>
              <a:ext cx="52575" cy="51725"/>
            </a:xfrm>
            <a:custGeom>
              <a:avLst/>
              <a:gdLst/>
              <a:ahLst/>
              <a:cxnLst/>
              <a:rect l="l" t="t" r="r" b="b"/>
              <a:pathLst>
                <a:path w="2103" h="2069" extrusionOk="0">
                  <a:moveTo>
                    <a:pt x="1035" y="1"/>
                  </a:moveTo>
                  <a:cubicBezTo>
                    <a:pt x="468" y="1"/>
                    <a:pt x="1" y="434"/>
                    <a:pt x="1" y="1035"/>
                  </a:cubicBezTo>
                  <a:cubicBezTo>
                    <a:pt x="1" y="1602"/>
                    <a:pt x="468" y="2069"/>
                    <a:pt x="1035" y="2069"/>
                  </a:cubicBezTo>
                  <a:cubicBezTo>
                    <a:pt x="1635" y="2069"/>
                    <a:pt x="2102" y="1602"/>
                    <a:pt x="2102" y="1035"/>
                  </a:cubicBezTo>
                  <a:cubicBezTo>
                    <a:pt x="2102" y="434"/>
                    <a:pt x="1635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621;p47">
              <a:extLst>
                <a:ext uri="{FF2B5EF4-FFF2-40B4-BE49-F238E27FC236}">
                  <a16:creationId xmlns:a16="http://schemas.microsoft.com/office/drawing/2014/main" id="{161A73BF-30FE-1EE1-84F8-0595C35BDF74}"/>
                </a:ext>
              </a:extLst>
            </p:cNvPr>
            <p:cNvSpPr/>
            <p:nvPr/>
          </p:nvSpPr>
          <p:spPr>
            <a:xfrm>
              <a:off x="3775375" y="3147700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34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622;p47">
              <a:extLst>
                <a:ext uri="{FF2B5EF4-FFF2-40B4-BE49-F238E27FC236}">
                  <a16:creationId xmlns:a16="http://schemas.microsoft.com/office/drawing/2014/main" id="{8768BC34-D24E-6439-4C4B-D91EDBD6D513}"/>
                </a:ext>
              </a:extLst>
            </p:cNvPr>
            <p:cNvSpPr/>
            <p:nvPr/>
          </p:nvSpPr>
          <p:spPr>
            <a:xfrm>
              <a:off x="3395100" y="3357000"/>
              <a:ext cx="51725" cy="52575"/>
            </a:xfrm>
            <a:custGeom>
              <a:avLst/>
              <a:gdLst/>
              <a:ahLst/>
              <a:cxnLst/>
              <a:rect l="l" t="t" r="r" b="b"/>
              <a:pathLst>
                <a:path w="2069" h="2103" extrusionOk="0">
                  <a:moveTo>
                    <a:pt x="1034" y="1"/>
                  </a:moveTo>
                  <a:cubicBezTo>
                    <a:pt x="467" y="1"/>
                    <a:pt x="0" y="468"/>
                    <a:pt x="0" y="1035"/>
                  </a:cubicBezTo>
                  <a:cubicBezTo>
                    <a:pt x="0" y="1635"/>
                    <a:pt x="467" y="2102"/>
                    <a:pt x="1034" y="2102"/>
                  </a:cubicBezTo>
                  <a:cubicBezTo>
                    <a:pt x="1635" y="2102"/>
                    <a:pt x="2068" y="1635"/>
                    <a:pt x="2068" y="1035"/>
                  </a:cubicBezTo>
                  <a:cubicBezTo>
                    <a:pt x="2068" y="468"/>
                    <a:pt x="1635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" name="Google Shape;569;p47">
            <a:extLst>
              <a:ext uri="{FF2B5EF4-FFF2-40B4-BE49-F238E27FC236}">
                <a16:creationId xmlns:a16="http://schemas.microsoft.com/office/drawing/2014/main" id="{BDB68AFE-B780-A3BD-8384-D9A74A469560}"/>
              </a:ext>
            </a:extLst>
          </p:cNvPr>
          <p:cNvGrpSpPr/>
          <p:nvPr/>
        </p:nvGrpSpPr>
        <p:grpSpPr>
          <a:xfrm>
            <a:off x="129566" y="2046744"/>
            <a:ext cx="3288829" cy="337197"/>
            <a:chOff x="3839575" y="1982700"/>
            <a:chExt cx="1586150" cy="162625"/>
          </a:xfrm>
        </p:grpSpPr>
        <p:sp>
          <p:nvSpPr>
            <p:cNvPr id="6" name="Google Shape;570;p47">
              <a:extLst>
                <a:ext uri="{FF2B5EF4-FFF2-40B4-BE49-F238E27FC236}">
                  <a16:creationId xmlns:a16="http://schemas.microsoft.com/office/drawing/2014/main" id="{52F13CED-5960-6E39-6ED5-3C2AE9EFDA07}"/>
                </a:ext>
              </a:extLst>
            </p:cNvPr>
            <p:cNvSpPr/>
            <p:nvPr/>
          </p:nvSpPr>
          <p:spPr>
            <a:xfrm>
              <a:off x="3839575" y="1982700"/>
              <a:ext cx="1586150" cy="162625"/>
            </a:xfrm>
            <a:custGeom>
              <a:avLst/>
              <a:gdLst/>
              <a:ahLst/>
              <a:cxnLst/>
              <a:rect l="l" t="t" r="r" b="b"/>
              <a:pathLst>
                <a:path w="63446" h="6505" extrusionOk="0">
                  <a:moveTo>
                    <a:pt x="1" y="0"/>
                  </a:moveTo>
                  <a:lnTo>
                    <a:pt x="1" y="6505"/>
                  </a:lnTo>
                  <a:lnTo>
                    <a:pt x="63446" y="6505"/>
                  </a:lnTo>
                  <a:lnTo>
                    <a:pt x="6344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" name="Google Shape;571;p47">
              <a:extLst>
                <a:ext uri="{FF2B5EF4-FFF2-40B4-BE49-F238E27FC236}">
                  <a16:creationId xmlns:a16="http://schemas.microsoft.com/office/drawing/2014/main" id="{BDB2BAB6-BDC3-EFFA-EAF3-43A39E0C0615}"/>
                </a:ext>
              </a:extLst>
            </p:cNvPr>
            <p:cNvSpPr/>
            <p:nvPr/>
          </p:nvSpPr>
          <p:spPr>
            <a:xfrm>
              <a:off x="3917125" y="202522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701" y="1"/>
                  </a:moveTo>
                  <a:cubicBezTo>
                    <a:pt x="301" y="1"/>
                    <a:pt x="1" y="334"/>
                    <a:pt x="1" y="701"/>
                  </a:cubicBezTo>
                  <a:lnTo>
                    <a:pt x="1" y="2436"/>
                  </a:lnTo>
                  <a:cubicBezTo>
                    <a:pt x="1" y="2869"/>
                    <a:pt x="334" y="3169"/>
                    <a:pt x="701" y="3169"/>
                  </a:cubicBezTo>
                  <a:lnTo>
                    <a:pt x="2469" y="3169"/>
                  </a:lnTo>
                  <a:cubicBezTo>
                    <a:pt x="2870" y="3169"/>
                    <a:pt x="3170" y="2836"/>
                    <a:pt x="3170" y="2436"/>
                  </a:cubicBezTo>
                  <a:lnTo>
                    <a:pt x="3170" y="701"/>
                  </a:lnTo>
                  <a:cubicBezTo>
                    <a:pt x="3170" y="267"/>
                    <a:pt x="2836" y="1"/>
                    <a:pt x="2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" name="Google Shape;572;p47">
              <a:extLst>
                <a:ext uri="{FF2B5EF4-FFF2-40B4-BE49-F238E27FC236}">
                  <a16:creationId xmlns:a16="http://schemas.microsoft.com/office/drawing/2014/main" id="{2023444A-E2BC-1F23-FFDE-08F954D0BACB}"/>
                </a:ext>
              </a:extLst>
            </p:cNvPr>
            <p:cNvSpPr/>
            <p:nvPr/>
          </p:nvSpPr>
          <p:spPr>
            <a:xfrm>
              <a:off x="4022200" y="2050250"/>
              <a:ext cx="285250" cy="5850"/>
            </a:xfrm>
            <a:custGeom>
              <a:avLst/>
              <a:gdLst/>
              <a:ahLst/>
              <a:cxnLst/>
              <a:rect l="l" t="t" r="r" b="b"/>
              <a:pathLst>
                <a:path w="11410" h="234" extrusionOk="0">
                  <a:moveTo>
                    <a:pt x="134" y="0"/>
                  </a:moveTo>
                  <a:cubicBezTo>
                    <a:pt x="68" y="0"/>
                    <a:pt x="1" y="34"/>
                    <a:pt x="1" y="100"/>
                  </a:cubicBezTo>
                  <a:cubicBezTo>
                    <a:pt x="1" y="200"/>
                    <a:pt x="68" y="234"/>
                    <a:pt x="134" y="234"/>
                  </a:cubicBezTo>
                  <a:lnTo>
                    <a:pt x="11276" y="234"/>
                  </a:lnTo>
                  <a:cubicBezTo>
                    <a:pt x="11342" y="234"/>
                    <a:pt x="11409" y="200"/>
                    <a:pt x="11409" y="100"/>
                  </a:cubicBezTo>
                  <a:cubicBezTo>
                    <a:pt x="11409" y="34"/>
                    <a:pt x="11309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" name="Google Shape;573;p47">
              <a:extLst>
                <a:ext uri="{FF2B5EF4-FFF2-40B4-BE49-F238E27FC236}">
                  <a16:creationId xmlns:a16="http://schemas.microsoft.com/office/drawing/2014/main" id="{F68C39F0-AED1-5724-638F-2368C1897561}"/>
                </a:ext>
              </a:extLst>
            </p:cNvPr>
            <p:cNvSpPr/>
            <p:nvPr/>
          </p:nvSpPr>
          <p:spPr>
            <a:xfrm>
              <a:off x="4022200" y="2071925"/>
              <a:ext cx="183500" cy="5875"/>
            </a:xfrm>
            <a:custGeom>
              <a:avLst/>
              <a:gdLst/>
              <a:ahLst/>
              <a:cxnLst/>
              <a:rect l="l" t="t" r="r" b="b"/>
              <a:pathLst>
                <a:path w="7340" h="235" extrusionOk="0">
                  <a:moveTo>
                    <a:pt x="134" y="1"/>
                  </a:moveTo>
                  <a:cubicBezTo>
                    <a:pt x="68" y="1"/>
                    <a:pt x="1" y="34"/>
                    <a:pt x="1" y="134"/>
                  </a:cubicBezTo>
                  <a:cubicBezTo>
                    <a:pt x="1" y="201"/>
                    <a:pt x="68" y="234"/>
                    <a:pt x="134" y="234"/>
                  </a:cubicBezTo>
                  <a:lnTo>
                    <a:pt x="7239" y="234"/>
                  </a:lnTo>
                  <a:cubicBezTo>
                    <a:pt x="7306" y="234"/>
                    <a:pt x="7339" y="201"/>
                    <a:pt x="7339" y="134"/>
                  </a:cubicBezTo>
                  <a:cubicBezTo>
                    <a:pt x="7339" y="67"/>
                    <a:pt x="7273" y="1"/>
                    <a:pt x="7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574;p47">
              <a:extLst>
                <a:ext uri="{FF2B5EF4-FFF2-40B4-BE49-F238E27FC236}">
                  <a16:creationId xmlns:a16="http://schemas.microsoft.com/office/drawing/2014/main" id="{C810546D-E395-31F4-3D87-AB8C5D437C64}"/>
                </a:ext>
              </a:extLst>
            </p:cNvPr>
            <p:cNvSpPr/>
            <p:nvPr/>
          </p:nvSpPr>
          <p:spPr>
            <a:xfrm>
              <a:off x="508047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01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01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" name="Google Shape;575;p47">
              <a:extLst>
                <a:ext uri="{FF2B5EF4-FFF2-40B4-BE49-F238E27FC236}">
                  <a16:creationId xmlns:a16="http://schemas.microsoft.com/office/drawing/2014/main" id="{F604A5B1-A32D-E9C5-C84D-92D632BC9DF0}"/>
                </a:ext>
              </a:extLst>
            </p:cNvPr>
            <p:cNvSpPr/>
            <p:nvPr/>
          </p:nvSpPr>
          <p:spPr>
            <a:xfrm>
              <a:off x="5168850" y="2041900"/>
              <a:ext cx="56750" cy="55900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01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01"/>
                  </a:cubicBezTo>
                  <a:cubicBezTo>
                    <a:pt x="2269" y="501"/>
                    <a:pt x="1736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576;p47">
              <a:extLst>
                <a:ext uri="{FF2B5EF4-FFF2-40B4-BE49-F238E27FC236}">
                  <a16:creationId xmlns:a16="http://schemas.microsoft.com/office/drawing/2014/main" id="{B2BE40F0-AC79-09E0-71B9-3AC26690DAFE}"/>
                </a:ext>
              </a:extLst>
            </p:cNvPr>
            <p:cNvSpPr/>
            <p:nvPr/>
          </p:nvSpPr>
          <p:spPr>
            <a:xfrm>
              <a:off x="525642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0" y="501"/>
                    <a:pt x="0" y="1101"/>
                  </a:cubicBezTo>
                  <a:cubicBezTo>
                    <a:pt x="0" y="1735"/>
                    <a:pt x="501" y="2236"/>
                    <a:pt x="1135" y="2236"/>
                  </a:cubicBezTo>
                  <a:cubicBezTo>
                    <a:pt x="1768" y="2236"/>
                    <a:pt x="2269" y="1735"/>
                    <a:pt x="2269" y="1101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4363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D22C0322-11DC-B2F8-E54F-2255C0BB2F9F}"/>
              </a:ext>
            </a:extLst>
          </p:cNvPr>
          <p:cNvGrpSpPr/>
          <p:nvPr/>
        </p:nvGrpSpPr>
        <p:grpSpPr>
          <a:xfrm>
            <a:off x="5831852" y="1869970"/>
            <a:ext cx="5016595" cy="3768936"/>
            <a:chOff x="5755907" y="1686329"/>
            <a:chExt cx="5016595" cy="4195973"/>
          </a:xfrm>
        </p:grpSpPr>
        <p:grpSp>
          <p:nvGrpSpPr>
            <p:cNvPr id="5" name="Google Shape;254;p30">
              <a:extLst>
                <a:ext uri="{FF2B5EF4-FFF2-40B4-BE49-F238E27FC236}">
                  <a16:creationId xmlns:a16="http://schemas.microsoft.com/office/drawing/2014/main" id="{79426434-79F7-D2B2-A4D2-501CB025A010}"/>
                </a:ext>
              </a:extLst>
            </p:cNvPr>
            <p:cNvGrpSpPr/>
            <p:nvPr/>
          </p:nvGrpSpPr>
          <p:grpSpPr>
            <a:xfrm>
              <a:off x="5755907" y="1757142"/>
              <a:ext cx="5016595" cy="4125160"/>
              <a:chOff x="1054825" y="878363"/>
              <a:chExt cx="6665400" cy="7720525"/>
            </a:xfrm>
          </p:grpSpPr>
          <p:sp>
            <p:nvSpPr>
              <p:cNvPr id="6" name="Google Shape;255;p30">
                <a:extLst>
                  <a:ext uri="{FF2B5EF4-FFF2-40B4-BE49-F238E27FC236}">
                    <a16:creationId xmlns:a16="http://schemas.microsoft.com/office/drawing/2014/main" id="{C6152604-2EA5-2A78-E571-05E21132321A}"/>
                  </a:ext>
                </a:extLst>
              </p:cNvPr>
              <p:cNvSpPr/>
              <p:nvPr/>
            </p:nvSpPr>
            <p:spPr>
              <a:xfrm>
                <a:off x="1054825" y="1029588"/>
                <a:ext cx="6665400" cy="7569300"/>
              </a:xfrm>
              <a:prstGeom prst="rect">
                <a:avLst/>
              </a:prstGeom>
              <a:solidFill>
                <a:srgbClr val="1E1F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56;p30">
                <a:extLst>
                  <a:ext uri="{FF2B5EF4-FFF2-40B4-BE49-F238E27FC236}">
                    <a16:creationId xmlns:a16="http://schemas.microsoft.com/office/drawing/2014/main" id="{31357F67-94AE-1817-E723-F56D13082CCF}"/>
                  </a:ext>
                </a:extLst>
              </p:cNvPr>
              <p:cNvSpPr/>
              <p:nvPr/>
            </p:nvSpPr>
            <p:spPr>
              <a:xfrm>
                <a:off x="1054825" y="878363"/>
                <a:ext cx="6665400" cy="76142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259;p30">
              <a:extLst>
                <a:ext uri="{FF2B5EF4-FFF2-40B4-BE49-F238E27FC236}">
                  <a16:creationId xmlns:a16="http://schemas.microsoft.com/office/drawing/2014/main" id="{7183A993-37A6-4ED0-9647-6F62615B0F56}"/>
                </a:ext>
              </a:extLst>
            </p:cNvPr>
            <p:cNvSpPr txBox="1"/>
            <p:nvPr/>
          </p:nvSpPr>
          <p:spPr>
            <a:xfrm>
              <a:off x="5755907" y="1686329"/>
              <a:ext cx="1774800" cy="4470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400" dirty="0" err="1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django</a:t>
              </a:r>
              <a:r>
                <a:rPr lang="en" sz="24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&gt;</a:t>
              </a:r>
              <a:endParaRPr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3FBD0CD6-F9A4-152F-8DFA-13107417BC6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24" y="2447925"/>
            <a:ext cx="4819650" cy="3127375"/>
          </a:xfrm>
          <a:prstGeom prst="rect">
            <a:avLst/>
          </a:prstGeom>
        </p:spPr>
      </p:pic>
      <p:sp>
        <p:nvSpPr>
          <p:cNvPr id="17" name="Google Shape;257;p30">
            <a:extLst>
              <a:ext uri="{FF2B5EF4-FFF2-40B4-BE49-F238E27FC236}">
                <a16:creationId xmlns:a16="http://schemas.microsoft.com/office/drawing/2014/main" id="{9179F715-7DCA-F9CB-D56B-BFCC135C265A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 err="1"/>
              <a:t>Model</a:t>
            </a:r>
            <a:r>
              <a:rPr lang="hu-HU" dirty="0"/>
              <a:t> - adatbázis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7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EB5AC3-F011-AA83-7C37-C745B8F9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Form</a:t>
            </a:r>
            <a:r>
              <a:rPr lang="hu-HU" dirty="0"/>
              <a:t> – </a:t>
            </a:r>
            <a:r>
              <a:rPr lang="hu-HU" dirty="0" err="1"/>
              <a:t>model-lekhez</a:t>
            </a:r>
            <a:r>
              <a:rPr lang="hu-HU" dirty="0"/>
              <a:t> kötve</a:t>
            </a:r>
          </a:p>
        </p:txBody>
      </p: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CF5E2B2-0864-9221-C151-2EBCD121A1DB}"/>
              </a:ext>
            </a:extLst>
          </p:cNvPr>
          <p:cNvGrpSpPr/>
          <p:nvPr/>
        </p:nvGrpSpPr>
        <p:grpSpPr>
          <a:xfrm>
            <a:off x="257800" y="4200525"/>
            <a:ext cx="4895321" cy="2420523"/>
            <a:chOff x="848351" y="2440512"/>
            <a:chExt cx="4417744" cy="2184382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A65BD95A-6A0F-2EEC-F8FD-18729603ACDE}"/>
                </a:ext>
              </a:extLst>
            </p:cNvPr>
            <p:cNvGrpSpPr/>
            <p:nvPr/>
          </p:nvGrpSpPr>
          <p:grpSpPr>
            <a:xfrm>
              <a:off x="848351" y="2440512"/>
              <a:ext cx="4417744" cy="2184382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0" name="Google Shape;214;p27">
                <a:extLst>
                  <a:ext uri="{FF2B5EF4-FFF2-40B4-BE49-F238E27FC236}">
                    <a16:creationId xmlns:a16="http://schemas.microsoft.com/office/drawing/2014/main" id="{FD435B8D-C614-B42C-50E7-35FBA08AE2C1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2" name="Google Shape;215;p27">
                  <a:extLst>
                    <a:ext uri="{FF2B5EF4-FFF2-40B4-BE49-F238E27FC236}">
                      <a16:creationId xmlns:a16="http://schemas.microsoft.com/office/drawing/2014/main" id="{692FAB3D-530B-BF57-3CE2-17F6ECC7FB77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16;p27">
                  <a:extLst>
                    <a:ext uri="{FF2B5EF4-FFF2-40B4-BE49-F238E27FC236}">
                      <a16:creationId xmlns:a16="http://schemas.microsoft.com/office/drawing/2014/main" id="{ABF045D5-FDC7-A89C-5CF0-1651A9E4CD3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" name="Google Shape;219;p27">
                <a:extLst>
                  <a:ext uri="{FF2B5EF4-FFF2-40B4-BE49-F238E27FC236}">
                    <a16:creationId xmlns:a16="http://schemas.microsoft.com/office/drawing/2014/main" id="{DDDF2EFA-C025-B174-8834-5CF62EF575B3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8" name="Kép 17">
              <a:extLst>
                <a:ext uri="{FF2B5EF4-FFF2-40B4-BE49-F238E27FC236}">
                  <a16:creationId xmlns:a16="http://schemas.microsoft.com/office/drawing/2014/main" id="{902F19DE-48BF-43F1-6D1B-BADEA799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9984" y="2824781"/>
              <a:ext cx="4183039" cy="175385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6BE4C33C-EC27-BBC8-38EF-102403266F4B}"/>
              </a:ext>
            </a:extLst>
          </p:cNvPr>
          <p:cNvGrpSpPr/>
          <p:nvPr/>
        </p:nvGrpSpPr>
        <p:grpSpPr>
          <a:xfrm>
            <a:off x="6293911" y="999040"/>
            <a:ext cx="5540714" cy="2558965"/>
            <a:chOff x="6570136" y="2122310"/>
            <a:chExt cx="4417744" cy="2040324"/>
          </a:xfrm>
        </p:grpSpPr>
        <p:grpSp>
          <p:nvGrpSpPr>
            <p:cNvPr id="25" name="Csoportba foglalás 24">
              <a:extLst>
                <a:ext uri="{FF2B5EF4-FFF2-40B4-BE49-F238E27FC236}">
                  <a16:creationId xmlns:a16="http://schemas.microsoft.com/office/drawing/2014/main" id="{9B1A696D-A3E8-B00A-2BEC-A63FAE1EBC27}"/>
                </a:ext>
              </a:extLst>
            </p:cNvPr>
            <p:cNvGrpSpPr/>
            <p:nvPr/>
          </p:nvGrpSpPr>
          <p:grpSpPr>
            <a:xfrm>
              <a:off x="6570136" y="2122310"/>
              <a:ext cx="4417744" cy="2040324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7" name="Google Shape;214;p27">
                <a:extLst>
                  <a:ext uri="{FF2B5EF4-FFF2-40B4-BE49-F238E27FC236}">
                    <a16:creationId xmlns:a16="http://schemas.microsoft.com/office/drawing/2014/main" id="{87FB9937-025D-B28A-ED89-64CD41B948F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9" name="Google Shape;215;p27">
                  <a:extLst>
                    <a:ext uri="{FF2B5EF4-FFF2-40B4-BE49-F238E27FC236}">
                      <a16:creationId xmlns:a16="http://schemas.microsoft.com/office/drawing/2014/main" id="{62BBD079-8CF8-906F-7CFC-A6F77E4BDA1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16;p27">
                  <a:extLst>
                    <a:ext uri="{FF2B5EF4-FFF2-40B4-BE49-F238E27FC236}">
                      <a16:creationId xmlns:a16="http://schemas.microsoft.com/office/drawing/2014/main" id="{68CD5651-5D46-4569-58C8-D185A3FDF6C5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219;p27">
                <a:extLst>
                  <a:ext uri="{FF2B5EF4-FFF2-40B4-BE49-F238E27FC236}">
                    <a16:creationId xmlns:a16="http://schemas.microsoft.com/office/drawing/2014/main" id="{5108118C-CCBD-F97C-B938-B655C457CBC0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6" name="Kép 25">
              <a:extLst>
                <a:ext uri="{FF2B5EF4-FFF2-40B4-BE49-F238E27FC236}">
                  <a16:creationId xmlns:a16="http://schemas.microsoft.com/office/drawing/2014/main" id="{1A95D05F-3946-D063-B304-20EFA0BA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87479" y="2547182"/>
              <a:ext cx="4183039" cy="150390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307B4C9F-DC3F-BEB0-504B-86DEF0A449B6}"/>
              </a:ext>
            </a:extLst>
          </p:cNvPr>
          <p:cNvGrpSpPr/>
          <p:nvPr/>
        </p:nvGrpSpPr>
        <p:grpSpPr>
          <a:xfrm>
            <a:off x="5809062" y="4315547"/>
            <a:ext cx="6374663" cy="2286139"/>
            <a:chOff x="6108945" y="4735679"/>
            <a:chExt cx="4417744" cy="1584331"/>
          </a:xfrm>
        </p:grpSpPr>
        <p:grpSp>
          <p:nvGrpSpPr>
            <p:cNvPr id="32" name="Csoportba foglalás 31">
              <a:extLst>
                <a:ext uri="{FF2B5EF4-FFF2-40B4-BE49-F238E27FC236}">
                  <a16:creationId xmlns:a16="http://schemas.microsoft.com/office/drawing/2014/main" id="{693611C5-955E-0453-BF91-00EDB1E2194C}"/>
                </a:ext>
              </a:extLst>
            </p:cNvPr>
            <p:cNvGrpSpPr/>
            <p:nvPr/>
          </p:nvGrpSpPr>
          <p:grpSpPr>
            <a:xfrm>
              <a:off x="6108945" y="4735679"/>
              <a:ext cx="4417744" cy="1584331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34" name="Google Shape;214;p27">
                <a:extLst>
                  <a:ext uri="{FF2B5EF4-FFF2-40B4-BE49-F238E27FC236}">
                    <a16:creationId xmlns:a16="http://schemas.microsoft.com/office/drawing/2014/main" id="{91AE8671-3BA6-577C-2220-297B5ED93BD8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36" name="Google Shape;215;p27">
                  <a:extLst>
                    <a:ext uri="{FF2B5EF4-FFF2-40B4-BE49-F238E27FC236}">
                      <a16:creationId xmlns:a16="http://schemas.microsoft.com/office/drawing/2014/main" id="{9293718E-2D20-58C0-0514-A150FE45FFF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16;p27">
                  <a:extLst>
                    <a:ext uri="{FF2B5EF4-FFF2-40B4-BE49-F238E27FC236}">
                      <a16:creationId xmlns:a16="http://schemas.microsoft.com/office/drawing/2014/main" id="{C745C1E6-990A-AC10-E1E6-22E1C30025A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" name="Google Shape;219;p27">
                <a:extLst>
                  <a:ext uri="{FF2B5EF4-FFF2-40B4-BE49-F238E27FC236}">
                    <a16:creationId xmlns:a16="http://schemas.microsoft.com/office/drawing/2014/main" id="{ACAD4793-A35A-927B-6047-D48B00BE5A0B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3" name="Kép 32">
              <a:extLst>
                <a:ext uri="{FF2B5EF4-FFF2-40B4-BE49-F238E27FC236}">
                  <a16:creationId xmlns:a16="http://schemas.microsoft.com/office/drawing/2014/main" id="{5ED2F94F-45A1-0D55-5A38-0507ED71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26288" y="5053257"/>
              <a:ext cx="4183039" cy="1161955"/>
            </a:xfrm>
            <a:prstGeom prst="rect">
              <a:avLst/>
            </a:prstGeom>
            <a:solidFill>
              <a:schemeClr val="lt1"/>
            </a:solidFill>
          </p:spPr>
        </p:pic>
      </p:grpSp>
    </p:spTree>
    <p:extLst>
      <p:ext uri="{BB962C8B-B14F-4D97-AF65-F5344CB8AC3E}">
        <p14:creationId xmlns:p14="http://schemas.microsoft.com/office/powerpoint/2010/main" val="37288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E0A6A9-1D9B-199D-2C96-D0D7B1A6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Controller</a:t>
            </a:r>
            <a:r>
              <a:rPr lang="hu-HU" dirty="0"/>
              <a:t> – alapvető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r>
              <a:rPr lang="hu-HU" dirty="0"/>
              <a:t> (tag-ek)</a:t>
            </a:r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80FDA214-6DAA-5528-AD40-3C5A1A5464C4}"/>
              </a:ext>
            </a:extLst>
          </p:cNvPr>
          <p:cNvGrpSpPr/>
          <p:nvPr/>
        </p:nvGrpSpPr>
        <p:grpSpPr>
          <a:xfrm>
            <a:off x="7070666" y="1814130"/>
            <a:ext cx="4981575" cy="4804956"/>
            <a:chOff x="4562475" y="1758985"/>
            <a:chExt cx="3048000" cy="3005548"/>
          </a:xfrm>
        </p:grpSpPr>
        <p:grpSp>
          <p:nvGrpSpPr>
            <p:cNvPr id="6" name="Csoportba foglalás 5">
              <a:extLst>
                <a:ext uri="{FF2B5EF4-FFF2-40B4-BE49-F238E27FC236}">
                  <a16:creationId xmlns:a16="http://schemas.microsoft.com/office/drawing/2014/main" id="{74687C14-C67D-54BB-055F-D2C72F174916}"/>
                </a:ext>
              </a:extLst>
            </p:cNvPr>
            <p:cNvGrpSpPr/>
            <p:nvPr/>
          </p:nvGrpSpPr>
          <p:grpSpPr>
            <a:xfrm>
              <a:off x="4562475" y="1758985"/>
              <a:ext cx="3048000" cy="3005548"/>
              <a:chOff x="6849419" y="1394247"/>
              <a:chExt cx="1864832" cy="1552772"/>
            </a:xfrm>
            <a:solidFill>
              <a:schemeClr val="lt1"/>
            </a:solidFill>
          </p:grpSpPr>
          <p:grpSp>
            <p:nvGrpSpPr>
              <p:cNvPr id="8" name="Google Shape;214;p27">
                <a:extLst>
                  <a:ext uri="{FF2B5EF4-FFF2-40B4-BE49-F238E27FC236}">
                    <a16:creationId xmlns:a16="http://schemas.microsoft.com/office/drawing/2014/main" id="{023144AD-45CF-F848-4E2A-0C615904ECF8}"/>
                  </a:ext>
                </a:extLst>
              </p:cNvPr>
              <p:cNvGrpSpPr/>
              <p:nvPr/>
            </p:nvGrpSpPr>
            <p:grpSpPr>
              <a:xfrm>
                <a:off x="6849419" y="1394247"/>
                <a:ext cx="1864832" cy="1552772"/>
                <a:chOff x="1054813" y="1231002"/>
                <a:chExt cx="3436212" cy="3711215"/>
              </a:xfrm>
              <a:grpFill/>
            </p:grpSpPr>
            <p:sp>
              <p:nvSpPr>
                <p:cNvPr id="10" name="Google Shape;215;p27">
                  <a:extLst>
                    <a:ext uri="{FF2B5EF4-FFF2-40B4-BE49-F238E27FC236}">
                      <a16:creationId xmlns:a16="http://schemas.microsoft.com/office/drawing/2014/main" id="{D3830CDD-D2E5-D769-3736-0AE19498EA96}"/>
                    </a:ext>
                  </a:extLst>
                </p:cNvPr>
                <p:cNvSpPr/>
                <p:nvPr/>
              </p:nvSpPr>
              <p:spPr>
                <a:xfrm>
                  <a:off x="1054813" y="1312021"/>
                  <a:ext cx="3436200" cy="3630196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216;p27">
                  <a:extLst>
                    <a:ext uri="{FF2B5EF4-FFF2-40B4-BE49-F238E27FC236}">
                      <a16:creationId xmlns:a16="http://schemas.microsoft.com/office/drawing/2014/main" id="{2CA2CD81-FE53-AB24-F3C7-63B57BD7C4FF}"/>
                    </a:ext>
                  </a:extLst>
                </p:cNvPr>
                <p:cNvSpPr/>
                <p:nvPr/>
              </p:nvSpPr>
              <p:spPr>
                <a:xfrm>
                  <a:off x="1054825" y="1231002"/>
                  <a:ext cx="3436200" cy="408788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" name="Google Shape;219;p27">
                <a:extLst>
                  <a:ext uri="{FF2B5EF4-FFF2-40B4-BE49-F238E27FC236}">
                    <a16:creationId xmlns:a16="http://schemas.microsoft.com/office/drawing/2014/main" id="{94D8F230-83EE-FEF1-9CF9-0D7A66B7E0D7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E07B7C93-DF42-A0A7-E06B-A43B2AC00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76354" y="2153569"/>
              <a:ext cx="2839241" cy="2522943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3FB22506-5855-0E42-4187-82C3ECFD6715}"/>
              </a:ext>
            </a:extLst>
          </p:cNvPr>
          <p:cNvGrpSpPr/>
          <p:nvPr/>
        </p:nvGrpSpPr>
        <p:grpSpPr>
          <a:xfrm>
            <a:off x="460055" y="1597880"/>
            <a:ext cx="5064835" cy="2993170"/>
            <a:chOff x="5141215" y="3674330"/>
            <a:chExt cx="3457575" cy="20433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30F5D835-30B8-3D10-393A-D93D4FF2B225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18" name="Google Shape;214;p27">
                <a:extLst>
                  <a:ext uri="{FF2B5EF4-FFF2-40B4-BE49-F238E27FC236}">
                    <a16:creationId xmlns:a16="http://schemas.microsoft.com/office/drawing/2014/main" id="{500CB40A-035F-79DA-2DB3-990649C3F82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0" name="Google Shape;215;p27">
                  <a:extLst>
                    <a:ext uri="{FF2B5EF4-FFF2-40B4-BE49-F238E27FC236}">
                      <a16:creationId xmlns:a16="http://schemas.microsoft.com/office/drawing/2014/main" id="{90E58825-AE85-C09E-1E6C-7CAAC23373DE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6;p27">
                  <a:extLst>
                    <a:ext uri="{FF2B5EF4-FFF2-40B4-BE49-F238E27FC236}">
                      <a16:creationId xmlns:a16="http://schemas.microsoft.com/office/drawing/2014/main" id="{F6CFA1E5-F640-B141-BF90-BE720D0765A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" name="Google Shape;219;p27">
                <a:extLst>
                  <a:ext uri="{FF2B5EF4-FFF2-40B4-BE49-F238E27FC236}">
                    <a16:creationId xmlns:a16="http://schemas.microsoft.com/office/drawing/2014/main" id="{F8374B62-530B-3141-606B-CE6757CC8649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49C7DE19-0746-F1F2-195D-B038A4DE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70396" y="4114176"/>
              <a:ext cx="3220764" cy="1515653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BC94D5AC-2A6B-A60E-51D3-DE70F71CDB6B}"/>
              </a:ext>
            </a:extLst>
          </p:cNvPr>
          <p:cNvGrpSpPr/>
          <p:nvPr/>
        </p:nvGrpSpPr>
        <p:grpSpPr>
          <a:xfrm>
            <a:off x="139743" y="5448300"/>
            <a:ext cx="4605413" cy="1126391"/>
            <a:chOff x="906777" y="4114175"/>
            <a:chExt cx="3457575" cy="845653"/>
          </a:xfrm>
        </p:grpSpPr>
        <p:grpSp>
          <p:nvGrpSpPr>
            <p:cNvPr id="23" name="Csoportba foglalás 22">
              <a:extLst>
                <a:ext uri="{FF2B5EF4-FFF2-40B4-BE49-F238E27FC236}">
                  <a16:creationId xmlns:a16="http://schemas.microsoft.com/office/drawing/2014/main" id="{EA3842EC-801D-4736-729E-24A3BE3E244C}"/>
                </a:ext>
              </a:extLst>
            </p:cNvPr>
            <p:cNvGrpSpPr/>
            <p:nvPr/>
          </p:nvGrpSpPr>
          <p:grpSpPr>
            <a:xfrm>
              <a:off x="906777" y="4114175"/>
              <a:ext cx="3457575" cy="845653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25" name="Google Shape;214;p27">
                <a:extLst>
                  <a:ext uri="{FF2B5EF4-FFF2-40B4-BE49-F238E27FC236}">
                    <a16:creationId xmlns:a16="http://schemas.microsoft.com/office/drawing/2014/main" id="{4313A7AF-FB61-5398-A00B-47B9C11E97D4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7" name="Google Shape;215;p27">
                  <a:extLst>
                    <a:ext uri="{FF2B5EF4-FFF2-40B4-BE49-F238E27FC236}">
                      <a16:creationId xmlns:a16="http://schemas.microsoft.com/office/drawing/2014/main" id="{DDC0DC44-0FDA-9649-9820-62B6019E182F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16;p27">
                  <a:extLst>
                    <a:ext uri="{FF2B5EF4-FFF2-40B4-BE49-F238E27FC236}">
                      <a16:creationId xmlns:a16="http://schemas.microsoft.com/office/drawing/2014/main" id="{71E57970-755B-5035-747A-16C66FC59CAB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219;p27">
                <a:extLst>
                  <a:ext uri="{FF2B5EF4-FFF2-40B4-BE49-F238E27FC236}">
                    <a16:creationId xmlns:a16="http://schemas.microsoft.com/office/drawing/2014/main" id="{FCB393DF-ED3F-4967-00BD-4EC89F69B327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4" name="Kép 23">
              <a:extLst>
                <a:ext uri="{FF2B5EF4-FFF2-40B4-BE49-F238E27FC236}">
                  <a16:creationId xmlns:a16="http://schemas.microsoft.com/office/drawing/2014/main" id="{E3670040-861F-C6C1-7726-DC2C65CA1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5958" y="4361282"/>
              <a:ext cx="3220764" cy="575927"/>
            </a:xfrm>
            <a:prstGeom prst="rect">
              <a:avLst/>
            </a:prstGeom>
            <a:solidFill>
              <a:schemeClr val="lt1"/>
            </a:solidFill>
          </p:spPr>
        </p:pic>
      </p:grpSp>
    </p:spTree>
    <p:extLst>
      <p:ext uri="{BB962C8B-B14F-4D97-AF65-F5344CB8AC3E}">
        <p14:creationId xmlns:p14="http://schemas.microsoft.com/office/powerpoint/2010/main" val="346577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7;p30">
            <a:extLst>
              <a:ext uri="{FF2B5EF4-FFF2-40B4-BE49-F238E27FC236}">
                <a16:creationId xmlns:a16="http://schemas.microsoft.com/office/drawing/2014/main" id="{387DDE96-AFF5-AC9A-FD7E-62EF86D69770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 err="1"/>
              <a:t>Template</a:t>
            </a:r>
            <a:endParaRPr lang="en-US" dirty="0"/>
          </a:p>
        </p:txBody>
      </p: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C104F5EB-84E5-A6F1-67FC-267633B69CF0}"/>
              </a:ext>
            </a:extLst>
          </p:cNvPr>
          <p:cNvGrpSpPr/>
          <p:nvPr/>
        </p:nvGrpSpPr>
        <p:grpSpPr>
          <a:xfrm>
            <a:off x="7631624" y="3448780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F7234867-B836-CC5B-0F7F-BA601EFDBC65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12" name="Google Shape;214;p27">
                <a:extLst>
                  <a:ext uri="{FF2B5EF4-FFF2-40B4-BE49-F238E27FC236}">
                    <a16:creationId xmlns:a16="http://schemas.microsoft.com/office/drawing/2014/main" id="{724848B3-743D-923D-7114-92F9538459FF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14" name="Google Shape;215;p27">
                  <a:extLst>
                    <a:ext uri="{FF2B5EF4-FFF2-40B4-BE49-F238E27FC236}">
                      <a16:creationId xmlns:a16="http://schemas.microsoft.com/office/drawing/2014/main" id="{970354B1-F73F-8BFF-863E-2C331AC5F9E8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16;p27">
                  <a:extLst>
                    <a:ext uri="{FF2B5EF4-FFF2-40B4-BE49-F238E27FC236}">
                      <a16:creationId xmlns:a16="http://schemas.microsoft.com/office/drawing/2014/main" id="{01B4745D-D37C-E1F6-2603-F570787B8E5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" name="Google Shape;219;p27">
                <a:extLst>
                  <a:ext uri="{FF2B5EF4-FFF2-40B4-BE49-F238E27FC236}">
                    <a16:creationId xmlns:a16="http://schemas.microsoft.com/office/drawing/2014/main" id="{E47D59B8-7FE6-6DC1-E123-2910D1C362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82139BA8-18F5-FD67-D268-97B6C5EDD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05" y="1360962"/>
              <a:ext cx="4208230" cy="2522943"/>
            </a:xfrm>
            <a:prstGeom prst="rect">
              <a:avLst/>
            </a:prstGeom>
            <a:grpFill/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A567E087-BA15-4C85-5F6F-B378B398F0BF}"/>
              </a:ext>
            </a:extLst>
          </p:cNvPr>
          <p:cNvGrpSpPr/>
          <p:nvPr/>
        </p:nvGrpSpPr>
        <p:grpSpPr>
          <a:xfrm>
            <a:off x="123311" y="3671132"/>
            <a:ext cx="5564631" cy="3028483"/>
            <a:chOff x="123311" y="3671132"/>
            <a:chExt cx="5564631" cy="3028483"/>
          </a:xfrm>
        </p:grpSpPr>
        <p:grpSp>
          <p:nvGrpSpPr>
            <p:cNvPr id="27" name="Csoportba foglalás 26">
              <a:extLst>
                <a:ext uri="{FF2B5EF4-FFF2-40B4-BE49-F238E27FC236}">
                  <a16:creationId xmlns:a16="http://schemas.microsoft.com/office/drawing/2014/main" id="{F4251946-6B72-7C9E-C8BE-429EC912E6D1}"/>
                </a:ext>
              </a:extLst>
            </p:cNvPr>
            <p:cNvGrpSpPr/>
            <p:nvPr/>
          </p:nvGrpSpPr>
          <p:grpSpPr>
            <a:xfrm>
              <a:off x="123311" y="3671132"/>
              <a:ext cx="5564631" cy="3028483"/>
              <a:chOff x="6849418" y="1309976"/>
              <a:chExt cx="1864832" cy="1637043"/>
            </a:xfrm>
            <a:solidFill>
              <a:schemeClr val="lt1"/>
            </a:solidFill>
          </p:grpSpPr>
          <p:grpSp>
            <p:nvGrpSpPr>
              <p:cNvPr id="29" name="Google Shape;214;p27">
                <a:extLst>
                  <a:ext uri="{FF2B5EF4-FFF2-40B4-BE49-F238E27FC236}">
                    <a16:creationId xmlns:a16="http://schemas.microsoft.com/office/drawing/2014/main" id="{8DA8425D-2ABC-FB5E-31B5-1B0407E4020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2" cy="1637043"/>
                <a:chOff x="1054812" y="1029590"/>
                <a:chExt cx="3436213" cy="3912627"/>
              </a:xfrm>
              <a:grpFill/>
            </p:grpSpPr>
            <p:sp>
              <p:nvSpPr>
                <p:cNvPr id="31" name="Google Shape;215;p27">
                  <a:extLst>
                    <a:ext uri="{FF2B5EF4-FFF2-40B4-BE49-F238E27FC236}">
                      <a16:creationId xmlns:a16="http://schemas.microsoft.com/office/drawing/2014/main" id="{C909D584-B9D3-66E7-7AA0-450DC6EFE4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16;p27">
                  <a:extLst>
                    <a:ext uri="{FF2B5EF4-FFF2-40B4-BE49-F238E27FC236}">
                      <a16:creationId xmlns:a16="http://schemas.microsoft.com/office/drawing/2014/main" id="{A44B65F6-D39D-A7CF-9736-8164AB8EF65E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" name="Google Shape;219;p27">
                <a:extLst>
                  <a:ext uri="{FF2B5EF4-FFF2-40B4-BE49-F238E27FC236}">
                    <a16:creationId xmlns:a16="http://schemas.microsoft.com/office/drawing/2014/main" id="{68116881-6688-7B98-9900-71EFCC5A0B9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8" name="Kép 27">
              <a:extLst>
                <a:ext uri="{FF2B5EF4-FFF2-40B4-BE49-F238E27FC236}">
                  <a16:creationId xmlns:a16="http://schemas.microsoft.com/office/drawing/2014/main" id="{4D21B467-3C66-2AE5-C2DC-1B88A24F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117" y="4250595"/>
              <a:ext cx="5268997" cy="2366848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32139262-6109-0D22-0A11-F865EE009FB3}"/>
              </a:ext>
            </a:extLst>
          </p:cNvPr>
          <p:cNvGrpSpPr/>
          <p:nvPr/>
        </p:nvGrpSpPr>
        <p:grpSpPr>
          <a:xfrm>
            <a:off x="1992294" y="1422689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36" name="Csoportba foglalás 35">
              <a:extLst>
                <a:ext uri="{FF2B5EF4-FFF2-40B4-BE49-F238E27FC236}">
                  <a16:creationId xmlns:a16="http://schemas.microsoft.com/office/drawing/2014/main" id="{88E94836-221A-080A-FDE8-A97B2D48EDD8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38" name="Google Shape;214;p27">
                <a:extLst>
                  <a:ext uri="{FF2B5EF4-FFF2-40B4-BE49-F238E27FC236}">
                    <a16:creationId xmlns:a16="http://schemas.microsoft.com/office/drawing/2014/main" id="{889F43C2-78D1-6DC2-1417-C382A3469005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40" name="Google Shape;215;p27">
                  <a:extLst>
                    <a:ext uri="{FF2B5EF4-FFF2-40B4-BE49-F238E27FC236}">
                      <a16:creationId xmlns:a16="http://schemas.microsoft.com/office/drawing/2014/main" id="{D4E50874-7FC5-BF37-211B-B8E945A712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16;p27">
                  <a:extLst>
                    <a:ext uri="{FF2B5EF4-FFF2-40B4-BE49-F238E27FC236}">
                      <a16:creationId xmlns:a16="http://schemas.microsoft.com/office/drawing/2014/main" id="{A18C4798-336B-09E2-ABF0-3DC67243AA4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" name="Google Shape;219;p27">
                <a:extLst>
                  <a:ext uri="{FF2B5EF4-FFF2-40B4-BE49-F238E27FC236}">
                    <a16:creationId xmlns:a16="http://schemas.microsoft.com/office/drawing/2014/main" id="{88650872-69B5-144E-99D0-AE72BDB2F9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7" name="Kép 36">
              <a:extLst>
                <a:ext uri="{FF2B5EF4-FFF2-40B4-BE49-F238E27FC236}">
                  <a16:creationId xmlns:a16="http://schemas.microsoft.com/office/drawing/2014/main" id="{3D6D9D86-7AB5-0438-4605-897D846FB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29300" y="1360962"/>
              <a:ext cx="4183039" cy="2522943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35978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F0D2B8-052C-A383-F73C-093B8B7E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Authenticating</a:t>
            </a:r>
            <a:r>
              <a:rPr lang="hu-HU" dirty="0"/>
              <a:t> - Hitelesítés</a:t>
            </a:r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4DC2773D-3BD6-6B6D-4929-0984F7013216}"/>
              </a:ext>
            </a:extLst>
          </p:cNvPr>
          <p:cNvGrpSpPr/>
          <p:nvPr/>
        </p:nvGrpSpPr>
        <p:grpSpPr>
          <a:xfrm>
            <a:off x="7307774" y="3181941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24" name="Csoportba foglalás 23">
              <a:extLst>
                <a:ext uri="{FF2B5EF4-FFF2-40B4-BE49-F238E27FC236}">
                  <a16:creationId xmlns:a16="http://schemas.microsoft.com/office/drawing/2014/main" id="{1C1A3CFA-0DB4-A2B5-2DD3-AA6034882CE7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26" name="Google Shape;214;p27">
                <a:extLst>
                  <a:ext uri="{FF2B5EF4-FFF2-40B4-BE49-F238E27FC236}">
                    <a16:creationId xmlns:a16="http://schemas.microsoft.com/office/drawing/2014/main" id="{4EC05080-A345-0FCC-5DBD-041740641EDC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8" name="Google Shape;215;p27">
                  <a:extLst>
                    <a:ext uri="{FF2B5EF4-FFF2-40B4-BE49-F238E27FC236}">
                      <a16:creationId xmlns:a16="http://schemas.microsoft.com/office/drawing/2014/main" id="{4829448F-4DFA-36A3-6633-53BCCBD87C96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16;p27">
                  <a:extLst>
                    <a:ext uri="{FF2B5EF4-FFF2-40B4-BE49-F238E27FC236}">
                      <a16:creationId xmlns:a16="http://schemas.microsoft.com/office/drawing/2014/main" id="{CDACD9C8-9C6D-8524-1A49-62102303384C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" name="Google Shape;219;p27">
                <a:extLst>
                  <a:ext uri="{FF2B5EF4-FFF2-40B4-BE49-F238E27FC236}">
                    <a16:creationId xmlns:a16="http://schemas.microsoft.com/office/drawing/2014/main" id="{6FCBF064-B0BB-2DB4-9289-218592A3D85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5" name="Kép 24">
              <a:extLst>
                <a:ext uri="{FF2B5EF4-FFF2-40B4-BE49-F238E27FC236}">
                  <a16:creationId xmlns:a16="http://schemas.microsoft.com/office/drawing/2014/main" id="{4756290C-5840-E173-A250-BA795F07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6705" y="1505917"/>
              <a:ext cx="4208230" cy="2233032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2359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E2175F-D829-7E96-5A7B-EA7E86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D53FD952-781A-E344-658C-5827956192D1}"/>
              </a:ext>
            </a:extLst>
          </p:cNvPr>
          <p:cNvGrpSpPr/>
          <p:nvPr/>
        </p:nvGrpSpPr>
        <p:grpSpPr>
          <a:xfrm>
            <a:off x="6973243" y="2957801"/>
            <a:ext cx="1864833" cy="1637043"/>
            <a:chOff x="6849418" y="1309976"/>
            <a:chExt cx="1864833" cy="1637043"/>
          </a:xfrm>
        </p:grpSpPr>
        <p:grpSp>
          <p:nvGrpSpPr>
            <p:cNvPr id="4" name="Google Shape;214;p27">
              <a:extLst>
                <a:ext uri="{FF2B5EF4-FFF2-40B4-BE49-F238E27FC236}">
                  <a16:creationId xmlns:a16="http://schemas.microsoft.com/office/drawing/2014/main" id="{55B67CBC-8420-7D35-13AD-6122A87DEF05}"/>
                </a:ext>
              </a:extLst>
            </p:cNvPr>
            <p:cNvGrpSpPr/>
            <p:nvPr/>
          </p:nvGrpSpPr>
          <p:grpSpPr>
            <a:xfrm>
              <a:off x="6849418" y="1309976"/>
              <a:ext cx="1864833" cy="1637043"/>
              <a:chOff x="1054812" y="1029590"/>
              <a:chExt cx="3436214" cy="3912627"/>
            </a:xfrm>
          </p:grpSpPr>
          <p:sp>
            <p:nvSpPr>
              <p:cNvPr id="6" name="Google Shape;215;p27">
                <a:extLst>
                  <a:ext uri="{FF2B5EF4-FFF2-40B4-BE49-F238E27FC236}">
                    <a16:creationId xmlns:a16="http://schemas.microsoft.com/office/drawing/2014/main" id="{43A749AB-7342-CFD7-F2A1-D99E0E63E65B}"/>
                  </a:ext>
                </a:extLst>
              </p:cNvPr>
              <p:cNvSpPr/>
              <p:nvPr/>
            </p:nvSpPr>
            <p:spPr>
              <a:xfrm>
                <a:off x="1054812" y="1029617"/>
                <a:ext cx="3436200" cy="3912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16;p27">
                <a:extLst>
                  <a:ext uri="{FF2B5EF4-FFF2-40B4-BE49-F238E27FC236}">
                    <a16:creationId xmlns:a16="http://schemas.microsoft.com/office/drawing/2014/main" id="{5FD9AF83-3950-9A9E-30CF-25AFE3B2FC62}"/>
                  </a:ext>
                </a:extLst>
              </p:cNvPr>
              <p:cNvSpPr/>
              <p:nvPr/>
            </p:nvSpPr>
            <p:spPr>
              <a:xfrm>
                <a:off x="1054825" y="1029590"/>
                <a:ext cx="3436200" cy="610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219;p27">
              <a:extLst>
                <a:ext uri="{FF2B5EF4-FFF2-40B4-BE49-F238E27FC236}">
                  <a16:creationId xmlns:a16="http://schemas.microsoft.com/office/drawing/2014/main" id="{E0A929B0-603D-59B2-88CD-143810DABDE1}"/>
                </a:ext>
              </a:extLst>
            </p:cNvPr>
            <p:cNvSpPr txBox="1"/>
            <p:nvPr/>
          </p:nvSpPr>
          <p:spPr>
            <a:xfrm>
              <a:off x="7198457" y="1873600"/>
              <a:ext cx="12168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dirty="0">
                  <a:solidFill>
                    <a:schemeClr val="accent2"/>
                  </a:solidFill>
                </a:rPr>
                <a:t>}</a:t>
              </a:r>
              <a:r>
                <a:rPr lang="en" sz="3600" dirty="0">
                  <a:solidFill>
                    <a:schemeClr val="dk1"/>
                  </a:solidFill>
                </a:rPr>
                <a:t> /&gt; </a:t>
              </a:r>
              <a:r>
                <a:rPr lang="en" sz="3600" dirty="0">
                  <a:solidFill>
                    <a:schemeClr val="accent1"/>
                  </a:solidFill>
                </a:rPr>
                <a:t>[</a:t>
              </a:r>
              <a:endParaRPr sz="36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25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0"/>
          <p:cNvGrpSpPr/>
          <p:nvPr/>
        </p:nvGrpSpPr>
        <p:grpSpPr>
          <a:xfrm>
            <a:off x="4167147" y="3284122"/>
            <a:ext cx="532580" cy="487597"/>
            <a:chOff x="1731523" y="2422616"/>
            <a:chExt cx="399435" cy="365698"/>
          </a:xfrm>
        </p:grpSpPr>
        <p:sp>
          <p:nvSpPr>
            <p:cNvPr id="398" name="Google Shape;398;p40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4167149" y="1788160"/>
            <a:ext cx="464343" cy="461584"/>
            <a:chOff x="3541011" y="3367320"/>
            <a:chExt cx="348257" cy="346188"/>
          </a:xfrm>
        </p:grpSpPr>
        <p:sp>
          <p:nvSpPr>
            <p:cNvPr id="402" name="Google Shape;402;p40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6" name="Google Shape;406;p40"/>
          <p:cNvGrpSpPr/>
          <p:nvPr/>
        </p:nvGrpSpPr>
        <p:grpSpPr>
          <a:xfrm>
            <a:off x="4200452" y="4841386"/>
            <a:ext cx="474928" cy="354175"/>
            <a:chOff x="5216456" y="3725484"/>
            <a:chExt cx="356196" cy="265631"/>
          </a:xfrm>
        </p:grpSpPr>
        <p:sp>
          <p:nvSpPr>
            <p:cNvPr id="407" name="Google Shape;407;p40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7652751" y="3267324"/>
            <a:ext cx="213267" cy="486021"/>
            <a:chOff x="6410063" y="4135124"/>
            <a:chExt cx="159950" cy="364516"/>
          </a:xfrm>
        </p:grpSpPr>
        <p:sp>
          <p:nvSpPr>
            <p:cNvPr id="410" name="Google Shape;410;p40"/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4" name="Google Shape;414;p40"/>
          <p:cNvGrpSpPr/>
          <p:nvPr/>
        </p:nvGrpSpPr>
        <p:grpSpPr>
          <a:xfrm>
            <a:off x="7614338" y="4806188"/>
            <a:ext cx="291583" cy="465403"/>
            <a:chOff x="4054103" y="2430191"/>
            <a:chExt cx="218687" cy="349052"/>
          </a:xfrm>
        </p:grpSpPr>
        <p:sp>
          <p:nvSpPr>
            <p:cNvPr id="415" name="Google Shape;415;p40"/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7539295" y="1746043"/>
            <a:ext cx="490653" cy="468416"/>
            <a:chOff x="1299146" y="3806507"/>
            <a:chExt cx="367990" cy="351312"/>
          </a:xfrm>
        </p:grpSpPr>
        <p:sp>
          <p:nvSpPr>
            <p:cNvPr id="418" name="Google Shape;418;p40"/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5103767" y="1768160"/>
            <a:ext cx="2000164" cy="3988440"/>
            <a:chOff x="5733722" y="716816"/>
            <a:chExt cx="1851775" cy="3692544"/>
          </a:xfrm>
        </p:grpSpPr>
        <p:sp>
          <p:nvSpPr>
            <p:cNvPr id="421" name="Google Shape;421;p40"/>
            <p:cNvSpPr/>
            <p:nvPr/>
          </p:nvSpPr>
          <p:spPr>
            <a:xfrm>
              <a:off x="5733722" y="716816"/>
              <a:ext cx="1851775" cy="3692544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568421" y="4212572"/>
              <a:ext cx="182400" cy="108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423" name="Google Shape;423;p40"/>
          <p:cNvPicPr preferRelativeResize="0"/>
          <p:nvPr/>
        </p:nvPicPr>
        <p:blipFill rotWithShape="1">
          <a:blip r:embed="rId3">
            <a:alphaModFix/>
          </a:blip>
          <a:srcRect l="67168" t="18639" r="7388"/>
          <a:stretch/>
        </p:blipFill>
        <p:spPr>
          <a:xfrm>
            <a:off x="5157931" y="2047967"/>
            <a:ext cx="1892632" cy="33924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hu-HU" dirty="0"/>
              <a:t>Projekt továbbfejlesztése és esetleges hibák</a:t>
            </a:r>
            <a:endParaRPr dirty="0"/>
          </a:p>
        </p:txBody>
      </p:sp>
      <p:sp>
        <p:nvSpPr>
          <p:cNvPr id="425" name="Google Shape;425;p40"/>
          <p:cNvSpPr txBox="1"/>
          <p:nvPr/>
        </p:nvSpPr>
        <p:spPr>
          <a:xfrm>
            <a:off x="965200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Kinézet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965200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Jogosultságok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965200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Színvakmód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8302503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Több funkció</a:t>
            </a:r>
          </a:p>
        </p:txBody>
      </p:sp>
      <p:sp>
        <p:nvSpPr>
          <p:cNvPr id="429" name="Google Shape;429;p40"/>
          <p:cNvSpPr txBox="1"/>
          <p:nvPr/>
        </p:nvSpPr>
        <p:spPr>
          <a:xfrm>
            <a:off x="8302503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Felhasználóbarát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8302503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Folyamatos frissítés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965200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Showcase the design of your product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965200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Share the cost and price with investors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965200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When is the product expected to be ready?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8302503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makes you product unique?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8302503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Speak about the target audience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8302503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you plan on updating it?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"/>
          <p:cNvSpPr txBox="1"/>
          <p:nvPr/>
        </p:nvSpPr>
        <p:spPr>
          <a:xfrm flipH="1">
            <a:off x="961833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Provide a brief overview of the pitch deck's content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 flipH="1">
            <a:off x="3559189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Engage the audience with a compelling introduction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3" name="Google Shape;443;p41"/>
          <p:cNvSpPr txBox="1"/>
          <p:nvPr/>
        </p:nvSpPr>
        <p:spPr>
          <a:xfrm flipH="1">
            <a:off x="6156544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Identify the customer's pain points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challenges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4" name="Google Shape;444;p41"/>
          <p:cNvSpPr txBox="1"/>
          <p:nvPr/>
        </p:nvSpPr>
        <p:spPr>
          <a:xfrm flipH="1">
            <a:off x="8753900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Describe how your product or service can solve the problem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5" name="Google Shape;445;p41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&lt;/ </a:t>
            </a:r>
            <a:r>
              <a:rPr lang="en"/>
              <a:t>Timeline of your presentation</a:t>
            </a:r>
            <a:endParaRPr/>
          </a:p>
        </p:txBody>
      </p:sp>
      <p:sp>
        <p:nvSpPr>
          <p:cNvPr id="446" name="Google Shape;446;p41"/>
          <p:cNvSpPr/>
          <p:nvPr/>
        </p:nvSpPr>
        <p:spPr>
          <a:xfrm>
            <a:off x="2082833" y="3161159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7" name="Google Shape;447;p41"/>
          <p:cNvSpPr/>
          <p:nvPr/>
        </p:nvSpPr>
        <p:spPr>
          <a:xfrm>
            <a:off x="4680189" y="3161159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8" name="Google Shape;448;p41"/>
          <p:cNvSpPr/>
          <p:nvPr/>
        </p:nvSpPr>
        <p:spPr>
          <a:xfrm>
            <a:off x="7277544" y="3161159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9" name="Google Shape;449;p41"/>
          <p:cNvSpPr/>
          <p:nvPr/>
        </p:nvSpPr>
        <p:spPr>
          <a:xfrm>
            <a:off x="9874900" y="3161159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450" name="Google Shape;450;p41"/>
          <p:cNvCxnSpPr>
            <a:stCxn id="446" idx="3"/>
            <a:endCxn id="447" idx="1"/>
          </p:cNvCxnSpPr>
          <p:nvPr/>
        </p:nvCxnSpPr>
        <p:spPr>
          <a:xfrm>
            <a:off x="2318033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41"/>
          <p:cNvCxnSpPr>
            <a:stCxn id="447" idx="3"/>
            <a:endCxn id="448" idx="1"/>
          </p:cNvCxnSpPr>
          <p:nvPr/>
        </p:nvCxnSpPr>
        <p:spPr>
          <a:xfrm>
            <a:off x="4915389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1"/>
          <p:cNvCxnSpPr>
            <a:stCxn id="448" idx="3"/>
            <a:endCxn id="449" idx="1"/>
          </p:cNvCxnSpPr>
          <p:nvPr/>
        </p:nvCxnSpPr>
        <p:spPr>
          <a:xfrm>
            <a:off x="7512744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41"/>
          <p:cNvCxnSpPr>
            <a:stCxn id="446" idx="0"/>
            <a:endCxn id="441" idx="2"/>
          </p:cNvCxnSpPr>
          <p:nvPr/>
        </p:nvCxnSpPr>
        <p:spPr>
          <a:xfrm rot="10800000">
            <a:off x="2200433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41"/>
          <p:cNvCxnSpPr>
            <a:stCxn id="447" idx="0"/>
            <a:endCxn id="442" idx="2"/>
          </p:cNvCxnSpPr>
          <p:nvPr/>
        </p:nvCxnSpPr>
        <p:spPr>
          <a:xfrm rot="10800000">
            <a:off x="4797789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41"/>
          <p:cNvCxnSpPr>
            <a:stCxn id="448" idx="0"/>
            <a:endCxn id="443" idx="2"/>
          </p:cNvCxnSpPr>
          <p:nvPr/>
        </p:nvCxnSpPr>
        <p:spPr>
          <a:xfrm rot="10800000">
            <a:off x="7395144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41"/>
          <p:cNvCxnSpPr>
            <a:stCxn id="449" idx="0"/>
            <a:endCxn id="444" idx="2"/>
          </p:cNvCxnSpPr>
          <p:nvPr/>
        </p:nvCxnSpPr>
        <p:spPr>
          <a:xfrm rot="10800000">
            <a:off x="9992500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p41"/>
          <p:cNvSpPr/>
          <p:nvPr/>
        </p:nvSpPr>
        <p:spPr>
          <a:xfrm>
            <a:off x="2082833" y="3981492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8" name="Google Shape;458;p41"/>
          <p:cNvSpPr/>
          <p:nvPr/>
        </p:nvSpPr>
        <p:spPr>
          <a:xfrm>
            <a:off x="4680189" y="3981492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9" name="Google Shape;459;p41"/>
          <p:cNvSpPr/>
          <p:nvPr/>
        </p:nvSpPr>
        <p:spPr>
          <a:xfrm>
            <a:off x="7277544" y="3981492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0" name="Google Shape;460;p41"/>
          <p:cNvSpPr/>
          <p:nvPr/>
        </p:nvSpPr>
        <p:spPr>
          <a:xfrm>
            <a:off x="9874900" y="3981492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1" name="Google Shape;461;p41"/>
          <p:cNvSpPr txBox="1"/>
          <p:nvPr/>
        </p:nvSpPr>
        <p:spPr>
          <a:xfrm flipH="1">
            <a:off x="961833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Highlight the unique value proposition and benefits of your  specific solution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 flipH="1">
            <a:off x="3559189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Analyze the target market size, growth potential, and competition briefly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 flipH="1">
            <a:off x="6156544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Explain your financial needs and briefly outline your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funding allocation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 flipH="1">
            <a:off x="8753900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 with a clear and concise call to action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65" name="Google Shape;465;p41"/>
          <p:cNvCxnSpPr>
            <a:stCxn id="457" idx="3"/>
            <a:endCxn id="458" idx="1"/>
          </p:cNvCxnSpPr>
          <p:nvPr/>
        </p:nvCxnSpPr>
        <p:spPr>
          <a:xfrm>
            <a:off x="2318033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41"/>
          <p:cNvCxnSpPr>
            <a:stCxn id="458" idx="3"/>
            <a:endCxn id="459" idx="1"/>
          </p:cNvCxnSpPr>
          <p:nvPr/>
        </p:nvCxnSpPr>
        <p:spPr>
          <a:xfrm>
            <a:off x="4915389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1"/>
          <p:cNvCxnSpPr>
            <a:stCxn id="459" idx="3"/>
            <a:endCxn id="460" idx="1"/>
          </p:cNvCxnSpPr>
          <p:nvPr/>
        </p:nvCxnSpPr>
        <p:spPr>
          <a:xfrm>
            <a:off x="7512744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1"/>
          <p:cNvCxnSpPr>
            <a:stCxn id="457" idx="2"/>
            <a:endCxn id="461" idx="0"/>
          </p:cNvCxnSpPr>
          <p:nvPr/>
        </p:nvCxnSpPr>
        <p:spPr>
          <a:xfrm>
            <a:off x="2200433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41"/>
          <p:cNvCxnSpPr>
            <a:stCxn id="458" idx="2"/>
            <a:endCxn id="462" idx="0"/>
          </p:cNvCxnSpPr>
          <p:nvPr/>
        </p:nvCxnSpPr>
        <p:spPr>
          <a:xfrm>
            <a:off x="4797789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1"/>
          <p:cNvCxnSpPr>
            <a:stCxn id="459" idx="2"/>
            <a:endCxn id="463" idx="0"/>
          </p:cNvCxnSpPr>
          <p:nvPr/>
        </p:nvCxnSpPr>
        <p:spPr>
          <a:xfrm>
            <a:off x="7395144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1"/>
          <p:cNvCxnSpPr>
            <a:stCxn id="460" idx="2"/>
            <a:endCxn id="464" idx="0"/>
          </p:cNvCxnSpPr>
          <p:nvPr/>
        </p:nvCxnSpPr>
        <p:spPr>
          <a:xfrm>
            <a:off x="9992500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1"/>
          <p:cNvCxnSpPr>
            <a:stCxn id="449" idx="3"/>
            <a:endCxn id="457" idx="1"/>
          </p:cNvCxnSpPr>
          <p:nvPr/>
        </p:nvCxnSpPr>
        <p:spPr>
          <a:xfrm flipH="1">
            <a:off x="2082900" y="3278759"/>
            <a:ext cx="8027200" cy="820400"/>
          </a:xfrm>
          <a:prstGeom prst="bentConnector5">
            <a:avLst>
              <a:gd name="adj1" fmla="val -3955"/>
              <a:gd name="adj2" fmla="val 49996"/>
              <a:gd name="adj3" fmla="val 10395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Operating System Design Pitch Deck by Slidesgo</Template>
  <TotalTime>87</TotalTime>
  <Words>372</Words>
  <Application>Microsoft Office PowerPoint</Application>
  <PresentationFormat>Szélesvásznú</PresentationFormat>
  <Paragraphs>91</Paragraphs>
  <Slides>13</Slides>
  <Notes>6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13</vt:i4>
      </vt:variant>
    </vt:vector>
  </HeadingPairs>
  <TitlesOfParts>
    <vt:vector size="25" baseType="lpstr">
      <vt:lpstr>Anaheim</vt:lpstr>
      <vt:lpstr>Aptos</vt:lpstr>
      <vt:lpstr>Arial</vt:lpstr>
      <vt:lpstr>Denk One</vt:lpstr>
      <vt:lpstr>Fira Sans Extra Condensed</vt:lpstr>
      <vt:lpstr>Nunito Light</vt:lpstr>
      <vt:lpstr>Proxima Nova</vt:lpstr>
      <vt:lpstr>PT Sans</vt:lpstr>
      <vt:lpstr>Quantico</vt:lpstr>
      <vt:lpstr>Source Code Pro</vt:lpstr>
      <vt:lpstr>New Operating System Design Pitch Deck by Slidesgo</vt:lpstr>
      <vt:lpstr>Slidesgo Final Pages</vt:lpstr>
      <vt:lpstr>Webalkalmazás</vt:lpstr>
      <vt:lpstr>PowerPoint-bemutató</vt:lpstr>
      <vt:lpstr>Form – model-lekhez kötve</vt:lpstr>
      <vt:lpstr>Controller – alapvető template renderelés (tag-ek)</vt:lpstr>
      <vt:lpstr>PowerPoint-bemutató</vt:lpstr>
      <vt:lpstr>Authenticating - Hitelesítés</vt:lpstr>
      <vt:lpstr>PowerPoint-bemutató</vt:lpstr>
      <vt:lpstr>&lt;/ Projekt továbbfejlesztése és esetleges hibák</vt:lpstr>
      <vt:lpstr>&lt;/ Timeline of your presentation</vt:lpstr>
      <vt:lpstr>&lt;/ Jogosultságok felépítése</vt:lpstr>
      <vt:lpstr>&lt;/ Django felépítése</vt:lpstr>
      <vt:lpstr>&lt;/ Fejlesztési út</vt:lpstr>
      <vt:lpstr>&lt;/ Köszönjük a figyelmet /&gt;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89</cp:revision>
  <dcterms:created xsi:type="dcterms:W3CDTF">2024-11-25T07:36:55Z</dcterms:created>
  <dcterms:modified xsi:type="dcterms:W3CDTF">2024-11-25T09:05:04Z</dcterms:modified>
</cp:coreProperties>
</file>