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60" r:id="rId7"/>
    <p:sldId id="281" r:id="rId8"/>
    <p:sldId id="259" r:id="rId9"/>
    <p:sldId id="261" r:id="rId10"/>
    <p:sldId id="258" r:id="rId11"/>
    <p:sldId id="271" r:id="rId12"/>
    <p:sldId id="274" r:id="rId13"/>
    <p:sldId id="276" r:id="rId14"/>
    <p:sldId id="263" r:id="rId15"/>
    <p:sldId id="277" r:id="rId16"/>
    <p:sldId id="278" r:id="rId17"/>
    <p:sldId id="279" r:id="rId18"/>
    <p:sldId id="280" r:id="rId19"/>
    <p:sldId id="269" r:id="rId20"/>
    <p:sldId id="270" r:id="rId21"/>
    <p:sldId id="25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</p14:sldIdLst>
        </p14:section>
        <p14:section name="Gálati" id="{5F56BCDF-E033-43DF-A4D1-C67168D77E7D}">
          <p14:sldIdLst>
            <p14:sldId id="275"/>
            <p14:sldId id="260"/>
            <p14:sldId id="281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76"/>
            <p14:sldId id="263"/>
            <p14:sldId id="277"/>
            <p14:sldId id="278"/>
            <p14:sldId id="279"/>
            <p14:sldId id="280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12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r>
              <a:rPr lang="hu-HU" dirty="0"/>
              <a:t>Képen: alul jelenik meg a hibaüzenet, stb..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031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4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59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9986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22203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59274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3588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00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83574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100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841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658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02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364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0090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960000" y="1807267"/>
            <a:ext cx="4605200" cy="2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008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60000" y="1809700"/>
            <a:ext cx="56128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397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7162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1743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584619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597702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5616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10668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19083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55494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12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00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437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1040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434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405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/>
              <a:t>Letisztul megjelenés</a:t>
            </a:r>
          </a:p>
          <a:p>
            <a:r>
              <a:rPr lang="hu-HU" sz="1800" dirty="0"/>
              <a:t>Egyszerű kezelőfelület</a:t>
            </a:r>
          </a:p>
          <a:p>
            <a:r>
              <a:rPr lang="hu-HU" sz="1800" dirty="0"/>
              <a:t>Barátságos színek</a:t>
            </a:r>
          </a:p>
          <a:p>
            <a:endParaRPr lang="hu-HU" sz="1800" dirty="0"/>
          </a:p>
          <a:p>
            <a:pPr marL="203195" indent="0">
              <a:buNone/>
            </a:pPr>
            <a:endParaRPr lang="hu-HU" dirty="0"/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Koncepció</a:t>
            </a:r>
          </a:p>
        </p:txBody>
      </p:sp>
    </p:spTree>
    <p:extLst>
      <p:ext uri="{BB962C8B-B14F-4D97-AF65-F5344CB8AC3E}">
        <p14:creationId xmlns:p14="http://schemas.microsoft.com/office/powerpoint/2010/main" val="3543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  <a:p>
            <a:r>
              <a:rPr lang="hu-HU" dirty="0"/>
              <a:t>Hullámok</a:t>
            </a:r>
          </a:p>
          <a:p>
            <a:r>
              <a:rPr lang="hu-HU" dirty="0" err="1"/>
              <a:t>Inkopetencia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</p:spTree>
    <p:extLst>
      <p:ext uri="{BB962C8B-B14F-4D97-AF65-F5344CB8AC3E}">
        <p14:creationId xmlns:p14="http://schemas.microsoft.com/office/powerpoint/2010/main" val="368605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  <a:p>
            <a:r>
              <a:rPr lang="hu-HU" dirty="0" err="1"/>
              <a:t>Django</a:t>
            </a:r>
            <a:r>
              <a:rPr lang="hu-HU" dirty="0"/>
              <a:t> </a:t>
            </a: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 módja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653586"/>
            <a:ext cx="7284000" cy="34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8"/>
            <a:ext cx="12205329" cy="5812971"/>
          </a:xfrm>
          <a:prstGeom prst="rect">
            <a:avLst/>
          </a:prstGeom>
        </p:spPr>
      </p:pic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960000" y="428624"/>
            <a:ext cx="10272000" cy="616403"/>
          </a:xfrm>
        </p:spPr>
        <p:txBody>
          <a:bodyPr/>
          <a:lstStyle/>
          <a:p>
            <a:r>
              <a:rPr lang="hu-HU" dirty="0"/>
              <a:t>Végeredmény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79497"/>
            <a:ext cx="12192000" cy="57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4" name="Google Shape;4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hu-HU" dirty="0"/>
              <a:t>Projekt továbbfejlesztése és esetleges hibák</a:t>
            </a:r>
            <a:endParaRPr dirty="0"/>
          </a:p>
        </p:txBody>
      </p:sp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782387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30638"/>
            <a:ext cx="4578350" cy="22050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375147" y="2547887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129566" y="2046744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831852" y="186997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4" y="237158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53" y="1851547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FC0FC3-4BBA-C2D5-7AD2-E06E45B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56" y="612171"/>
            <a:ext cx="10272000" cy="763600"/>
          </a:xfrm>
        </p:spPr>
        <p:txBody>
          <a:bodyPr/>
          <a:lstStyle/>
          <a:p>
            <a:r>
              <a:rPr lang="hu-HU" dirty="0"/>
              <a:t>&lt;/ Statisztika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B578C4-141B-D446-AAEF-AEAA4DB94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7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003215" y="1826057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39743" y="5448300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335107" y="1697403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25960" y="4114176"/>
              <a:ext cx="2909636" cy="1515653"/>
            </a:xfrm>
            <a:prstGeom prst="rect">
              <a:avLst/>
            </a:prstGeom>
            <a:solidFill>
              <a:schemeClr val="lt1"/>
            </a:solidFill>
          </p:spPr>
        </p:pic>
      </p:grp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546886" y="61217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hu-HU" dirty="0"/>
              <a:t>Jogosultságok felépítése</a:t>
            </a:r>
            <a:endParaRPr dirty="0"/>
          </a:p>
        </p:txBody>
      </p:sp>
      <p:sp>
        <p:nvSpPr>
          <p:cNvPr id="489" name="Google Shape;489;p42"/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BD1AEE8F-A454-3127-6DAE-DE08FD936861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477479F4-AC23-2586-2AD1-5B94ECBEFDA2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CC8A9354-CC92-FC97-3238-E44DEE4B43EE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8A776A5A-5EAD-1658-AA23-204400B25345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12B771F0-0251-40FC-ADD3-9658424AE0AC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590A17F0-8305-CF3E-FB82-AB02659FAF01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78342" y="371445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5028323" y="2558972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388</TotalTime>
  <Words>861</Words>
  <Application>Microsoft Office PowerPoint</Application>
  <PresentationFormat>Szélesvásznú</PresentationFormat>
  <Paragraphs>141</Paragraphs>
  <Slides>18</Slides>
  <Notes>9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18</vt:i4>
      </vt:variant>
    </vt:vector>
  </HeadingPairs>
  <TitlesOfParts>
    <vt:vector size="35" baseType="lpstr">
      <vt:lpstr>Anaheim</vt:lpstr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Proxima Nova</vt:lpstr>
      <vt:lpstr>PT Sans</vt:lpstr>
      <vt:lpstr>Quantico</vt:lpstr>
      <vt:lpstr>Segoe UI Historic</vt:lpstr>
      <vt:lpstr>Source Code Pro</vt:lpstr>
      <vt:lpstr>New Operating System Design Pitch Deck by Slidesgo</vt:lpstr>
      <vt:lpstr>Slidesgo Final Pages</vt:lpstr>
      <vt:lpstr>1_New Operating System Design Pitch Deck by Slidesgo</vt:lpstr>
      <vt:lpstr>1_Slidesgo Final Pages</vt:lpstr>
      <vt:lpstr>Webalkalmazás</vt:lpstr>
      <vt:lpstr>MVC strucktúra</vt:lpstr>
      <vt:lpstr>PowerPoint-bemutató</vt:lpstr>
      <vt:lpstr>&lt;/ Statisztika</vt:lpstr>
      <vt:lpstr>PowerPoint-bemutató</vt:lpstr>
      <vt:lpstr>PowerPoint-bemutató</vt:lpstr>
      <vt:lpstr>PowerPoint-bemutató</vt:lpstr>
      <vt:lpstr>&lt;/ Jogosultságok felépítése</vt:lpstr>
      <vt:lpstr>PowerPoint-bemutató</vt:lpstr>
      <vt:lpstr>Frontend</vt:lpstr>
      <vt:lpstr>PowerPoint-bemutató</vt:lpstr>
      <vt:lpstr>Koncepció</vt:lpstr>
      <vt:lpstr>Nehézségek</vt:lpstr>
      <vt:lpstr>Megvalósítás módja</vt:lpstr>
      <vt:lpstr>Végeredmény</vt:lpstr>
      <vt:lpstr>&lt;/ Projekt továbbfejlesztése és esetleges hibák</vt:lpstr>
      <vt:lpstr>&lt;/ Timeline of your presentation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262</cp:revision>
  <dcterms:created xsi:type="dcterms:W3CDTF">2024-11-25T07:36:55Z</dcterms:created>
  <dcterms:modified xsi:type="dcterms:W3CDTF">2024-11-28T08:39:27Z</dcterms:modified>
</cp:coreProperties>
</file>