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5" r:id="rId3"/>
    <p:sldId id="291" r:id="rId4"/>
    <p:sldId id="292" r:id="rId5"/>
    <p:sldId id="293" r:id="rId6"/>
    <p:sldId id="294" r:id="rId7"/>
    <p:sldId id="280" r:id="rId8"/>
    <p:sldId id="296" r:id="rId9"/>
    <p:sldId id="281" r:id="rId10"/>
    <p:sldId id="295" r:id="rId11"/>
    <p:sldId id="297" r:id="rId12"/>
    <p:sldId id="259" r:id="rId13"/>
    <p:sldId id="261" r:id="rId14"/>
    <p:sldId id="258" r:id="rId15"/>
    <p:sldId id="274" r:id="rId16"/>
    <p:sldId id="282" r:id="rId17"/>
    <p:sldId id="283" r:id="rId18"/>
    <p:sldId id="284" r:id="rId19"/>
    <p:sldId id="285" r:id="rId20"/>
    <p:sldId id="263" r:id="rId21"/>
    <p:sldId id="287" r:id="rId22"/>
    <p:sldId id="262" r:id="rId23"/>
    <p:sldId id="288" r:id="rId24"/>
    <p:sldId id="269" r:id="rId25"/>
    <p:sldId id="270" r:id="rId26"/>
    <p:sldId id="257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Kezdetek" id="{5E7FC211-0B4C-4ACD-AAED-89BC1771DF27}">
          <p14:sldIdLst>
            <p14:sldId id="256"/>
            <p14:sldId id="275"/>
          </p14:sldIdLst>
        </p14:section>
        <p14:section name="Gálati" id="{5F56BCDF-E033-43DF-A4D1-C67168D77E7D}">
          <p14:sldIdLst>
            <p14:sldId id="291"/>
            <p14:sldId id="292"/>
            <p14:sldId id="293"/>
            <p14:sldId id="294"/>
            <p14:sldId id="280"/>
            <p14:sldId id="296"/>
            <p14:sldId id="281"/>
            <p14:sldId id="295"/>
          </p14:sldIdLst>
        </p14:section>
        <p14:section name="Pápa" id="{35504621-78CD-4089-90C1-2A4EC5845F6F}">
          <p14:sldIdLst>
            <p14:sldId id="297"/>
            <p14:sldId id="259"/>
            <p14:sldId id="261"/>
            <p14:sldId id="258"/>
            <p14:sldId id="274"/>
          </p14:sldIdLst>
        </p14:section>
        <p14:section name="Zsóti" id="{C8F456B9-4A35-4B62-A085-22A3E946E47B}">
          <p14:sldIdLst>
            <p14:sldId id="282"/>
            <p14:sldId id="283"/>
            <p14:sldId id="284"/>
            <p14:sldId id="285"/>
            <p14:sldId id="263"/>
            <p14:sldId id="287"/>
            <p14:sldId id="262"/>
            <p14:sldId id="288"/>
          </p14:sldIdLst>
        </p14:section>
        <p14:section name="Végszó (KÖZÖS)" id="{E6C70222-B51E-4CB7-9AD9-7BD614FE39ED}">
          <p14:sldIdLst>
            <p14:sldId id="269"/>
            <p14:sldId id="270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4F6"/>
    <a:srgbClr val="2D323C"/>
    <a:srgbClr val="3B6429"/>
    <a:srgbClr val="171A1F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82930" autoAdjust="0"/>
  </p:normalViewPr>
  <p:slideViewPr>
    <p:cSldViewPr snapToGrid="0">
      <p:cViewPr varScale="1">
        <p:scale>
          <a:sx n="88" d="100"/>
          <a:sy n="88" d="100"/>
        </p:scale>
        <p:origin x="133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6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F90CEAA2-5033-85FE-08CA-8AE5A82E75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3C484F5-9805-0980-2181-2FAEA4B964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C4482-6CC8-4041-8D23-D01C5F81C5FE}" type="datetimeFigureOut">
              <a:rPr lang="hu-HU" smtClean="0"/>
              <a:t>2024. 11. 30.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34352C4-149F-7D26-7BEB-BF54566788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8778958-F297-E168-AAD1-7CE06B133C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B8411-2145-441F-A19B-5C0D0A9D29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86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7956B-A1E9-4E44-91C5-703ED5768F15}" type="datetimeFigureOut">
              <a:rPr lang="hu-HU" smtClean="0"/>
              <a:t>2024. 11. 30.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A17DE-FA40-49B6-8AC1-4C94A51AEE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985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232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40C7D-8078-1DBB-6FB3-DB02ACC4A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C662B317-C354-B80F-1D86-6DC57499F7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B5511FEB-0AC4-DCCE-16BD-FDAA6729AC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4E32C22-AD04-5F63-4A45-222B9F1A0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8401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KÖZÖS</a:t>
            </a:r>
          </a:p>
          <a:p>
            <a:r>
              <a:rPr lang="hu-HU" dirty="0"/>
              <a:t>PÁPA:</a:t>
            </a:r>
          </a:p>
          <a:p>
            <a:r>
              <a:rPr lang="hu-HU" dirty="0"/>
              <a:t>Képen: Látható az egyedi hibaüzenetek megadása, hogy ne angolul adja vissza</a:t>
            </a:r>
          </a:p>
          <a:p>
            <a:r>
              <a:rPr lang="hu-HU" dirty="0"/>
              <a:t>Képen: A </a:t>
            </a:r>
            <a:r>
              <a:rPr lang="hu-HU" dirty="0" err="1"/>
              <a:t>form</a:t>
            </a:r>
            <a:r>
              <a:rPr lang="hu-HU" dirty="0"/>
              <a:t>-oknak az input elemeit </a:t>
            </a:r>
            <a:r>
              <a:rPr lang="hu-HU" dirty="0" err="1"/>
              <a:t>form</a:t>
            </a:r>
            <a:r>
              <a:rPr lang="hu-HU" dirty="0"/>
              <a:t> </a:t>
            </a:r>
            <a:r>
              <a:rPr lang="hu-HU" dirty="0" err="1"/>
              <a:t>Field-ekkel</a:t>
            </a:r>
            <a:r>
              <a:rPr lang="hu-HU" dirty="0"/>
              <a:t> határozhatjuk meg, egyedi címkével és határokkal (</a:t>
            </a:r>
            <a:r>
              <a:rPr lang="hu-HU" dirty="0" err="1"/>
              <a:t>pl</a:t>
            </a:r>
            <a:r>
              <a:rPr lang="hu-HU" dirty="0"/>
              <a:t> maximális hosszúság)</a:t>
            </a:r>
          </a:p>
          <a:p>
            <a:r>
              <a:rPr lang="hu-HU" dirty="0"/>
              <a:t>Képen: A </a:t>
            </a:r>
            <a:r>
              <a:rPr lang="hu-HU" dirty="0" err="1"/>
              <a:t>template</a:t>
            </a:r>
            <a:r>
              <a:rPr lang="hu-HU" dirty="0"/>
              <a:t> fájlban, ami egy különleges </a:t>
            </a:r>
            <a:r>
              <a:rPr lang="hu-HU" dirty="0" err="1"/>
              <a:t>html</a:t>
            </a:r>
            <a:r>
              <a:rPr lang="hu-HU" dirty="0"/>
              <a:t>, mivel a </a:t>
            </a:r>
            <a:r>
              <a:rPr lang="hu-HU" dirty="0" err="1"/>
              <a:t>django</a:t>
            </a:r>
            <a:r>
              <a:rPr lang="hu-HU" dirty="0"/>
              <a:t> a speciális karaktereket megnézi, a „{{” és a „{%”, és annak megfelelően </a:t>
            </a:r>
            <a:r>
              <a:rPr lang="hu-HU" dirty="0" err="1"/>
              <a:t>rendereli</a:t>
            </a:r>
            <a:r>
              <a:rPr lang="hu-HU" dirty="0"/>
              <a:t> a fájlt. </a:t>
            </a:r>
            <a:r>
              <a:rPr lang="hu-HU" dirty="0" err="1"/>
              <a:t>Pl</a:t>
            </a:r>
            <a:r>
              <a:rPr lang="hu-HU" dirty="0"/>
              <a:t> (</a:t>
            </a:r>
            <a:r>
              <a:rPr lang="hu-HU" dirty="0" err="1"/>
              <a:t>for</a:t>
            </a:r>
            <a:r>
              <a:rPr lang="hu-HU" dirty="0"/>
              <a:t> az egy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loop</a:t>
            </a:r>
            <a:r>
              <a:rPr lang="hu-HU" dirty="0"/>
              <a:t>-ot hoz létre, stb..)</a:t>
            </a:r>
          </a:p>
          <a:p>
            <a:r>
              <a:rPr lang="hu-HU" dirty="0"/>
              <a:t>ZSÓTI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Képen: Mindenféle regisztráláshoz és bejelentkezéshez ugyan azt a  </a:t>
            </a:r>
            <a:r>
              <a:rPr lang="hu-HU" dirty="0" err="1"/>
              <a:t>form</a:t>
            </a:r>
            <a:r>
              <a:rPr lang="hu-HU" dirty="0"/>
              <a:t>-ot használtam, így ezek kinézete csak kicsit tér el.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5737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Képen: A hitelesítés után egy „context” (egy szótár) formájában odaadhatjuk az adatokat a </a:t>
            </a:r>
            <a:r>
              <a:rPr lang="hu-HU" dirty="0" err="1"/>
              <a:t>template-nek</a:t>
            </a:r>
            <a:r>
              <a:rPr lang="hu-HU" dirty="0"/>
              <a:t>.</a:t>
            </a:r>
          </a:p>
          <a:p>
            <a:r>
              <a:rPr lang="hu-HU" dirty="0"/>
              <a:t>Látható még az, hogy egy „paginator” (lapozó) objektumot adunk a </a:t>
            </a:r>
            <a:r>
              <a:rPr lang="hu-HU" dirty="0" err="1"/>
              <a:t>template-nek</a:t>
            </a:r>
            <a:r>
              <a:rPr lang="hu-HU" dirty="0"/>
              <a:t>, nem csak egy listát </a:t>
            </a:r>
            <a:r>
              <a:rPr lang="hu-HU" dirty="0" err="1"/>
              <a:t>modelekkel</a:t>
            </a:r>
            <a:r>
              <a:rPr lang="hu-HU" dirty="0"/>
              <a:t>, mivel ez az objektum beépített a </a:t>
            </a:r>
            <a:r>
              <a:rPr lang="hu-HU" dirty="0" err="1"/>
              <a:t>djangoba</a:t>
            </a:r>
            <a:r>
              <a:rPr lang="hu-HU" dirty="0"/>
              <a:t> és lehetővé teszi azt, hogy a </a:t>
            </a:r>
            <a:r>
              <a:rPr lang="hu-HU" dirty="0" err="1"/>
              <a:t>template</a:t>
            </a:r>
            <a:r>
              <a:rPr lang="hu-HU" dirty="0"/>
              <a:t>-ben külön gombokat lehessen létrehozni, amivel lehet váltogatni az oldalak között, hogy ne az összes </a:t>
            </a:r>
            <a:r>
              <a:rPr lang="hu-HU" dirty="0" err="1"/>
              <a:t>modelt</a:t>
            </a:r>
            <a:r>
              <a:rPr lang="hu-HU" dirty="0"/>
              <a:t> jelenítse meg egy oldalon, a limitet 15 </a:t>
            </a:r>
            <a:r>
              <a:rPr lang="hu-HU" dirty="0" err="1"/>
              <a:t>model</a:t>
            </a:r>
            <a:r>
              <a:rPr lang="hu-HU" dirty="0"/>
              <a:t>/lap-</a:t>
            </a:r>
            <a:r>
              <a:rPr lang="hu-HU" dirty="0" err="1"/>
              <a:t>ra</a:t>
            </a:r>
            <a:r>
              <a:rPr lang="hu-HU" dirty="0"/>
              <a:t> állítottuk be.</a:t>
            </a:r>
          </a:p>
          <a:p>
            <a:r>
              <a:rPr lang="hu-HU" dirty="0"/>
              <a:t>Képen: Az alapvető oldal megjelenítés, ezek mind a </a:t>
            </a:r>
            <a:r>
              <a:rPr lang="hu-HU" dirty="0" err="1"/>
              <a:t>root</a:t>
            </a:r>
            <a:r>
              <a:rPr lang="hu-HU" dirty="0"/>
              <a:t> </a:t>
            </a:r>
            <a:r>
              <a:rPr lang="hu-HU" dirty="0" err="1"/>
              <a:t>url-hez</a:t>
            </a:r>
            <a:r>
              <a:rPr lang="hu-HU" dirty="0"/>
              <a:t> tartoznak, a /{semmi}-</a:t>
            </a:r>
            <a:r>
              <a:rPr lang="hu-HU" dirty="0" err="1"/>
              <a:t>hez</a:t>
            </a:r>
            <a:r>
              <a:rPr lang="hu-HU" dirty="0"/>
              <a:t>, és a szerepkörünk, csoportunk dönti el, hogy melyik főoldalt érjük el.</a:t>
            </a:r>
          </a:p>
          <a:p>
            <a:r>
              <a:rPr lang="hu-HU" dirty="0"/>
              <a:t>Képen: A tageket könnyen lehet meghívni a </a:t>
            </a:r>
            <a:r>
              <a:rPr lang="hu-HU" dirty="0" err="1"/>
              <a:t>templatekben</a:t>
            </a:r>
            <a:r>
              <a:rPr lang="hu-HU" dirty="0"/>
              <a:t>, nem kell, hogy a kódban minden egyes </a:t>
            </a:r>
            <a:r>
              <a:rPr lang="hu-HU" dirty="0" err="1"/>
              <a:t>renderelésnél</a:t>
            </a:r>
            <a:r>
              <a:rPr lang="hu-HU" dirty="0"/>
              <a:t> odaadjuk az adatot, hanem magában a </a:t>
            </a:r>
            <a:r>
              <a:rPr lang="hu-HU" dirty="0" err="1"/>
              <a:t>template</a:t>
            </a:r>
            <a:r>
              <a:rPr lang="hu-HU" dirty="0"/>
              <a:t>-ben meghívható.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9826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login:</a:t>
            </a:r>
          </a:p>
          <a:p>
            <a:r>
              <a:rPr lang="hu-HU" dirty="0"/>
              <a:t>Be van e jelentkezve és a csoportja a </a:t>
            </a:r>
            <a:r>
              <a:rPr lang="hu-HU" dirty="0" err="1"/>
              <a:t>megfelelőe</a:t>
            </a:r>
            <a:endParaRPr lang="hu-HU" dirty="0"/>
          </a:p>
          <a:p>
            <a:r>
              <a:rPr lang="hu-HU" dirty="0"/>
              <a:t>Itt látható, a csapat létrehozása, aminél ha már van csoportja, akkor nyilván nem tud még egyet létrehozni.</a:t>
            </a:r>
          </a:p>
          <a:p>
            <a:r>
              <a:rPr lang="hu-HU" dirty="0"/>
              <a:t>Ha nem POST a kérés, akkor csak simán odaadjuk a felhasználónak az üres csapat létrehozó </a:t>
            </a:r>
            <a:r>
              <a:rPr lang="hu-HU" dirty="0" err="1"/>
              <a:t>form</a:t>
            </a:r>
            <a:r>
              <a:rPr lang="hu-HU" dirty="0"/>
              <a:t>-ot. </a:t>
            </a:r>
          </a:p>
          <a:p>
            <a:r>
              <a:rPr lang="hu-HU" dirty="0"/>
              <a:t>Itt látható, hogy a </a:t>
            </a:r>
            <a:r>
              <a:rPr lang="hu-HU" dirty="0" err="1"/>
              <a:t>template-eket</a:t>
            </a:r>
            <a:r>
              <a:rPr lang="hu-HU" dirty="0"/>
              <a:t> (különleges </a:t>
            </a:r>
            <a:r>
              <a:rPr lang="hu-HU" dirty="0" err="1"/>
              <a:t>html</a:t>
            </a:r>
            <a:r>
              <a:rPr lang="hu-HU" dirty="0"/>
              <a:t> fájlokat) </a:t>
            </a:r>
            <a:r>
              <a:rPr lang="hu-HU" dirty="0" err="1"/>
              <a:t>rendeleljük</a:t>
            </a:r>
            <a:r>
              <a:rPr lang="hu-HU" dirty="0"/>
              <a:t>.</a:t>
            </a:r>
          </a:p>
          <a:p>
            <a:r>
              <a:rPr lang="hu-HU" dirty="0"/>
              <a:t>Ha POST, akkor az elküldött adatokat belehelyezzük a </a:t>
            </a:r>
            <a:r>
              <a:rPr lang="hu-HU" dirty="0" err="1"/>
              <a:t>formba</a:t>
            </a:r>
            <a:r>
              <a:rPr lang="hu-HU" dirty="0"/>
              <a:t>, majd </a:t>
            </a:r>
            <a:r>
              <a:rPr lang="hu-HU" dirty="0" err="1"/>
              <a:t>validáljuk</a:t>
            </a:r>
            <a:r>
              <a:rPr lang="hu-HU" dirty="0"/>
              <a:t>, hogy minden adat helyese (</a:t>
            </a:r>
            <a:r>
              <a:rPr lang="hu-HU" dirty="0" err="1"/>
              <a:t>pl</a:t>
            </a:r>
            <a:r>
              <a:rPr lang="hu-HU" dirty="0"/>
              <a:t> számot kaptunk, ahová számot várunk).</a:t>
            </a:r>
          </a:p>
          <a:p>
            <a:r>
              <a:rPr lang="hu-HU" dirty="0"/>
              <a:t>Majd lementjük a csapat modellbe, és sikeres üzenetet küldünk vissza.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6085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KÖZÖS</a:t>
            </a:r>
          </a:p>
          <a:p>
            <a:r>
              <a:rPr lang="hu-HU" dirty="0"/>
              <a:t>A szűréshez a </a:t>
            </a:r>
            <a:r>
              <a:rPr lang="hu-HU" dirty="0" err="1"/>
              <a:t>templaten</a:t>
            </a:r>
            <a:r>
              <a:rPr lang="hu-HU" dirty="0"/>
              <a:t> belül </a:t>
            </a:r>
            <a:r>
              <a:rPr lang="hu-HU" dirty="0" err="1"/>
              <a:t>js-sel</a:t>
            </a:r>
            <a:r>
              <a:rPr lang="hu-HU" dirty="0"/>
              <a:t> lehetséges egy kérést küldeni, ami az adott oldal </a:t>
            </a:r>
            <a:r>
              <a:rPr lang="hu-HU" dirty="0" err="1"/>
              <a:t>url-jéhez</a:t>
            </a:r>
            <a:r>
              <a:rPr lang="hu-HU" dirty="0"/>
              <a:t> </a:t>
            </a:r>
            <a:r>
              <a:rPr lang="hu-HU" dirty="0" err="1"/>
              <a:t>query</a:t>
            </a:r>
            <a:r>
              <a:rPr lang="hu-HU" dirty="0"/>
              <a:t>-ket ír, amivel a szerver le tudja kérni a modellektől az adott </a:t>
            </a:r>
            <a:r>
              <a:rPr lang="hu-HU" dirty="0" err="1"/>
              <a:t>recordokat</a:t>
            </a:r>
            <a:r>
              <a:rPr lang="hu-HU" dirty="0"/>
              <a:t>, adatokat.</a:t>
            </a:r>
          </a:p>
          <a:p>
            <a:r>
              <a:rPr lang="hu-HU" dirty="0" err="1"/>
              <a:t>Pl</a:t>
            </a:r>
            <a:r>
              <a:rPr lang="hu-HU" dirty="0"/>
              <a:t>: ha be pipáljuk mindegyiket, akkor a </a:t>
            </a:r>
            <a:r>
              <a:rPr lang="hu-HU" dirty="0" err="1"/>
              <a:t>query</a:t>
            </a:r>
            <a:r>
              <a:rPr lang="hu-HU" dirty="0"/>
              <a:t>-ben, amit elküld, mindegyik opció megtalálható</a:t>
            </a:r>
          </a:p>
          <a:p>
            <a:r>
              <a:rPr lang="hu-HU" dirty="0"/>
              <a:t>A Póttag résznél csak akkor tudjuk módosítani a Tartalmazza opciót, ha kivesszük a pipát az Összes opcióból, hiszen az Összessel nem csak azokat kapjuk meg, amelyikben benne van VAGY nincs benne, hanem mindegyiket</a:t>
            </a:r>
          </a:p>
          <a:p>
            <a:r>
              <a:rPr lang="hu-HU" dirty="0"/>
              <a:t>ZSÓTI:</a:t>
            </a:r>
          </a:p>
          <a:p>
            <a:r>
              <a:rPr lang="hu-HU" dirty="0"/>
              <a:t>Nyilacska megváltozik, balról beúszik, listák </a:t>
            </a:r>
            <a:r>
              <a:rPr lang="hu-HU" dirty="0" err="1"/>
              <a:t>lenyilnak</a:t>
            </a:r>
            <a:r>
              <a:rPr lang="hu-HU" dirty="0"/>
              <a:t> animálva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186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Nos, így hogy </a:t>
            </a:r>
            <a:r>
              <a:rPr lang="hu-HU" b="0" i="0" dirty="0" err="1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kellégáim</a:t>
            </a:r>
            <a: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 elmagyarázták, hogyan készítették el a </a:t>
            </a:r>
            <a:r>
              <a:rPr lang="hu-HU" b="0" i="0" dirty="0" err="1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poject</a:t>
            </a:r>
            <a: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 backend részét, rajtam a sor, hogy </a:t>
            </a:r>
            <a:r>
              <a:rPr lang="hu-HU" b="0" i="0" dirty="0" err="1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bemuatassam</a:t>
            </a:r>
            <a: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 én hogyan varázsoltam frontendet a webappnak.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232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 Ez számomra egy új kihívás volt, mivel eddig csak játékfejlesztéssel foglalkoztam, de igyekeztem legjobb tudásom szerint felnőni a feladathoz. Az első lépés egy koncepció volt: azzal kezdtem, hogy megnéztem egy tucat iskola és verseny weboldalát, majd következtetésként levontam, hogy mik a hibáik. Kissé </a:t>
            </a:r>
            <a:r>
              <a:rPr lang="hu-HU" dirty="0" err="1"/>
              <a:t>kliche</a:t>
            </a:r>
            <a:r>
              <a:rPr lang="hu-HU" dirty="0"/>
              <a:t>-s, de ezeket tűztem ki magamnak célul: egyszerű kezelőfelület, letisztult megjelenés, barátságos kinézet és kezdőfelület. Nem akartam nagyon modern weboldalt készíteni, igyekeztem megőrizni kicsit egy egyszerűbb stílust.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Miközben társaim ideges sikolyait hallgattam </a:t>
            </a:r>
            <a:r>
              <a:rPr lang="hu-HU" dirty="0" err="1"/>
              <a:t>dsicordon</a:t>
            </a:r>
            <a:r>
              <a:rPr lang="hu-HU" dirty="0"/>
              <a:t> keresztül, én a szóköz ritmikus nyomogatásával generáltam szín palettát </a:t>
            </a:r>
            <a:r>
              <a:rPr lang="hu-HU" dirty="0" err="1"/>
              <a:t>coolorson</a:t>
            </a:r>
            <a:r>
              <a:rPr lang="hu-HU" dirty="0"/>
              <a:t>. Mikor megelégedtem a képen látható színekkel, bemásoltam őket </a:t>
            </a:r>
            <a:r>
              <a:rPr lang="hu-HU" dirty="0" err="1"/>
              <a:t>css</a:t>
            </a:r>
            <a:r>
              <a:rPr lang="hu-HU" dirty="0"/>
              <a:t>-be, és ezeket váltakozva </a:t>
            </a:r>
            <a:r>
              <a:rPr lang="hu-HU" dirty="0" err="1"/>
              <a:t>haszáltam</a:t>
            </a:r>
            <a:r>
              <a:rPr lang="hu-HU" dirty="0"/>
              <a:t> a fejlesztés során.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7003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Mikor megelégedtem a képen látható színekkel, bemásoltam őket </a:t>
            </a:r>
            <a:r>
              <a:rPr lang="hu-HU" dirty="0" err="1"/>
              <a:t>css</a:t>
            </a:r>
            <a:r>
              <a:rPr lang="hu-HU" dirty="0"/>
              <a:t>-be, és ezeket váltakozva </a:t>
            </a:r>
            <a:r>
              <a:rPr lang="hu-HU" dirty="0" err="1"/>
              <a:t>haszáltam</a:t>
            </a:r>
            <a:r>
              <a:rPr lang="hu-HU" dirty="0"/>
              <a:t> a fejlesztés során. A barátságos megjelenéshez azt találtam ki, hogy legyenek HULLÁMOK. A hullámokat </a:t>
            </a:r>
            <a:r>
              <a:rPr lang="hu-HU" dirty="0" err="1"/>
              <a:t>svg</a:t>
            </a:r>
            <a:r>
              <a:rPr lang="hu-HU" dirty="0"/>
              <a:t>-vel készítettem el, melyekbe belehelyeztem az adott tartalmat.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9822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munkafolyamat úgy nézett ki, hogy mikor a társaim elkészültek egy adott funkcióval én elkezdtem annak a frontendjén dolgozni, szinte sosem volt időm pihenni (kivéve amikor nem ment valami, és az Urak kellett, hogy segítsenek). A </a:t>
            </a:r>
            <a:r>
              <a:rPr lang="hu-HU" dirty="0" err="1"/>
              <a:t>navbar-on</a:t>
            </a:r>
            <a:r>
              <a:rPr lang="hu-HU" dirty="0"/>
              <a:t> keresztül elérhető a kezdőlap, bejelentkezés, és a regisztráció, illetve a sarokban elhelyzetem egy visszaszámlálót, ami mindig az éppen futó verseny közelgő nevezési határidejét jelzi.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1156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1.kép:for </a:t>
            </a:r>
            <a:r>
              <a:rPr lang="hu-HU" dirty="0" err="1"/>
              <a:t>loop</a:t>
            </a:r>
            <a:r>
              <a:rPr lang="hu-HU" dirty="0"/>
              <a:t>, adatok beillesztése,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loop</a:t>
            </a:r>
            <a:r>
              <a:rPr lang="hu-HU" dirty="0"/>
              <a:t> hossza</a:t>
            </a:r>
          </a:p>
          <a:p>
            <a:r>
              <a:rPr lang="hu-HU" dirty="0"/>
              <a:t>2.kép:pagination </a:t>
            </a:r>
            <a:r>
              <a:rPr lang="hu-HU" dirty="0" err="1"/>
              <a:t>objecktum</a:t>
            </a: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3.kép:Block, </a:t>
            </a:r>
            <a:r>
              <a:rPr lang="hu-HU" dirty="0" err="1"/>
              <a:t>include</a:t>
            </a:r>
            <a:r>
              <a:rPr lang="hu-HU" dirty="0"/>
              <a:t>, </a:t>
            </a:r>
            <a:r>
              <a:rPr lang="hu-HU" dirty="0" err="1"/>
              <a:t>url</a:t>
            </a:r>
            <a:r>
              <a:rPr lang="hu-HU" dirty="0"/>
              <a:t> ami ráutal az </a:t>
            </a:r>
            <a:r>
              <a:rPr lang="hu-HU" dirty="0" err="1"/>
              <a:t>url-re</a:t>
            </a:r>
            <a:r>
              <a:rPr lang="hu-HU" dirty="0"/>
              <a:t> (mivel az csak egy név)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203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3851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nevezett csapatot táblázat-szerűen megjelenítve láthatjuk, melynek adatait később tudjuk módosítani. Mindegyik gombon van animáció, és mindegyik kezelőfelület hasonló stílusban és elrendezésben lett elkészítve.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2491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Talán a szervező kezelőfelülete a leglátványosabb: itt lehet új versenyt létrehozni, különböző kategóriákkal és nyelvekkel, továbbá, ha lejjebb görgetünk, láthatók a statisztikák, amiket Gál Attila segítségével készítettem el. Itt kördiagrammok láthatóak, amik segítségével meg lehet állapítani, hogy milyen arányban vannak használt nyelvek és a kategóriák a nevezett csapatokban.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5566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Könnyű kezelés: színvak mód, kisegítő lehetőségek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1f30c3009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1f30c3009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3285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struktúra elmagyarázása, a Team </a:t>
            </a:r>
            <a:r>
              <a:rPr lang="hu-HU" dirty="0" err="1"/>
              <a:t>table</a:t>
            </a:r>
            <a:r>
              <a:rPr lang="hu-HU" dirty="0"/>
              <a:t>-ben a </a:t>
            </a:r>
            <a:r>
              <a:rPr lang="hu-HU" dirty="0" err="1"/>
              <a:t>contestant</a:t>
            </a:r>
            <a:r>
              <a:rPr lang="hu-HU" dirty="0"/>
              <a:t> cuccok indoklása, probléma elmondása: </a:t>
            </a:r>
            <a:r>
              <a:rPr lang="hu-HU" dirty="0" err="1"/>
              <a:t>cascade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695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sitemap elmagyarázása, az app felépítése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2487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appok</a:t>
            </a:r>
            <a:r>
              <a:rPr lang="hu-HU" baseline="0" dirty="0"/>
              <a:t> feladati, felépítés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5730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>
          <a:extLst>
            <a:ext uri="{FF2B5EF4-FFF2-40B4-BE49-F238E27FC236}">
              <a16:creationId xmlns:a16="http://schemas.microsoft.com/office/drawing/2014/main" id="{F06388CF-2F73-E7AE-6978-ACC8CE976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10f7c66770_0_83:notes">
            <a:extLst>
              <a:ext uri="{FF2B5EF4-FFF2-40B4-BE49-F238E27FC236}">
                <a16:creationId xmlns:a16="http://schemas.microsoft.com/office/drawing/2014/main" id="{A36BBE7F-75FA-2142-DD7A-FB97B35829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10f7c66770_0_83:notes">
            <a:extLst>
              <a:ext uri="{FF2B5EF4-FFF2-40B4-BE49-F238E27FC236}">
                <a16:creationId xmlns:a16="http://schemas.microsoft.com/office/drawing/2014/main" id="{7A0A4EE9-F606-174D-854B-E3CD3FB68B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330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8299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301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85867" y="1746633"/>
            <a:ext cx="5531200" cy="2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92267" y="5029600"/>
            <a:ext cx="4058400" cy="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5434" y="0"/>
            <a:ext cx="2370434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2385868" y="0"/>
            <a:ext cx="98060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41F683-F9D4-3142-6CB3-2B01DF8BB397}"/>
              </a:ext>
            </a:extLst>
          </p:cNvPr>
          <p:cNvSpPr txBox="1"/>
          <p:nvPr userDrawn="1"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1BE759A9-CF52-F9F3-3E74-21F3CA040746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60951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4040333" y="1722033"/>
            <a:ext cx="6282000" cy="1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5564367" y="4775800"/>
            <a:ext cx="4226400" cy="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0C22F497-2724-7E9C-D906-4E01F25FBC3B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86182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826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485355" y="25062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485329" y="1692700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485344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485329" y="3045099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485476" y="5211681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485331" y="4397500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6621329" y="1693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6621343" y="2506300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6621343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6621329" y="3045099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6621329" y="4397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6621343" y="5211667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8A8B3AE7-13C0-7B57-563E-81A6FD076D87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930764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60000" y="1931500"/>
            <a:ext cx="3009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960235" y="2410633"/>
            <a:ext cx="30096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4655700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4655933" y="24097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8216333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8216333" y="24106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6A74A36F-CA49-67F7-1D94-B1B247F04C81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1830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56467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956467" y="220246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6254788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6254793" y="2202468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956467" y="382054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956467" y="4294233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6254788" y="3820551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6254793" y="429423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80691E4B-ABE9-E168-9A26-3635D825AC52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19190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965800" y="1270676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965800" y="2200649"/>
            <a:ext cx="3417600" cy="1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4387733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4387733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965800" y="3655061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965800" y="4581395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4387724" y="3655069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4387724" y="4581397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7803167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7803169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7803167" y="3655064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7803171" y="4581396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08E4D65F-D9BD-BA20-DFEE-5BD6FDA4BD44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48473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6" name="Google Shape;156;p19"/>
          <p:cNvSpPr txBox="1">
            <a:spLocks noGrp="1"/>
          </p:cNvSpPr>
          <p:nvPr>
            <p:ph type="title" hasCustomPrompt="1"/>
          </p:nvPr>
        </p:nvSpPr>
        <p:spPr>
          <a:xfrm>
            <a:off x="1669871" y="1363381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669871" y="21602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 hasCustomPrompt="1"/>
          </p:nvPr>
        </p:nvSpPr>
        <p:spPr>
          <a:xfrm>
            <a:off x="1669871" y="2774215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3"/>
          </p:nvPr>
        </p:nvSpPr>
        <p:spPr>
          <a:xfrm>
            <a:off x="1669871" y="35710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 idx="4" hasCustomPrompt="1"/>
          </p:nvPr>
        </p:nvSpPr>
        <p:spPr>
          <a:xfrm>
            <a:off x="1669872" y="4185048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5"/>
          </p:nvPr>
        </p:nvSpPr>
        <p:spPr>
          <a:xfrm>
            <a:off x="1669872" y="4981848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7272E248-F95C-118C-F69D-35403BC56FC3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50582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65273489-8060-086F-7BF1-D501153794D2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839327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2263167" y="163943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2263167" y="305550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6689433" y="4381067"/>
            <a:ext cx="4392800" cy="11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33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2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7B568FC8-87A2-10E4-EC23-B5224319AA5C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672170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0" name="Google Shape;190;p22"/>
          <p:cNvGrpSpPr/>
          <p:nvPr/>
        </p:nvGrpSpPr>
        <p:grpSpPr>
          <a:xfrm>
            <a:off x="15434" y="0"/>
            <a:ext cx="12176433" cy="5532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16A85D27-745F-0ED9-28B0-CBA3D3CA27D5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20004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93533" y="2488000"/>
            <a:ext cx="5258000" cy="1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453435" y="2068900"/>
            <a:ext cx="29668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" name="Google Shape;11;p2">
            <a:extLst>
              <a:ext uri="{FF2B5EF4-FFF2-40B4-BE49-F238E27FC236}">
                <a16:creationId xmlns:a16="http://schemas.microsoft.com/office/drawing/2014/main" id="{C12C6CBF-7CB8-1F34-77FD-D582431ACD06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76765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97D4AC68-4354-999B-9D6E-D84A72212735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48760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553952-2B1C-2F5B-0184-54BA719C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D047C-8178-3780-367F-C336F110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69C4DE-9435-32A2-070E-1BE15829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01981-2AC6-4D49-9A74-04A505B00AD0}" type="datetimeFigureOut">
              <a:rPr lang="hu-HU" smtClean="0"/>
              <a:t>2024. 11. 30.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00CD0D-1002-0A33-87CB-08255970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8540F1-3BD7-CD2B-23A8-3D301B27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262A-3F1B-4E6C-B3D8-706A71E8AA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183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0000" y="1650933"/>
            <a:ext cx="10272000" cy="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Google Shape;11;p2">
            <a:extLst>
              <a:ext uri="{FF2B5EF4-FFF2-40B4-BE49-F238E27FC236}">
                <a16:creationId xmlns:a16="http://schemas.microsoft.com/office/drawing/2014/main" id="{6BDD917B-9209-3FFE-86BD-B43CE22C96BD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36792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076833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62696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076840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62696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88974553-24EF-90DC-E846-0E170C333D24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15254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BDB97894-F202-2CDF-6E2B-C5209253C1BE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0899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960000" y="1659033"/>
            <a:ext cx="49232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733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733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733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733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733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F11F8587-5A07-A954-C9FC-A1CD65433C05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8037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735600" y="2557405"/>
            <a:ext cx="7496400" cy="3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4705CFEB-B196-C76B-E410-C5F10BFD42C0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762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3209200" y="2164085"/>
            <a:ext cx="80088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4877600" y="3070728"/>
            <a:ext cx="6340400" cy="1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472C1DBD-FD77-98FF-94C5-0676D10E4D0D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53590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960000" y="2978500"/>
            <a:ext cx="10272000" cy="82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4BE39181-EBA0-6B76-3908-AAD9E31FA902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41980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1607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38A40A-B0FA-B8C7-78E8-C79D200FC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Webalkalmazás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CA3E23C-AABC-B587-F594-7FD34DCF9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StillNincsCsapatnév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42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12171"/>
            <a:ext cx="10272000" cy="7636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hu-HU" dirty="0">
                <a:solidFill>
                  <a:srgbClr val="7030A0"/>
                </a:solidFill>
              </a:rPr>
              <a:t> </a:t>
            </a:r>
            <a:r>
              <a:rPr lang="hu-HU" dirty="0"/>
              <a:t>Kategóriák, nyelvek kezelése</a:t>
            </a:r>
            <a:br>
              <a:rPr lang="hu-HU" dirty="0"/>
            </a:b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792" y="4903616"/>
            <a:ext cx="5944430" cy="1105054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716" y="2118525"/>
            <a:ext cx="3277057" cy="1657581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177" y="1269964"/>
            <a:ext cx="6782994" cy="3553880"/>
          </a:xfrm>
          <a:prstGeom prst="rect">
            <a:avLst/>
          </a:prstGeom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3198811D-84A2-4D0B-4B21-ABB18EFF0EEF}"/>
              </a:ext>
            </a:extLst>
          </p:cNvPr>
          <p:cNvSpPr/>
          <p:nvPr/>
        </p:nvSpPr>
        <p:spPr>
          <a:xfrm>
            <a:off x="533400" y="230981"/>
            <a:ext cx="11144249" cy="330994"/>
          </a:xfrm>
          <a:prstGeom prst="rect">
            <a:avLst/>
          </a:prstGeom>
          <a:solidFill>
            <a:srgbClr val="7030A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2348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3E3CF-FF0D-7886-99F4-53D4913AF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9B80A4-986D-61DE-E659-14CF4048A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8C699DE-E195-4FFE-4580-122FB668E9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u-HU" dirty="0"/>
              <a:t>Pápa Attila</a:t>
            </a:r>
          </a:p>
        </p:txBody>
      </p:sp>
    </p:spTree>
    <p:extLst>
      <p:ext uri="{BB962C8B-B14F-4D97-AF65-F5344CB8AC3E}">
        <p14:creationId xmlns:p14="http://schemas.microsoft.com/office/powerpoint/2010/main" val="227050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7;p30">
            <a:extLst>
              <a:ext uri="{FF2B5EF4-FFF2-40B4-BE49-F238E27FC236}">
                <a16:creationId xmlns:a16="http://schemas.microsoft.com/office/drawing/2014/main" id="{B8EFD92E-E2B5-C474-BAAB-8284D401F4E3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Form</a:t>
            </a:r>
            <a:r>
              <a:rPr lang="hu-HU" dirty="0"/>
              <a:t> – </a:t>
            </a:r>
            <a:r>
              <a:rPr lang="hu-HU" dirty="0" err="1"/>
              <a:t>model-lekhez</a:t>
            </a:r>
            <a:r>
              <a:rPr lang="hu-HU" dirty="0"/>
              <a:t> kötve</a:t>
            </a:r>
            <a:endParaRPr lang="en-US" dirty="0"/>
          </a:p>
        </p:txBody>
      </p:sp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FCF5E2B2-0864-9221-C151-2EBCD121A1DB}"/>
              </a:ext>
            </a:extLst>
          </p:cNvPr>
          <p:cNvGrpSpPr/>
          <p:nvPr/>
        </p:nvGrpSpPr>
        <p:grpSpPr>
          <a:xfrm>
            <a:off x="257800" y="4200525"/>
            <a:ext cx="4895321" cy="2420523"/>
            <a:chOff x="848351" y="2440512"/>
            <a:chExt cx="4417744" cy="2184382"/>
          </a:xfrm>
        </p:grpSpPr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A65BD95A-6A0F-2EEC-F8FD-18729603ACDE}"/>
                </a:ext>
              </a:extLst>
            </p:cNvPr>
            <p:cNvGrpSpPr/>
            <p:nvPr/>
          </p:nvGrpSpPr>
          <p:grpSpPr>
            <a:xfrm>
              <a:off x="848351" y="2440512"/>
              <a:ext cx="4417744" cy="2184382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20" name="Google Shape;214;p27">
                <a:extLst>
                  <a:ext uri="{FF2B5EF4-FFF2-40B4-BE49-F238E27FC236}">
                    <a16:creationId xmlns:a16="http://schemas.microsoft.com/office/drawing/2014/main" id="{FD435B8D-C614-B42C-50E7-35FBA08AE2C1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2" name="Google Shape;215;p27">
                  <a:extLst>
                    <a:ext uri="{FF2B5EF4-FFF2-40B4-BE49-F238E27FC236}">
                      <a16:creationId xmlns:a16="http://schemas.microsoft.com/office/drawing/2014/main" id="{692FAB3D-530B-BF57-3CE2-17F6ECC7FB77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16;p27">
                  <a:extLst>
                    <a:ext uri="{FF2B5EF4-FFF2-40B4-BE49-F238E27FC236}">
                      <a16:creationId xmlns:a16="http://schemas.microsoft.com/office/drawing/2014/main" id="{ABF045D5-FDC7-A89C-5CF0-1651A9E4CD38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" name="Google Shape;219;p27">
                <a:extLst>
                  <a:ext uri="{FF2B5EF4-FFF2-40B4-BE49-F238E27FC236}">
                    <a16:creationId xmlns:a16="http://schemas.microsoft.com/office/drawing/2014/main" id="{DDDF2EFA-C025-B174-8834-5CF62EF575B3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8" name="Kép 17">
              <a:extLst>
                <a:ext uri="{FF2B5EF4-FFF2-40B4-BE49-F238E27FC236}">
                  <a16:creationId xmlns:a16="http://schemas.microsoft.com/office/drawing/2014/main" id="{902F19DE-48BF-43F1-6D1B-BADEA799B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59984" y="2824781"/>
              <a:ext cx="4183039" cy="175385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6BE4C33C-EC27-BBC8-38EF-102403266F4B}"/>
              </a:ext>
            </a:extLst>
          </p:cNvPr>
          <p:cNvGrpSpPr/>
          <p:nvPr/>
        </p:nvGrpSpPr>
        <p:grpSpPr>
          <a:xfrm>
            <a:off x="6293911" y="999040"/>
            <a:ext cx="5540714" cy="2558965"/>
            <a:chOff x="6570136" y="2122310"/>
            <a:chExt cx="4417744" cy="2040324"/>
          </a:xfrm>
        </p:grpSpPr>
        <p:grpSp>
          <p:nvGrpSpPr>
            <p:cNvPr id="25" name="Csoportba foglalás 24">
              <a:extLst>
                <a:ext uri="{FF2B5EF4-FFF2-40B4-BE49-F238E27FC236}">
                  <a16:creationId xmlns:a16="http://schemas.microsoft.com/office/drawing/2014/main" id="{9B1A696D-A3E8-B00A-2BEC-A63FAE1EBC27}"/>
                </a:ext>
              </a:extLst>
            </p:cNvPr>
            <p:cNvGrpSpPr/>
            <p:nvPr/>
          </p:nvGrpSpPr>
          <p:grpSpPr>
            <a:xfrm>
              <a:off x="6570136" y="2122310"/>
              <a:ext cx="4417744" cy="2040324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27" name="Google Shape;214;p27">
                <a:extLst>
                  <a:ext uri="{FF2B5EF4-FFF2-40B4-BE49-F238E27FC236}">
                    <a16:creationId xmlns:a16="http://schemas.microsoft.com/office/drawing/2014/main" id="{87FB9937-025D-B28A-ED89-64CD41B948F3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9" name="Google Shape;215;p27">
                  <a:extLst>
                    <a:ext uri="{FF2B5EF4-FFF2-40B4-BE49-F238E27FC236}">
                      <a16:creationId xmlns:a16="http://schemas.microsoft.com/office/drawing/2014/main" id="{62BBD079-8CF8-906F-7CFC-A6F77E4BDA1F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216;p27">
                  <a:extLst>
                    <a:ext uri="{FF2B5EF4-FFF2-40B4-BE49-F238E27FC236}">
                      <a16:creationId xmlns:a16="http://schemas.microsoft.com/office/drawing/2014/main" id="{68CD5651-5D46-4569-58C8-D185A3FDF6C5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hu-HU" dirty="0">
                      <a:solidFill>
                        <a:srgbClr val="E2E4F6"/>
                      </a:solidFill>
                      <a:latin typeface="Bauhaus 93" panose="04030905020B02020C02" pitchFamily="8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Jóváhagyás</a:t>
                  </a:r>
                  <a:endParaRPr dirty="0">
                    <a:solidFill>
                      <a:srgbClr val="E2E4F6"/>
                    </a:solidFill>
                    <a:latin typeface="Quantico" panose="020B0604020202020204"/>
                    <a:ea typeface="Ebrima" panose="02000000000000000000" pitchFamily="2" charset="0"/>
                    <a:cs typeface="Ebrima" panose="02000000000000000000" pitchFamily="2" charset="0"/>
                  </a:endParaRPr>
                </a:p>
              </p:txBody>
            </p:sp>
          </p:grpSp>
          <p:sp>
            <p:nvSpPr>
              <p:cNvPr id="28" name="Google Shape;219;p27">
                <a:extLst>
                  <a:ext uri="{FF2B5EF4-FFF2-40B4-BE49-F238E27FC236}">
                    <a16:creationId xmlns:a16="http://schemas.microsoft.com/office/drawing/2014/main" id="{5108118C-CCBD-F97C-B938-B655C457CBC0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6" name="Kép 25">
              <a:extLst>
                <a:ext uri="{FF2B5EF4-FFF2-40B4-BE49-F238E27FC236}">
                  <a16:creationId xmlns:a16="http://schemas.microsoft.com/office/drawing/2014/main" id="{1A95D05F-3946-D063-B304-20EFA0BA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87479" y="2547182"/>
              <a:ext cx="4183039" cy="150390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8" name="Csoportba foglalás 37">
            <a:extLst>
              <a:ext uri="{FF2B5EF4-FFF2-40B4-BE49-F238E27FC236}">
                <a16:creationId xmlns:a16="http://schemas.microsoft.com/office/drawing/2014/main" id="{307B4C9F-DC3F-BEB0-504B-86DEF0A449B6}"/>
              </a:ext>
            </a:extLst>
          </p:cNvPr>
          <p:cNvGrpSpPr/>
          <p:nvPr/>
        </p:nvGrpSpPr>
        <p:grpSpPr>
          <a:xfrm>
            <a:off x="5711091" y="4351817"/>
            <a:ext cx="6374663" cy="2286139"/>
            <a:chOff x="6108945" y="4735679"/>
            <a:chExt cx="4417744" cy="1584331"/>
          </a:xfrm>
        </p:grpSpPr>
        <p:grpSp>
          <p:nvGrpSpPr>
            <p:cNvPr id="32" name="Csoportba foglalás 31">
              <a:extLst>
                <a:ext uri="{FF2B5EF4-FFF2-40B4-BE49-F238E27FC236}">
                  <a16:creationId xmlns:a16="http://schemas.microsoft.com/office/drawing/2014/main" id="{693611C5-955E-0453-BF91-00EDB1E2194C}"/>
                </a:ext>
              </a:extLst>
            </p:cNvPr>
            <p:cNvGrpSpPr/>
            <p:nvPr/>
          </p:nvGrpSpPr>
          <p:grpSpPr>
            <a:xfrm>
              <a:off x="6108945" y="4735679"/>
              <a:ext cx="4417744" cy="1584331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34" name="Google Shape;214;p27">
                <a:extLst>
                  <a:ext uri="{FF2B5EF4-FFF2-40B4-BE49-F238E27FC236}">
                    <a16:creationId xmlns:a16="http://schemas.microsoft.com/office/drawing/2014/main" id="{91AE8671-3BA6-577C-2220-297B5ED93BD8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36" name="Google Shape;215;p27">
                  <a:extLst>
                    <a:ext uri="{FF2B5EF4-FFF2-40B4-BE49-F238E27FC236}">
                      <a16:creationId xmlns:a16="http://schemas.microsoft.com/office/drawing/2014/main" id="{9293718E-2D20-58C0-0514-A150FE45FFFF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16;p27">
                  <a:extLst>
                    <a:ext uri="{FF2B5EF4-FFF2-40B4-BE49-F238E27FC236}">
                      <a16:creationId xmlns:a16="http://schemas.microsoft.com/office/drawing/2014/main" id="{C745C1E6-990A-AC10-E1E6-22E1C30025A9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" name="Google Shape;219;p27">
                <a:extLst>
                  <a:ext uri="{FF2B5EF4-FFF2-40B4-BE49-F238E27FC236}">
                    <a16:creationId xmlns:a16="http://schemas.microsoft.com/office/drawing/2014/main" id="{ACAD4793-A35A-927B-6047-D48B00BE5A0B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3" name="Kép 32">
              <a:extLst>
                <a:ext uri="{FF2B5EF4-FFF2-40B4-BE49-F238E27FC236}">
                  <a16:creationId xmlns:a16="http://schemas.microsoft.com/office/drawing/2014/main" id="{5ED2F94F-45A1-0D55-5A38-0507ED71A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26288" y="5053257"/>
              <a:ext cx="4183039" cy="1161955"/>
            </a:xfrm>
            <a:prstGeom prst="rect">
              <a:avLst/>
            </a:prstGeom>
            <a:solidFill>
              <a:schemeClr val="lt1"/>
            </a:solidFill>
          </p:spPr>
        </p:pic>
      </p:grpSp>
      <p:pic>
        <p:nvPicPr>
          <p:cNvPr id="3" name="Kép 2">
            <a:extLst>
              <a:ext uri="{FF2B5EF4-FFF2-40B4-BE49-F238E27FC236}">
                <a16:creationId xmlns:a16="http://schemas.microsoft.com/office/drawing/2014/main" id="{C022A60F-5C4E-68DB-CBBC-DD9EA02049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6947" y="1682618"/>
            <a:ext cx="3946033" cy="279249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4F7345E-9134-B888-5C7E-B25EC05A10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2121" y="3805337"/>
            <a:ext cx="1214607" cy="323895"/>
          </a:xfrm>
          <a:prstGeom prst="rect">
            <a:avLst/>
          </a:prstGeom>
        </p:spPr>
      </p:pic>
      <p:sp>
        <p:nvSpPr>
          <p:cNvPr id="2" name="Téglalap 1">
            <a:extLst>
              <a:ext uri="{FF2B5EF4-FFF2-40B4-BE49-F238E27FC236}">
                <a16:creationId xmlns:a16="http://schemas.microsoft.com/office/drawing/2014/main" id="{F9B58ED9-2B4E-0273-5C77-005EA5C77628}"/>
              </a:ext>
            </a:extLst>
          </p:cNvPr>
          <p:cNvSpPr/>
          <p:nvPr/>
        </p:nvSpPr>
        <p:spPr>
          <a:xfrm>
            <a:off x="533400" y="230981"/>
            <a:ext cx="640653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3A91785-0EB9-4546-A4BA-73D51AB87F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2762" y="1525335"/>
            <a:ext cx="7024279" cy="356384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49CF720-2B52-4F1A-97D7-A036D88C02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0486" y="1528127"/>
            <a:ext cx="7081470" cy="3564922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5393F426-265A-4E6D-B7A0-570246A10F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0902" y="1533413"/>
            <a:ext cx="7061745" cy="355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4F470473-8560-BC8E-EA00-F8345A3411A8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104319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Controller</a:t>
            </a:r>
            <a:r>
              <a:rPr lang="hu-HU" dirty="0"/>
              <a:t> – alapvető </a:t>
            </a:r>
            <a:r>
              <a:rPr lang="hu-HU" dirty="0" err="1"/>
              <a:t>template</a:t>
            </a:r>
            <a:r>
              <a:rPr lang="hu-HU" dirty="0"/>
              <a:t> </a:t>
            </a:r>
            <a:r>
              <a:rPr lang="hu-HU" dirty="0" err="1"/>
              <a:t>renderelés</a:t>
            </a:r>
            <a:r>
              <a:rPr lang="hu-HU" dirty="0"/>
              <a:t> (tag-ek)</a:t>
            </a:r>
            <a:endParaRPr lang="en-US" dirty="0"/>
          </a:p>
        </p:txBody>
      </p: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3FB22506-5855-0E42-4187-82C3ECFD6715}"/>
              </a:ext>
            </a:extLst>
          </p:cNvPr>
          <p:cNvGrpSpPr/>
          <p:nvPr/>
        </p:nvGrpSpPr>
        <p:grpSpPr>
          <a:xfrm>
            <a:off x="6374949" y="2516295"/>
            <a:ext cx="5064835" cy="2993170"/>
            <a:chOff x="5141215" y="3674330"/>
            <a:chExt cx="3457575" cy="20433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30F5D835-30B8-3D10-393A-D93D4FF2B225}"/>
                </a:ext>
              </a:extLst>
            </p:cNvPr>
            <p:cNvGrpSpPr/>
            <p:nvPr/>
          </p:nvGrpSpPr>
          <p:grpSpPr>
            <a:xfrm>
              <a:off x="5141215" y="3674330"/>
              <a:ext cx="3457575" cy="2043326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18" name="Google Shape;214;p27">
                <a:extLst>
                  <a:ext uri="{FF2B5EF4-FFF2-40B4-BE49-F238E27FC236}">
                    <a16:creationId xmlns:a16="http://schemas.microsoft.com/office/drawing/2014/main" id="{500CB40A-035F-79DA-2DB3-990649C3F826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20" name="Google Shape;215;p27">
                  <a:extLst>
                    <a:ext uri="{FF2B5EF4-FFF2-40B4-BE49-F238E27FC236}">
                      <a16:creationId xmlns:a16="http://schemas.microsoft.com/office/drawing/2014/main" id="{90E58825-AE85-C09E-1E6C-7CAAC23373DE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6;p27">
                  <a:extLst>
                    <a:ext uri="{FF2B5EF4-FFF2-40B4-BE49-F238E27FC236}">
                      <a16:creationId xmlns:a16="http://schemas.microsoft.com/office/drawing/2014/main" id="{F6CFA1E5-F640-B141-BF90-BE720D0765AA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" name="Google Shape;219;p27">
                <a:extLst>
                  <a:ext uri="{FF2B5EF4-FFF2-40B4-BE49-F238E27FC236}">
                    <a16:creationId xmlns:a16="http://schemas.microsoft.com/office/drawing/2014/main" id="{F8374B62-530B-3141-606B-CE6757CC8649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49C7DE19-0746-F1F2-195D-B038A4DE8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70396" y="4114176"/>
              <a:ext cx="3220764" cy="1515653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BC94D5AC-2A6B-A60E-51D3-DE70F71CDB6B}"/>
              </a:ext>
            </a:extLst>
          </p:cNvPr>
          <p:cNvGrpSpPr/>
          <p:nvPr/>
        </p:nvGrpSpPr>
        <p:grpSpPr>
          <a:xfrm>
            <a:off x="1089723" y="5500628"/>
            <a:ext cx="4605413" cy="1126391"/>
            <a:chOff x="906777" y="4114175"/>
            <a:chExt cx="3457575" cy="845653"/>
          </a:xfrm>
        </p:grpSpPr>
        <p:grpSp>
          <p:nvGrpSpPr>
            <p:cNvPr id="23" name="Csoportba foglalás 22">
              <a:extLst>
                <a:ext uri="{FF2B5EF4-FFF2-40B4-BE49-F238E27FC236}">
                  <a16:creationId xmlns:a16="http://schemas.microsoft.com/office/drawing/2014/main" id="{EA3842EC-801D-4736-729E-24A3BE3E244C}"/>
                </a:ext>
              </a:extLst>
            </p:cNvPr>
            <p:cNvGrpSpPr/>
            <p:nvPr/>
          </p:nvGrpSpPr>
          <p:grpSpPr>
            <a:xfrm>
              <a:off x="906777" y="4114175"/>
              <a:ext cx="3457575" cy="845653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25" name="Google Shape;214;p27">
                <a:extLst>
                  <a:ext uri="{FF2B5EF4-FFF2-40B4-BE49-F238E27FC236}">
                    <a16:creationId xmlns:a16="http://schemas.microsoft.com/office/drawing/2014/main" id="{4313A7AF-FB61-5398-A00B-47B9C11E97D4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27" name="Google Shape;215;p27">
                  <a:extLst>
                    <a:ext uri="{FF2B5EF4-FFF2-40B4-BE49-F238E27FC236}">
                      <a16:creationId xmlns:a16="http://schemas.microsoft.com/office/drawing/2014/main" id="{DDC0DC44-0FDA-9649-9820-62B6019E182F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16;p27">
                  <a:extLst>
                    <a:ext uri="{FF2B5EF4-FFF2-40B4-BE49-F238E27FC236}">
                      <a16:creationId xmlns:a16="http://schemas.microsoft.com/office/drawing/2014/main" id="{71E57970-755B-5035-747A-16C66FC59CAB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" name="Google Shape;219;p27">
                <a:extLst>
                  <a:ext uri="{FF2B5EF4-FFF2-40B4-BE49-F238E27FC236}">
                    <a16:creationId xmlns:a16="http://schemas.microsoft.com/office/drawing/2014/main" id="{FCB393DF-ED3F-4967-00BD-4EC89F69B327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4" name="Kép 23">
              <a:extLst>
                <a:ext uri="{FF2B5EF4-FFF2-40B4-BE49-F238E27FC236}">
                  <a16:creationId xmlns:a16="http://schemas.microsoft.com/office/drawing/2014/main" id="{E3670040-861F-C6C1-7726-DC2C65CA1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5958" y="4361282"/>
              <a:ext cx="3220764" cy="575927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5EAF9479-8D25-09B0-8D3B-9875B51655FD}"/>
              </a:ext>
            </a:extLst>
          </p:cNvPr>
          <p:cNvGrpSpPr/>
          <p:nvPr/>
        </p:nvGrpSpPr>
        <p:grpSpPr>
          <a:xfrm>
            <a:off x="203911" y="1486515"/>
            <a:ext cx="5064835" cy="2993170"/>
            <a:chOff x="5141215" y="3674330"/>
            <a:chExt cx="3457575" cy="2043326"/>
          </a:xfrm>
        </p:grpSpPr>
        <p:grpSp>
          <p:nvGrpSpPr>
            <p:cNvPr id="35" name="Csoportba foglalás 34">
              <a:extLst>
                <a:ext uri="{FF2B5EF4-FFF2-40B4-BE49-F238E27FC236}">
                  <a16:creationId xmlns:a16="http://schemas.microsoft.com/office/drawing/2014/main" id="{264AC20E-F927-4A5F-D341-D2736530A18E}"/>
                </a:ext>
              </a:extLst>
            </p:cNvPr>
            <p:cNvGrpSpPr/>
            <p:nvPr/>
          </p:nvGrpSpPr>
          <p:grpSpPr>
            <a:xfrm>
              <a:off x="5141215" y="3674330"/>
              <a:ext cx="3457575" cy="2043326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37" name="Google Shape;214;p27">
                <a:extLst>
                  <a:ext uri="{FF2B5EF4-FFF2-40B4-BE49-F238E27FC236}">
                    <a16:creationId xmlns:a16="http://schemas.microsoft.com/office/drawing/2014/main" id="{CE913BF5-5418-3117-9B02-DE24DF8AF6D6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39" name="Google Shape;215;p27">
                  <a:extLst>
                    <a:ext uri="{FF2B5EF4-FFF2-40B4-BE49-F238E27FC236}">
                      <a16:creationId xmlns:a16="http://schemas.microsoft.com/office/drawing/2014/main" id="{1639C803-12AA-020F-2F3A-B93297D71752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216;p27">
                  <a:extLst>
                    <a:ext uri="{FF2B5EF4-FFF2-40B4-BE49-F238E27FC236}">
                      <a16:creationId xmlns:a16="http://schemas.microsoft.com/office/drawing/2014/main" id="{5BA2FFA6-604D-2D98-FF23-0ED1E2D37B49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" name="Google Shape;219;p27">
                <a:extLst>
                  <a:ext uri="{FF2B5EF4-FFF2-40B4-BE49-F238E27FC236}">
                    <a16:creationId xmlns:a16="http://schemas.microsoft.com/office/drawing/2014/main" id="{EB49EAE6-8FBD-185F-277A-94F73534D205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6" name="Kép 35">
              <a:extLst>
                <a:ext uri="{FF2B5EF4-FFF2-40B4-BE49-F238E27FC236}">
                  <a16:creationId xmlns:a16="http://schemas.microsoft.com/office/drawing/2014/main" id="{6D8E9484-8A89-0764-BC35-95E1E17BF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3"/>
            <a:stretch/>
          </p:blipFill>
          <p:spPr>
            <a:xfrm>
              <a:off x="5425960" y="4114177"/>
              <a:ext cx="2909636" cy="1503012"/>
            </a:xfrm>
            <a:prstGeom prst="rect">
              <a:avLst/>
            </a:prstGeom>
            <a:solidFill>
              <a:schemeClr val="lt1"/>
            </a:solidFill>
          </p:spPr>
        </p:pic>
      </p:grpSp>
      <p:sp>
        <p:nvSpPr>
          <p:cNvPr id="2" name="Téglalap 1">
            <a:extLst>
              <a:ext uri="{FF2B5EF4-FFF2-40B4-BE49-F238E27FC236}">
                <a16:creationId xmlns:a16="http://schemas.microsoft.com/office/drawing/2014/main" id="{39C85598-5F05-2145-33C9-5D00DA0280AD}"/>
              </a:ext>
            </a:extLst>
          </p:cNvPr>
          <p:cNvSpPr/>
          <p:nvPr/>
        </p:nvSpPr>
        <p:spPr>
          <a:xfrm>
            <a:off x="533400" y="230981"/>
            <a:ext cx="3473357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5778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ABB9CF54-B8B2-A9CF-AC23-F0D399E4C79F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Hitelesítés</a:t>
            </a:r>
            <a:endParaRPr lang="en-US" dirty="0"/>
          </a:p>
        </p:txBody>
      </p: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4DC2773D-3BD6-6B6D-4929-0984F7013216}"/>
              </a:ext>
            </a:extLst>
          </p:cNvPr>
          <p:cNvGrpSpPr/>
          <p:nvPr/>
        </p:nvGrpSpPr>
        <p:grpSpPr>
          <a:xfrm>
            <a:off x="6096000" y="2371823"/>
            <a:ext cx="5666860" cy="3846892"/>
            <a:chOff x="4611958" y="972986"/>
            <a:chExt cx="4417742" cy="2998940"/>
          </a:xfrm>
          <a:solidFill>
            <a:schemeClr val="lt1"/>
          </a:solidFill>
        </p:grpSpPr>
        <p:grpSp>
          <p:nvGrpSpPr>
            <p:cNvPr id="24" name="Csoportba foglalás 23">
              <a:extLst>
                <a:ext uri="{FF2B5EF4-FFF2-40B4-BE49-F238E27FC236}">
                  <a16:creationId xmlns:a16="http://schemas.microsoft.com/office/drawing/2014/main" id="{1C1A3CFA-0DB4-A2B5-2DD3-AA6034882CE7}"/>
                </a:ext>
              </a:extLst>
            </p:cNvPr>
            <p:cNvGrpSpPr/>
            <p:nvPr/>
          </p:nvGrpSpPr>
          <p:grpSpPr>
            <a:xfrm>
              <a:off x="4611958" y="972986"/>
              <a:ext cx="4417742" cy="2998940"/>
              <a:chOff x="6849418" y="1397661"/>
              <a:chExt cx="1864832" cy="1549358"/>
            </a:xfrm>
            <a:grpFill/>
          </p:grpSpPr>
          <p:grpSp>
            <p:nvGrpSpPr>
              <p:cNvPr id="26" name="Google Shape;214;p27">
                <a:extLst>
                  <a:ext uri="{FF2B5EF4-FFF2-40B4-BE49-F238E27FC236}">
                    <a16:creationId xmlns:a16="http://schemas.microsoft.com/office/drawing/2014/main" id="{4EC05080-A345-0FCC-5DBD-041740641EDC}"/>
                  </a:ext>
                </a:extLst>
              </p:cNvPr>
              <p:cNvGrpSpPr/>
              <p:nvPr/>
            </p:nvGrpSpPr>
            <p:grpSpPr>
              <a:xfrm>
                <a:off x="6849418" y="1397661"/>
                <a:ext cx="1864832" cy="1549358"/>
                <a:chOff x="1054812" y="1239162"/>
                <a:chExt cx="3436213" cy="3703055"/>
              </a:xfrm>
              <a:grpFill/>
            </p:grpSpPr>
            <p:sp>
              <p:nvSpPr>
                <p:cNvPr id="28" name="Google Shape;215;p27">
                  <a:extLst>
                    <a:ext uri="{FF2B5EF4-FFF2-40B4-BE49-F238E27FC236}">
                      <a16:creationId xmlns:a16="http://schemas.microsoft.com/office/drawing/2014/main" id="{4829448F-4DFA-36A3-6633-53BCCBD87C96}"/>
                    </a:ext>
                  </a:extLst>
                </p:cNvPr>
                <p:cNvSpPr/>
                <p:nvPr/>
              </p:nvSpPr>
              <p:spPr>
                <a:xfrm>
                  <a:off x="1054812" y="1239162"/>
                  <a:ext cx="3436200" cy="3703055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16;p27">
                  <a:extLst>
                    <a:ext uri="{FF2B5EF4-FFF2-40B4-BE49-F238E27FC236}">
                      <a16:creationId xmlns:a16="http://schemas.microsoft.com/office/drawing/2014/main" id="{CDACD9C8-9C6D-8524-1A49-62102303384C}"/>
                    </a:ext>
                  </a:extLst>
                </p:cNvPr>
                <p:cNvSpPr/>
                <p:nvPr/>
              </p:nvSpPr>
              <p:spPr>
                <a:xfrm>
                  <a:off x="1054825" y="1239162"/>
                  <a:ext cx="3436200" cy="400628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" name="Google Shape;219;p27">
                <a:extLst>
                  <a:ext uri="{FF2B5EF4-FFF2-40B4-BE49-F238E27FC236}">
                    <a16:creationId xmlns:a16="http://schemas.microsoft.com/office/drawing/2014/main" id="{6FCBF064-B0BB-2DB4-9289-218592A3D858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5" name="Kép 24">
              <a:extLst>
                <a:ext uri="{FF2B5EF4-FFF2-40B4-BE49-F238E27FC236}">
                  <a16:creationId xmlns:a16="http://schemas.microsoft.com/office/drawing/2014/main" id="{4756290C-5840-E173-A250-BA795F070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16705" y="1505917"/>
              <a:ext cx="4208229" cy="2233032"/>
            </a:xfrm>
            <a:prstGeom prst="rect">
              <a:avLst/>
            </a:prstGeom>
            <a:grpFill/>
          </p:spPr>
        </p:pic>
      </p:grpSp>
      <p:sp>
        <p:nvSpPr>
          <p:cNvPr id="4" name="Google Shape;257;p30">
            <a:extLst>
              <a:ext uri="{FF2B5EF4-FFF2-40B4-BE49-F238E27FC236}">
                <a16:creationId xmlns:a16="http://schemas.microsoft.com/office/drawing/2014/main" id="{5EB05CCD-CAE7-B571-81A5-0A7A858A9908}"/>
              </a:ext>
            </a:extLst>
          </p:cNvPr>
          <p:cNvSpPr txBox="1">
            <a:spLocks/>
          </p:cNvSpPr>
          <p:nvPr/>
        </p:nvSpPr>
        <p:spPr>
          <a:xfrm>
            <a:off x="976511" y="2301067"/>
            <a:ext cx="4792918" cy="345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Be van jelentkezve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Csoportja megfelelő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Nincs még </a:t>
            </a:r>
            <a:r>
              <a:rPr lang="hu-HU" sz="1800" dirty="0" err="1"/>
              <a:t>csapatja</a:t>
            </a:r>
            <a:endParaRPr lang="hu-HU" sz="1800" dirty="0"/>
          </a:p>
          <a:p>
            <a:r>
              <a:rPr lang="hu-HU" sz="1800" dirty="0"/>
              <a:t>GET: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 err="1"/>
              <a:t>Template</a:t>
            </a:r>
            <a:r>
              <a:rPr lang="hu-HU" sz="1800" dirty="0"/>
              <a:t> </a:t>
            </a:r>
            <a:r>
              <a:rPr lang="hu-HU" sz="1800" dirty="0" err="1"/>
              <a:t>renderelés</a:t>
            </a:r>
            <a:endParaRPr lang="hu-HU" sz="1800" dirty="0"/>
          </a:p>
          <a:p>
            <a:r>
              <a:rPr lang="hu-HU" sz="1800" dirty="0"/>
              <a:t>POST: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 err="1"/>
              <a:t>Form</a:t>
            </a:r>
            <a:r>
              <a:rPr lang="hu-HU" sz="1800" dirty="0"/>
              <a:t> </a:t>
            </a:r>
            <a:r>
              <a:rPr lang="hu-HU" sz="1800" dirty="0" err="1"/>
              <a:t>validálás</a:t>
            </a:r>
            <a:endParaRPr lang="hu-HU" sz="1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 err="1"/>
              <a:t>Model</a:t>
            </a:r>
            <a:r>
              <a:rPr lang="hu-HU" sz="1800" dirty="0"/>
              <a:t> mentése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Üzenet visszaküldése</a:t>
            </a:r>
          </a:p>
          <a:p>
            <a:endParaRPr lang="hu-HU" sz="1800" dirty="0"/>
          </a:p>
          <a:p>
            <a:r>
              <a:rPr lang="hu-HU" sz="1800" dirty="0"/>
              <a:t> </a:t>
            </a:r>
            <a:endParaRPr lang="en-US" sz="1800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52698BEC-C92E-C6A1-07BF-37B9B22D7BCF}"/>
              </a:ext>
            </a:extLst>
          </p:cNvPr>
          <p:cNvSpPr/>
          <p:nvPr/>
        </p:nvSpPr>
        <p:spPr>
          <a:xfrm>
            <a:off x="533400" y="230981"/>
            <a:ext cx="5562600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3597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>
            <a:extLst>
              <a:ext uri="{FF2B5EF4-FFF2-40B4-BE49-F238E27FC236}">
                <a16:creationId xmlns:a16="http://schemas.microsoft.com/office/drawing/2014/main" id="{A79790AE-5C5D-B9D0-4B3C-D59E0CDE6C3B}"/>
              </a:ext>
            </a:extLst>
          </p:cNvPr>
          <p:cNvSpPr/>
          <p:nvPr/>
        </p:nvSpPr>
        <p:spPr>
          <a:xfrm>
            <a:off x="533399" y="230981"/>
            <a:ext cx="11146971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303BED50-1BB3-85A5-AB46-56E366595CFB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F0"/>
                </a:solidFill>
              </a:rPr>
              <a:t>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Szűrés</a:t>
            </a:r>
            <a:endParaRPr lang="en-US" dirty="0"/>
          </a:p>
        </p:txBody>
      </p: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8276BE1C-0612-AD55-2544-0D7CE4112BF5}"/>
              </a:ext>
            </a:extLst>
          </p:cNvPr>
          <p:cNvGrpSpPr/>
          <p:nvPr/>
        </p:nvGrpSpPr>
        <p:grpSpPr>
          <a:xfrm>
            <a:off x="702391" y="1349828"/>
            <a:ext cx="2481940" cy="4484912"/>
            <a:chOff x="5279569" y="1705429"/>
            <a:chExt cx="1447800" cy="2616202"/>
          </a:xfrm>
        </p:grpSpPr>
        <p:grpSp>
          <p:nvGrpSpPr>
            <p:cNvPr id="7" name="Csoportba foglalás 6">
              <a:extLst>
                <a:ext uri="{FF2B5EF4-FFF2-40B4-BE49-F238E27FC236}">
                  <a16:creationId xmlns:a16="http://schemas.microsoft.com/office/drawing/2014/main" id="{F9067283-26BB-E5AA-5C9A-645F6ACC23E4}"/>
                </a:ext>
              </a:extLst>
            </p:cNvPr>
            <p:cNvGrpSpPr/>
            <p:nvPr/>
          </p:nvGrpSpPr>
          <p:grpSpPr>
            <a:xfrm>
              <a:off x="5279569" y="1705429"/>
              <a:ext cx="1447800" cy="2616202"/>
              <a:chOff x="6849418" y="1467936"/>
              <a:chExt cx="1864832" cy="1479083"/>
            </a:xfrm>
            <a:solidFill>
              <a:schemeClr val="lt1"/>
            </a:solidFill>
          </p:grpSpPr>
          <p:grpSp>
            <p:nvGrpSpPr>
              <p:cNvPr id="9" name="Google Shape;214;p27">
                <a:extLst>
                  <a:ext uri="{FF2B5EF4-FFF2-40B4-BE49-F238E27FC236}">
                    <a16:creationId xmlns:a16="http://schemas.microsoft.com/office/drawing/2014/main" id="{5020BA13-CB1F-77A1-15AA-8C3C4D8F2810}"/>
                  </a:ext>
                </a:extLst>
              </p:cNvPr>
              <p:cNvGrpSpPr/>
              <p:nvPr/>
            </p:nvGrpSpPr>
            <p:grpSpPr>
              <a:xfrm>
                <a:off x="6849418" y="1467936"/>
                <a:ext cx="1864832" cy="1479083"/>
                <a:chOff x="1054812" y="1407125"/>
                <a:chExt cx="3436212" cy="3535092"/>
              </a:xfrm>
              <a:grpFill/>
            </p:grpSpPr>
            <p:sp>
              <p:nvSpPr>
                <p:cNvPr id="11" name="Google Shape;215;p27">
                  <a:extLst>
                    <a:ext uri="{FF2B5EF4-FFF2-40B4-BE49-F238E27FC236}">
                      <a16:creationId xmlns:a16="http://schemas.microsoft.com/office/drawing/2014/main" id="{D89324F5-DF5C-1AC7-7AD3-5C5573C3BAA3}"/>
                    </a:ext>
                  </a:extLst>
                </p:cNvPr>
                <p:cNvSpPr/>
                <p:nvPr/>
              </p:nvSpPr>
              <p:spPr>
                <a:xfrm>
                  <a:off x="1054812" y="1407125"/>
                  <a:ext cx="3436200" cy="3535092"/>
                </a:xfrm>
                <a:prstGeom prst="rect">
                  <a:avLst/>
                </a:prstGeom>
                <a:solidFill>
                  <a:srgbClr val="E2E4F6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216;p27">
                  <a:extLst>
                    <a:ext uri="{FF2B5EF4-FFF2-40B4-BE49-F238E27FC236}">
                      <a16:creationId xmlns:a16="http://schemas.microsoft.com/office/drawing/2014/main" id="{D1AEFEC8-CBE5-40AF-BBA5-DA36A59B754B}"/>
                    </a:ext>
                  </a:extLst>
                </p:cNvPr>
                <p:cNvSpPr/>
                <p:nvPr/>
              </p:nvSpPr>
              <p:spPr>
                <a:xfrm>
                  <a:off x="1054824" y="1407125"/>
                  <a:ext cx="3436200" cy="232663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" name="Google Shape;219;p27">
                <a:extLst>
                  <a:ext uri="{FF2B5EF4-FFF2-40B4-BE49-F238E27FC236}">
                    <a16:creationId xmlns:a16="http://schemas.microsoft.com/office/drawing/2014/main" id="{6BE26343-4EFA-6CD1-D581-030736BF32DA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6D2F49D7-BD8B-6E9E-E34A-C207B2EA6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99349" y="1990482"/>
              <a:ext cx="1224175" cy="223303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59978DA3-C65D-F0CE-59B5-54E052B29EA4}"/>
              </a:ext>
            </a:extLst>
          </p:cNvPr>
          <p:cNvGrpSpPr/>
          <p:nvPr/>
        </p:nvGrpSpPr>
        <p:grpSpPr>
          <a:xfrm>
            <a:off x="4488150" y="3198767"/>
            <a:ext cx="5231485" cy="1910190"/>
            <a:chOff x="4883127" y="2597657"/>
            <a:chExt cx="5231485" cy="1910190"/>
          </a:xfrm>
        </p:grpSpPr>
        <p:grpSp>
          <p:nvGrpSpPr>
            <p:cNvPr id="37" name="Csoportba foglalás 36">
              <a:extLst>
                <a:ext uri="{FF2B5EF4-FFF2-40B4-BE49-F238E27FC236}">
                  <a16:creationId xmlns:a16="http://schemas.microsoft.com/office/drawing/2014/main" id="{A176135C-31AA-DF46-08AD-93CCD4742F7F}"/>
                </a:ext>
              </a:extLst>
            </p:cNvPr>
            <p:cNvGrpSpPr/>
            <p:nvPr/>
          </p:nvGrpSpPr>
          <p:grpSpPr>
            <a:xfrm>
              <a:off x="4883127" y="2597657"/>
              <a:ext cx="5231485" cy="1910190"/>
              <a:chOff x="6711927" y="3208107"/>
              <a:chExt cx="5231485" cy="1910190"/>
            </a:xfrm>
          </p:grpSpPr>
          <p:grpSp>
            <p:nvGrpSpPr>
              <p:cNvPr id="36" name="Csoportba foglalás 35">
                <a:extLst>
                  <a:ext uri="{FF2B5EF4-FFF2-40B4-BE49-F238E27FC236}">
                    <a16:creationId xmlns:a16="http://schemas.microsoft.com/office/drawing/2014/main" id="{AB2AEC34-57FA-6D52-A728-A48CB4190B2F}"/>
                  </a:ext>
                </a:extLst>
              </p:cNvPr>
              <p:cNvGrpSpPr/>
              <p:nvPr/>
            </p:nvGrpSpPr>
            <p:grpSpPr>
              <a:xfrm>
                <a:off x="6711927" y="3227292"/>
                <a:ext cx="5231485" cy="1891005"/>
                <a:chOff x="6255142" y="2421248"/>
                <a:chExt cx="5231485" cy="1891005"/>
              </a:xfrm>
            </p:grpSpPr>
            <p:grpSp>
              <p:nvGrpSpPr>
                <p:cNvPr id="21" name="Csoportba foglalás 20">
                  <a:extLst>
                    <a:ext uri="{FF2B5EF4-FFF2-40B4-BE49-F238E27FC236}">
                      <a16:creationId xmlns:a16="http://schemas.microsoft.com/office/drawing/2014/main" id="{F88FC93F-58CB-7ED6-B113-CF4E7B949E97}"/>
                    </a:ext>
                  </a:extLst>
                </p:cNvPr>
                <p:cNvGrpSpPr/>
                <p:nvPr/>
              </p:nvGrpSpPr>
              <p:grpSpPr>
                <a:xfrm>
                  <a:off x="6255142" y="2421248"/>
                  <a:ext cx="5231485" cy="1195899"/>
                  <a:chOff x="4612227" y="630808"/>
                  <a:chExt cx="5231485" cy="1195899"/>
                </a:xfrm>
              </p:grpSpPr>
              <p:grpSp>
                <p:nvGrpSpPr>
                  <p:cNvPr id="22" name="Csoportba foglalás 21">
                    <a:extLst>
                      <a:ext uri="{FF2B5EF4-FFF2-40B4-BE49-F238E27FC236}">
                        <a16:creationId xmlns:a16="http://schemas.microsoft.com/office/drawing/2014/main" id="{CB26D9F1-2738-FE8F-8618-49CB862BB7F4}"/>
                      </a:ext>
                    </a:extLst>
                  </p:cNvPr>
                  <p:cNvGrpSpPr/>
                  <p:nvPr/>
                </p:nvGrpSpPr>
                <p:grpSpPr>
                  <a:xfrm>
                    <a:off x="4612227" y="630808"/>
                    <a:ext cx="5073883" cy="1195899"/>
                    <a:chOff x="5803199" y="1497416"/>
                    <a:chExt cx="5073883" cy="1195899"/>
                  </a:xfrm>
                </p:grpSpPr>
                <p:grpSp>
                  <p:nvGrpSpPr>
                    <p:cNvPr id="24" name="Csoportba foglalás 23">
                      <a:extLst>
                        <a:ext uri="{FF2B5EF4-FFF2-40B4-BE49-F238E27FC236}">
                          <a16:creationId xmlns:a16="http://schemas.microsoft.com/office/drawing/2014/main" id="{22D19CA5-47CD-DBAF-DA83-AF491B9DCE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03218" y="1497416"/>
                      <a:ext cx="5073864" cy="746646"/>
                      <a:chOff x="6849418" y="1309976"/>
                      <a:chExt cx="1864832" cy="764439"/>
                    </a:xfrm>
                  </p:grpSpPr>
                  <p:grpSp>
                    <p:nvGrpSpPr>
                      <p:cNvPr id="26" name="Google Shape;214;p27">
                        <a:extLst>
                          <a:ext uri="{FF2B5EF4-FFF2-40B4-BE49-F238E27FC236}">
                            <a16:creationId xmlns:a16="http://schemas.microsoft.com/office/drawing/2014/main" id="{B311A07F-C921-0A61-80DE-B84934F768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49418" y="1309976"/>
                        <a:ext cx="1864832" cy="758502"/>
                        <a:chOff x="1054812" y="1029591"/>
                        <a:chExt cx="3436213" cy="1812863"/>
                      </a:xfrm>
                    </p:grpSpPr>
                    <p:sp>
                      <p:nvSpPr>
                        <p:cNvPr id="28" name="Google Shape;215;p27">
                          <a:extLst>
                            <a:ext uri="{FF2B5EF4-FFF2-40B4-BE49-F238E27FC236}">
                              <a16:creationId xmlns:a16="http://schemas.microsoft.com/office/drawing/2014/main" id="{860C1238-D8B2-2ECD-E622-61C6F24D7E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4812" y="1029618"/>
                          <a:ext cx="3436200" cy="1812836"/>
                        </a:xfrm>
                        <a:prstGeom prst="rect">
                          <a:avLst/>
                        </a:prstGeom>
                        <a:solidFill>
                          <a:schemeClr val="lt1"/>
                        </a:solidFill>
                        <a:ln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9" name="Google Shape;216;p27">
                          <a:extLst>
                            <a:ext uri="{FF2B5EF4-FFF2-40B4-BE49-F238E27FC236}">
                              <a16:creationId xmlns:a16="http://schemas.microsoft.com/office/drawing/2014/main" id="{CD808B1D-A2CC-0070-2E45-B40B7593C0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4825" y="1029591"/>
                          <a:ext cx="3436200" cy="768646"/>
                        </a:xfrm>
                        <a:prstGeom prst="rect">
                          <a:avLst/>
                        </a:prstGeom>
                        <a:solidFill>
                          <a:srgbClr val="1E1F22"/>
                        </a:solidFill>
                        <a:ln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sp>
                    <p:nvSpPr>
                      <p:cNvPr id="27" name="Google Shape;219;p27">
                        <a:extLst>
                          <a:ext uri="{FF2B5EF4-FFF2-40B4-BE49-F238E27FC236}">
                            <a16:creationId xmlns:a16="http://schemas.microsoft.com/office/drawing/2014/main" id="{2DADFA0A-A88B-14D3-2150-396D5D83C0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95843" y="1609261"/>
                        <a:ext cx="1814683" cy="465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t" anchorCtr="0">
                        <a:noAutofit/>
                      </a:bodyPr>
                      <a:lstStyle/>
                      <a:p>
                        <a:pPr algn="r">
                          <a:lnSpc>
                            <a:spcPct val="90000"/>
                          </a:lnSpc>
                        </a:pPr>
                        <a:r>
                          <a:rPr lang="hu-HU" sz="1800" b="1" dirty="0">
                            <a:solidFill>
                              <a:srgbClr val="E2E4F6"/>
                            </a:solidFill>
                          </a:rPr>
                          <a:t>=&gt;Póttagnak lennie kell</a:t>
                        </a:r>
                      </a:p>
                    </p:txBody>
                  </p:sp>
                </p:grpSp>
                <p:sp>
                  <p:nvSpPr>
                    <p:cNvPr id="25" name="Google Shape;216;p27">
                      <a:extLst>
                        <a:ext uri="{FF2B5EF4-FFF2-40B4-BE49-F238E27FC236}">
                          <a16:creationId xmlns:a16="http://schemas.microsoft.com/office/drawing/2014/main" id="{82194243-9DCE-82A3-713A-5910B7833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3199" y="2199984"/>
                      <a:ext cx="5073845" cy="493331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sp>
                <p:nvSpPr>
                  <p:cNvPr id="23" name="Szövegdoboz 22">
                    <a:extLst>
                      <a:ext uri="{FF2B5EF4-FFF2-40B4-BE49-F238E27FC236}">
                        <a16:creationId xmlns:a16="http://schemas.microsoft.com/office/drawing/2014/main" id="{AA1EDD5F-F28A-1872-D804-1BE5037B394C}"/>
                      </a:ext>
                    </a:extLst>
                  </p:cNvPr>
                  <p:cNvSpPr txBox="1"/>
                  <p:nvPr/>
                </p:nvSpPr>
                <p:spPr>
                  <a:xfrm>
                    <a:off x="4629455" y="1390775"/>
                    <a:ext cx="52142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&amp;contestant4=Nincs</a:t>
                    </a:r>
                  </a:p>
                </p:txBody>
              </p:sp>
            </p:grpSp>
            <p:sp>
              <p:nvSpPr>
                <p:cNvPr id="35" name="Google Shape;216;p27">
                  <a:extLst>
                    <a:ext uri="{FF2B5EF4-FFF2-40B4-BE49-F238E27FC236}">
                      <a16:creationId xmlns:a16="http://schemas.microsoft.com/office/drawing/2014/main" id="{F169DDEB-1903-39F0-BC51-2737E1DBF837}"/>
                    </a:ext>
                  </a:extLst>
                </p:cNvPr>
                <p:cNvSpPr/>
                <p:nvPr/>
              </p:nvSpPr>
              <p:spPr>
                <a:xfrm>
                  <a:off x="6255142" y="3571417"/>
                  <a:ext cx="5073845" cy="740836"/>
                </a:xfrm>
                <a:prstGeom prst="rect">
                  <a:avLst/>
                </a:prstGeom>
                <a:solidFill>
                  <a:srgbClr val="2D323C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0" name="Szövegdoboz 29">
                <a:extLst>
                  <a:ext uri="{FF2B5EF4-FFF2-40B4-BE49-F238E27FC236}">
                    <a16:creationId xmlns:a16="http://schemas.microsoft.com/office/drawing/2014/main" id="{7B1A7319-82B1-79ED-3CB2-C1BA06E0DFC1}"/>
                  </a:ext>
                </a:extLst>
              </p:cNvPr>
              <p:cNvSpPr txBox="1"/>
              <p:nvPr/>
            </p:nvSpPr>
            <p:spPr>
              <a:xfrm>
                <a:off x="6758424" y="3208107"/>
                <a:ext cx="2204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800" b="1" dirty="0">
                    <a:solidFill>
                      <a:srgbClr val="E2E4F6"/>
                    </a:solidFill>
                  </a:rPr>
                  <a:t>&amp;contestant4=Van</a:t>
                </a:r>
              </a:p>
            </p:txBody>
          </p:sp>
        </p:grp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8654107F-3C43-CA5A-C72B-3DBBC9CC0956}"/>
                </a:ext>
              </a:extLst>
            </p:cNvPr>
            <p:cNvSpPr txBox="1"/>
            <p:nvPr/>
          </p:nvSpPr>
          <p:spPr>
            <a:xfrm>
              <a:off x="5009461" y="3799755"/>
              <a:ext cx="4937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sz="1800" b="1" dirty="0">
                  <a:solidFill>
                    <a:srgbClr val="E2E4F6"/>
                  </a:solidFill>
                </a:rPr>
                <a:t>=&gt;Póttagnak nem kell lennie</a:t>
              </a:r>
            </a:p>
            <a:p>
              <a:pPr algn="r"/>
              <a:r>
                <a:rPr lang="hu-HU" sz="1800" b="1" dirty="0">
                  <a:solidFill>
                    <a:srgbClr val="E2E4F6"/>
                  </a:solidFill>
                </a:rPr>
                <a:t>Ha nincs megadva: bármi lehet</a:t>
              </a:r>
            </a:p>
          </p:txBody>
        </p:sp>
      </p:grpSp>
      <p:grpSp>
        <p:nvGrpSpPr>
          <p:cNvPr id="41" name="Csoportba foglalás 40">
            <a:extLst>
              <a:ext uri="{FF2B5EF4-FFF2-40B4-BE49-F238E27FC236}">
                <a16:creationId xmlns:a16="http://schemas.microsoft.com/office/drawing/2014/main" id="{11A00079-70DD-7221-983E-8B4D81BA109B}"/>
              </a:ext>
            </a:extLst>
          </p:cNvPr>
          <p:cNvGrpSpPr/>
          <p:nvPr/>
        </p:nvGrpSpPr>
        <p:grpSpPr>
          <a:xfrm>
            <a:off x="2806274" y="5345109"/>
            <a:ext cx="5533876" cy="1215084"/>
            <a:chOff x="6711927" y="3208107"/>
            <a:chExt cx="5248713" cy="1215084"/>
          </a:xfrm>
        </p:grpSpPr>
        <p:grpSp>
          <p:nvGrpSpPr>
            <p:cNvPr id="45" name="Csoportba foglalás 44">
              <a:extLst>
                <a:ext uri="{FF2B5EF4-FFF2-40B4-BE49-F238E27FC236}">
                  <a16:creationId xmlns:a16="http://schemas.microsoft.com/office/drawing/2014/main" id="{80A15975-8093-5D85-2047-C9E1BB91F2B2}"/>
                </a:ext>
              </a:extLst>
            </p:cNvPr>
            <p:cNvGrpSpPr/>
            <p:nvPr/>
          </p:nvGrpSpPr>
          <p:grpSpPr>
            <a:xfrm>
              <a:off x="6711927" y="3227292"/>
              <a:ext cx="5248713" cy="1195899"/>
              <a:chOff x="4612227" y="630808"/>
              <a:chExt cx="5248713" cy="1195899"/>
            </a:xfrm>
          </p:grpSpPr>
          <p:grpSp>
            <p:nvGrpSpPr>
              <p:cNvPr id="47" name="Csoportba foglalás 46">
                <a:extLst>
                  <a:ext uri="{FF2B5EF4-FFF2-40B4-BE49-F238E27FC236}">
                    <a16:creationId xmlns:a16="http://schemas.microsoft.com/office/drawing/2014/main" id="{F882EE70-CB35-71EA-4014-CDD1DE814FB6}"/>
                  </a:ext>
                </a:extLst>
              </p:cNvPr>
              <p:cNvGrpSpPr/>
              <p:nvPr/>
            </p:nvGrpSpPr>
            <p:grpSpPr>
              <a:xfrm>
                <a:off x="4612227" y="630808"/>
                <a:ext cx="5073883" cy="1195899"/>
                <a:chOff x="5803199" y="1497416"/>
                <a:chExt cx="5073883" cy="1195899"/>
              </a:xfrm>
            </p:grpSpPr>
            <p:grpSp>
              <p:nvGrpSpPr>
                <p:cNvPr id="49" name="Csoportba foglalás 48">
                  <a:extLst>
                    <a:ext uri="{FF2B5EF4-FFF2-40B4-BE49-F238E27FC236}">
                      <a16:creationId xmlns:a16="http://schemas.microsoft.com/office/drawing/2014/main" id="{23593C50-16DA-A6B4-18B7-3A3CA1A74B4B}"/>
                    </a:ext>
                  </a:extLst>
                </p:cNvPr>
                <p:cNvGrpSpPr/>
                <p:nvPr/>
              </p:nvGrpSpPr>
              <p:grpSpPr>
                <a:xfrm>
                  <a:off x="5803218" y="1497416"/>
                  <a:ext cx="5073864" cy="746646"/>
                  <a:chOff x="6849418" y="1309976"/>
                  <a:chExt cx="1864832" cy="764439"/>
                </a:xfrm>
              </p:grpSpPr>
              <p:grpSp>
                <p:nvGrpSpPr>
                  <p:cNvPr id="51" name="Google Shape;214;p27">
                    <a:extLst>
                      <a:ext uri="{FF2B5EF4-FFF2-40B4-BE49-F238E27FC236}">
                        <a16:creationId xmlns:a16="http://schemas.microsoft.com/office/drawing/2014/main" id="{7BFEE186-07E7-4AF1-D536-F057519F856E}"/>
                      </a:ext>
                    </a:extLst>
                  </p:cNvPr>
                  <p:cNvGrpSpPr/>
                  <p:nvPr/>
                </p:nvGrpSpPr>
                <p:grpSpPr>
                  <a:xfrm>
                    <a:off x="6849418" y="1309976"/>
                    <a:ext cx="1864832" cy="758502"/>
                    <a:chOff x="1054812" y="1029591"/>
                    <a:chExt cx="3436213" cy="1812863"/>
                  </a:xfrm>
                </p:grpSpPr>
                <p:sp>
                  <p:nvSpPr>
                    <p:cNvPr id="53" name="Google Shape;215;p27">
                      <a:extLst>
                        <a:ext uri="{FF2B5EF4-FFF2-40B4-BE49-F238E27FC236}">
                          <a16:creationId xmlns:a16="http://schemas.microsoft.com/office/drawing/2014/main" id="{C0D2B70F-3467-0BF8-1242-E7D67512DB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812" y="1029618"/>
                      <a:ext cx="3436200" cy="1812836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" name="Google Shape;216;p27">
                      <a:extLst>
                        <a:ext uri="{FF2B5EF4-FFF2-40B4-BE49-F238E27FC236}">
                          <a16:creationId xmlns:a16="http://schemas.microsoft.com/office/drawing/2014/main" id="{3F88E03B-C06A-B033-4BC4-5ED04CA569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825" y="1029591"/>
                      <a:ext cx="3436200" cy="768646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52" name="Google Shape;219;p27">
                    <a:extLst>
                      <a:ext uri="{FF2B5EF4-FFF2-40B4-BE49-F238E27FC236}">
                        <a16:creationId xmlns:a16="http://schemas.microsoft.com/office/drawing/2014/main" id="{8A24A1F7-B631-CC09-FC7D-D92047D97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853120" y="1609261"/>
                    <a:ext cx="1834305" cy="465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&amp;</a:t>
                    </a:r>
                    <a:r>
                      <a:rPr lang="hu-HU" sz="1800" b="1" dirty="0" err="1">
                        <a:solidFill>
                          <a:srgbClr val="E2E4F6"/>
                        </a:solidFill>
                      </a:rPr>
                      <a:t>language</a:t>
                    </a: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=</a:t>
                    </a:r>
                    <a:r>
                      <a:rPr lang="hu-HU" sz="1800" b="1" dirty="0" err="1">
                        <a:solidFill>
                          <a:srgbClr val="E2E4F6"/>
                        </a:solidFill>
                      </a:rPr>
                      <a:t>Python;PHP;C</a:t>
                    </a: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#;JavaScript;Java;&amp;</a:t>
                    </a:r>
                  </a:p>
                </p:txBody>
              </p:sp>
            </p:grpSp>
            <p:sp>
              <p:nvSpPr>
                <p:cNvPr id="50" name="Google Shape;216;p27">
                  <a:extLst>
                    <a:ext uri="{FF2B5EF4-FFF2-40B4-BE49-F238E27FC236}">
                      <a16:creationId xmlns:a16="http://schemas.microsoft.com/office/drawing/2014/main" id="{A19BBD97-3C85-7BD5-B05B-5B261C3F5B51}"/>
                    </a:ext>
                  </a:extLst>
                </p:cNvPr>
                <p:cNvSpPr/>
                <p:nvPr/>
              </p:nvSpPr>
              <p:spPr>
                <a:xfrm>
                  <a:off x="5803199" y="2199984"/>
                  <a:ext cx="5073845" cy="493331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8" name="Szövegdoboz 47">
                <a:extLst>
                  <a:ext uri="{FF2B5EF4-FFF2-40B4-BE49-F238E27FC236}">
                    <a16:creationId xmlns:a16="http://schemas.microsoft.com/office/drawing/2014/main" id="{93D8AB47-386D-E5FD-36CD-3AFE118DC8B5}"/>
                  </a:ext>
                </a:extLst>
              </p:cNvPr>
              <p:cNvSpPr txBox="1"/>
              <p:nvPr/>
            </p:nvSpPr>
            <p:spPr>
              <a:xfrm>
                <a:off x="4646683" y="1445292"/>
                <a:ext cx="5214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b="1" dirty="0">
                    <a:solidFill>
                      <a:srgbClr val="E2E4F6"/>
                    </a:solidFill>
                  </a:rPr>
                  <a:t>=&gt;Ha valamelyik nincs megadva, akkor az bármi lehet</a:t>
                </a:r>
              </a:p>
            </p:txBody>
          </p:sp>
        </p:grpSp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D2C9435F-BEED-0DF9-0FB7-E741EB64C8D6}"/>
                </a:ext>
              </a:extLst>
            </p:cNvPr>
            <p:cNvSpPr txBox="1"/>
            <p:nvPr/>
          </p:nvSpPr>
          <p:spPr>
            <a:xfrm>
              <a:off x="6758424" y="3208107"/>
              <a:ext cx="4346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800" b="1" dirty="0">
                  <a:solidFill>
                    <a:srgbClr val="E2E4F6"/>
                  </a:solidFill>
                </a:rPr>
                <a:t>&amp;</a:t>
              </a:r>
              <a:r>
                <a:rPr lang="hu-HU" sz="1800" b="1" dirty="0" err="1">
                  <a:solidFill>
                    <a:srgbClr val="E2E4F6"/>
                  </a:solidFill>
                </a:rPr>
                <a:t>category</a:t>
              </a:r>
              <a:r>
                <a:rPr lang="hu-HU" sz="1800" b="1" dirty="0">
                  <a:solidFill>
                    <a:srgbClr val="E2E4F6"/>
                  </a:solidFill>
                </a:rPr>
                <a:t>=</a:t>
              </a:r>
              <a:r>
                <a:rPr lang="hu-HU" sz="1800" b="1" dirty="0" err="1">
                  <a:solidFill>
                    <a:srgbClr val="E2E4F6"/>
                  </a:solidFill>
                </a:rPr>
                <a:t>Web;Mobil;Hagyományos</a:t>
              </a:r>
              <a:r>
                <a:rPr lang="hu-HU" sz="1800" b="1" dirty="0">
                  <a:solidFill>
                    <a:srgbClr val="E2E4F6"/>
                  </a:solidFill>
                </a:rPr>
                <a:t>;</a:t>
              </a:r>
            </a:p>
          </p:txBody>
        </p:sp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D7D188BB-9965-864D-CC7C-44D383DDEE3F}"/>
              </a:ext>
            </a:extLst>
          </p:cNvPr>
          <p:cNvGrpSpPr/>
          <p:nvPr/>
        </p:nvGrpSpPr>
        <p:grpSpPr>
          <a:xfrm>
            <a:off x="7025072" y="707426"/>
            <a:ext cx="5234467" cy="2024589"/>
            <a:chOff x="4612227" y="630808"/>
            <a:chExt cx="5234467" cy="2024589"/>
          </a:xfrm>
        </p:grpSpPr>
        <p:grpSp>
          <p:nvGrpSpPr>
            <p:cNvPr id="19" name="Csoportba foglalás 18">
              <a:extLst>
                <a:ext uri="{FF2B5EF4-FFF2-40B4-BE49-F238E27FC236}">
                  <a16:creationId xmlns:a16="http://schemas.microsoft.com/office/drawing/2014/main" id="{9CC61A1E-B2E9-6A23-9619-C6AAAA20DA01}"/>
                </a:ext>
              </a:extLst>
            </p:cNvPr>
            <p:cNvGrpSpPr/>
            <p:nvPr/>
          </p:nvGrpSpPr>
          <p:grpSpPr>
            <a:xfrm>
              <a:off x="4612227" y="630808"/>
              <a:ext cx="5073883" cy="2024589"/>
              <a:chOff x="5803199" y="1497416"/>
              <a:chExt cx="5073883" cy="2024589"/>
            </a:xfrm>
          </p:grpSpPr>
          <p:grpSp>
            <p:nvGrpSpPr>
              <p:cNvPr id="2" name="Csoportba foglalás 1">
                <a:extLst>
                  <a:ext uri="{FF2B5EF4-FFF2-40B4-BE49-F238E27FC236}">
                    <a16:creationId xmlns:a16="http://schemas.microsoft.com/office/drawing/2014/main" id="{BDC058BF-810E-46B7-D03C-A41C41BAF05E}"/>
                  </a:ext>
                </a:extLst>
              </p:cNvPr>
              <p:cNvGrpSpPr/>
              <p:nvPr/>
            </p:nvGrpSpPr>
            <p:grpSpPr>
              <a:xfrm>
                <a:off x="5803218" y="1497416"/>
                <a:ext cx="5073864" cy="1598939"/>
                <a:chOff x="6849418" y="1309976"/>
                <a:chExt cx="1864832" cy="1637043"/>
              </a:xfrm>
            </p:grpSpPr>
            <p:grpSp>
              <p:nvGrpSpPr>
                <p:cNvPr id="4" name="Google Shape;214;p27">
                  <a:extLst>
                    <a:ext uri="{FF2B5EF4-FFF2-40B4-BE49-F238E27FC236}">
                      <a16:creationId xmlns:a16="http://schemas.microsoft.com/office/drawing/2014/main" id="{CDFC483E-F1BE-C19C-58A2-E146105EC1AB}"/>
                    </a:ext>
                  </a:extLst>
                </p:cNvPr>
                <p:cNvGrpSpPr/>
                <p:nvPr/>
              </p:nvGrpSpPr>
              <p:grpSpPr>
                <a:xfrm>
                  <a:off x="6849418" y="1309976"/>
                  <a:ext cx="1864832" cy="1637043"/>
                  <a:chOff x="1054812" y="1029591"/>
                  <a:chExt cx="3436213" cy="3912626"/>
                </a:xfrm>
              </p:grpSpPr>
              <p:sp>
                <p:nvSpPr>
                  <p:cNvPr id="6" name="Google Shape;215;p27">
                    <a:extLst>
                      <a:ext uri="{FF2B5EF4-FFF2-40B4-BE49-F238E27FC236}">
                        <a16:creationId xmlns:a16="http://schemas.microsoft.com/office/drawing/2014/main" id="{CC9493DE-CFB8-39F0-C7A8-0B22CA9351E8}"/>
                      </a:ext>
                    </a:extLst>
                  </p:cNvPr>
                  <p:cNvSpPr/>
                  <p:nvPr/>
                </p:nvSpPr>
                <p:spPr>
                  <a:xfrm>
                    <a:off x="1054812" y="1029617"/>
                    <a:ext cx="3436200" cy="3912600"/>
                  </a:xfrm>
                  <a:prstGeom prst="rect">
                    <a:avLst/>
                  </a:prstGeom>
                  <a:solidFill>
                    <a:srgbClr val="1E1F2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" name="Google Shape;216;p27">
                    <a:extLst>
                      <a:ext uri="{FF2B5EF4-FFF2-40B4-BE49-F238E27FC236}">
                        <a16:creationId xmlns:a16="http://schemas.microsoft.com/office/drawing/2014/main" id="{111C651B-F22F-7AEC-7D51-79BA10939A90}"/>
                      </a:ext>
                    </a:extLst>
                  </p:cNvPr>
                  <p:cNvSpPr/>
                  <p:nvPr/>
                </p:nvSpPr>
                <p:spPr>
                  <a:xfrm>
                    <a:off x="1054825" y="1029591"/>
                    <a:ext cx="3436200" cy="610200"/>
                  </a:xfrm>
                  <a:prstGeom prst="rect">
                    <a:avLst/>
                  </a:pr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" name="Google Shape;219;p27">
                  <a:extLst>
                    <a:ext uri="{FF2B5EF4-FFF2-40B4-BE49-F238E27FC236}">
                      <a16:creationId xmlns:a16="http://schemas.microsoft.com/office/drawing/2014/main" id="{DF3CD9B0-48A6-3BB3-2A18-6753F9E36DE9}"/>
                    </a:ext>
                  </a:extLst>
                </p:cNvPr>
                <p:cNvSpPr txBox="1"/>
                <p:nvPr/>
              </p:nvSpPr>
              <p:spPr>
                <a:xfrm>
                  <a:off x="6886211" y="1564133"/>
                  <a:ext cx="1796405" cy="13518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" sz="2800" dirty="0">
                      <a:solidFill>
                        <a:schemeClr val="accent2"/>
                      </a:solidFill>
                    </a:rPr>
                    <a:t>/?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state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=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regisztralt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hu-HU" sz="2800" b="1" dirty="0">
                      <a:solidFill>
                        <a:srgbClr val="E2E4F6"/>
                      </a:solidFill>
                    </a:rPr>
                    <a:t>iskola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altal</a:t>
                  </a:r>
                  <a:r>
                    <a:rPr lang="hu-HU" sz="2800" b="1" dirty="0">
                      <a:solidFill>
                        <a:srgbClr val="E2E4F6"/>
                      </a:solidFill>
                    </a:rPr>
                    <a:t>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jovahagyva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hu-HU" sz="2800" b="1" dirty="0">
                      <a:solidFill>
                        <a:srgbClr val="E2E4F6"/>
                      </a:solidFill>
                    </a:rPr>
                    <a:t>szervezok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altal</a:t>
                  </a:r>
                  <a:r>
                    <a:rPr lang="hu-HU" sz="2800" b="1" dirty="0">
                      <a:solidFill>
                        <a:srgbClr val="E2E4F6"/>
                      </a:solidFill>
                    </a:rPr>
                    <a:t>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jovahagyva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</p:txBody>
            </p:sp>
          </p:grpSp>
          <p:sp>
            <p:nvSpPr>
              <p:cNvPr id="18" name="Google Shape;216;p27">
                <a:extLst>
                  <a:ext uri="{FF2B5EF4-FFF2-40B4-BE49-F238E27FC236}">
                    <a16:creationId xmlns:a16="http://schemas.microsoft.com/office/drawing/2014/main" id="{4B78DB04-5CB4-0C7E-BCEA-73AB4FF60E2E}"/>
                  </a:ext>
                </a:extLst>
              </p:cNvPr>
              <p:cNvSpPr/>
              <p:nvPr/>
            </p:nvSpPr>
            <p:spPr>
              <a:xfrm>
                <a:off x="5803199" y="3064939"/>
                <a:ext cx="5073845" cy="457066"/>
              </a:xfrm>
              <a:prstGeom prst="rect">
                <a:avLst/>
              </a:prstGeom>
              <a:solidFill>
                <a:srgbClr val="2D323C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98443196-9A7C-DAE1-5C43-847819CA2A05}"/>
                </a:ext>
              </a:extLst>
            </p:cNvPr>
            <p:cNvSpPr txBox="1"/>
            <p:nvPr/>
          </p:nvSpPr>
          <p:spPr>
            <a:xfrm>
              <a:off x="4632437" y="2282638"/>
              <a:ext cx="5214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>
                  <a:solidFill>
                    <a:srgbClr val="E2E4F6"/>
                  </a:solidFill>
                </a:rPr>
                <a:t>=&gt;Állapota lehet mind a 3 (akkor is, ha nincs megadva)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5552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38A40A-B0FA-B8C7-78E8-C79D200FC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CA3E23C-AABC-B587-F594-7FD34DCF9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u-HU" dirty="0"/>
              <a:t>Magi Zsolt</a:t>
            </a:r>
          </a:p>
        </p:txBody>
      </p:sp>
    </p:spTree>
    <p:extLst>
      <p:ext uri="{BB962C8B-B14F-4D97-AF65-F5344CB8AC3E}">
        <p14:creationId xmlns:p14="http://schemas.microsoft.com/office/powerpoint/2010/main" val="439780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olors.co - bookmarks.design">
            <a:extLst>
              <a:ext uri="{FF2B5EF4-FFF2-40B4-BE49-F238E27FC236}">
                <a16:creationId xmlns:a16="http://schemas.microsoft.com/office/drawing/2014/main" id="{B5D7592E-4A95-42B5-A5D3-386D0AA38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110" y="2578131"/>
            <a:ext cx="3322392" cy="33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 helye 4">
            <a:extLst>
              <a:ext uri="{FF2B5EF4-FFF2-40B4-BE49-F238E27FC236}">
                <a16:creationId xmlns:a16="http://schemas.microsoft.com/office/drawing/2014/main" id="{68A78438-81B5-4F98-85F6-00CBC7862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Egyszerű kezelőfelület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Barátságos kinézet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Letisztult megjelenés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FD459D2-04CE-47B0-9B28-9C2E2C465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067" y="2560158"/>
            <a:ext cx="8102321" cy="3321108"/>
          </a:xfrm>
          <a:prstGeom prst="rect">
            <a:avLst/>
          </a:prstGeom>
        </p:spPr>
      </p:pic>
      <p:sp>
        <p:nvSpPr>
          <p:cNvPr id="2" name="Google Shape;257;p30">
            <a:extLst>
              <a:ext uri="{FF2B5EF4-FFF2-40B4-BE49-F238E27FC236}">
                <a16:creationId xmlns:a16="http://schemas.microsoft.com/office/drawing/2014/main" id="{C88F5CBE-EC47-A3CD-52B8-DF4067E1A0D4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Koncepció</a:t>
            </a:r>
            <a:endParaRPr lang="en-US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B9E5279D-F881-0B54-C2BF-9F756D1C2C98}"/>
              </a:ext>
            </a:extLst>
          </p:cNvPr>
          <p:cNvSpPr/>
          <p:nvPr/>
        </p:nvSpPr>
        <p:spPr>
          <a:xfrm>
            <a:off x="533400" y="230981"/>
            <a:ext cx="640653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454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9C38D3C9-D481-49D2-A3B8-55002AE61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SVG Hullámok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CA6FF47-4F2D-45C1-8812-A937076D4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664" y="1969477"/>
            <a:ext cx="9591336" cy="4858736"/>
          </a:xfrm>
          <a:prstGeom prst="rect">
            <a:avLst/>
          </a:prstGeom>
        </p:spPr>
      </p:pic>
      <p:sp>
        <p:nvSpPr>
          <p:cNvPr id="6" name="Google Shape;257;p30">
            <a:extLst>
              <a:ext uri="{FF2B5EF4-FFF2-40B4-BE49-F238E27FC236}">
                <a16:creationId xmlns:a16="http://schemas.microsoft.com/office/drawing/2014/main" id="{FF5EE960-1190-1BF6-C552-E440CE47234A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Téma</a:t>
            </a:r>
            <a:endParaRPr lang="en-US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4C0FDF2C-E943-EBBD-999A-292C3730C698}"/>
              </a:ext>
            </a:extLst>
          </p:cNvPr>
          <p:cNvSpPr/>
          <p:nvPr/>
        </p:nvSpPr>
        <p:spPr>
          <a:xfrm>
            <a:off x="533401" y="230981"/>
            <a:ext cx="1574800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0404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F25695E7-89AB-4B78-9935-B2FE21EC5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Munkafolyamat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err="1"/>
              <a:t>Navbar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ECEB897-5487-4DD8-AFCB-AE4A49340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554" y="2221202"/>
            <a:ext cx="9167446" cy="463679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C3E7007A-24BA-4AFE-9624-F8E307397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554" y="2221202"/>
            <a:ext cx="9167446" cy="4658707"/>
          </a:xfrm>
          <a:prstGeom prst="rect">
            <a:avLst/>
          </a:prstGeom>
        </p:spPr>
      </p:pic>
      <p:sp>
        <p:nvSpPr>
          <p:cNvPr id="6" name="Google Shape;257;p30">
            <a:extLst>
              <a:ext uri="{FF2B5EF4-FFF2-40B4-BE49-F238E27FC236}">
                <a16:creationId xmlns:a16="http://schemas.microsoft.com/office/drawing/2014/main" id="{98A6B6BD-AF9C-218B-8307-614113056BB8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Megvalósítás</a:t>
            </a:r>
            <a:endParaRPr lang="en-US"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631B1068-FEFC-68C5-679F-811AA0314358}"/>
              </a:ext>
            </a:extLst>
          </p:cNvPr>
          <p:cNvSpPr/>
          <p:nvPr/>
        </p:nvSpPr>
        <p:spPr>
          <a:xfrm>
            <a:off x="533401" y="230981"/>
            <a:ext cx="3314700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4324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őcím">
            <a:extLst>
              <a:ext uri="{FF2B5EF4-FFF2-40B4-BE49-F238E27FC236}">
                <a16:creationId xmlns:a16="http://schemas.microsoft.com/office/drawing/2014/main" id="{26CA8D78-148A-F015-909D-1BF3E05B8E21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chemeClr val="accent2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Django</a:t>
            </a:r>
            <a:endParaRPr lang="hu-HU" dirty="0"/>
          </a:p>
        </p:txBody>
      </p:sp>
      <p:sp>
        <p:nvSpPr>
          <p:cNvPr id="43" name="Cím 42">
            <a:extLst>
              <a:ext uri="{FF2B5EF4-FFF2-40B4-BE49-F238E27FC236}">
                <a16:creationId xmlns:a16="http://schemas.microsoft.com/office/drawing/2014/main" id="{24AC5655-6BAF-3070-6298-B0304F7D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FFFF00"/>
                </a:solidFill>
              </a:rPr>
              <a:t>M</a:t>
            </a:r>
            <a:r>
              <a:rPr lang="hu-HU" b="1" dirty="0">
                <a:solidFill>
                  <a:srgbClr val="00B050"/>
                </a:solidFill>
              </a:rPr>
              <a:t>V</a:t>
            </a:r>
            <a:r>
              <a:rPr lang="hu-HU" b="1" dirty="0">
                <a:solidFill>
                  <a:srgbClr val="00B0F0"/>
                </a:solidFill>
              </a:rPr>
              <a:t>C</a:t>
            </a:r>
            <a:r>
              <a:rPr lang="hu-HU" dirty="0"/>
              <a:t> </a:t>
            </a:r>
            <a:r>
              <a:rPr lang="hu-HU" dirty="0" err="1"/>
              <a:t>strucktúra</a:t>
            </a:r>
            <a:endParaRPr lang="hu-HU" dirty="0"/>
          </a:p>
        </p:txBody>
      </p:sp>
      <p:sp>
        <p:nvSpPr>
          <p:cNvPr id="44" name="Alcím 43">
            <a:extLst>
              <a:ext uri="{FF2B5EF4-FFF2-40B4-BE49-F238E27FC236}">
                <a16:creationId xmlns:a16="http://schemas.microsoft.com/office/drawing/2014/main" id="{3A5FB935-8D39-320F-CDAB-EB0DEDD8A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Model</a:t>
            </a:r>
            <a:r>
              <a:rPr lang="hu-HU" dirty="0"/>
              <a:t> – adatbázis</a:t>
            </a:r>
          </a:p>
          <a:p>
            <a:r>
              <a:rPr lang="hu-HU" dirty="0" err="1"/>
              <a:t>View</a:t>
            </a:r>
            <a:r>
              <a:rPr lang="hu-HU" dirty="0"/>
              <a:t> – végfelhasználó (frontend)</a:t>
            </a:r>
          </a:p>
          <a:p>
            <a:r>
              <a:rPr lang="hu-HU" dirty="0" err="1"/>
              <a:t>Controller</a:t>
            </a:r>
            <a:r>
              <a:rPr lang="hu-HU" dirty="0"/>
              <a:t> – webapp agya</a:t>
            </a:r>
          </a:p>
        </p:txBody>
      </p:sp>
      <p:sp>
        <p:nvSpPr>
          <p:cNvPr id="45" name="Cím 44">
            <a:extLst>
              <a:ext uri="{FF2B5EF4-FFF2-40B4-BE49-F238E27FC236}">
                <a16:creationId xmlns:a16="http://schemas.microsoft.com/office/drawing/2014/main" id="{229D3B7D-C140-187D-58AD-5F8132BB6D9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hu-HU" dirty="0" err="1"/>
              <a:t>Serverside</a:t>
            </a:r>
            <a:r>
              <a:rPr lang="hu-HU" dirty="0"/>
              <a:t> </a:t>
            </a:r>
            <a:r>
              <a:rPr lang="hu-HU" dirty="0" err="1"/>
              <a:t>Renderelés</a:t>
            </a:r>
            <a:endParaRPr lang="hu-HU" dirty="0"/>
          </a:p>
        </p:txBody>
      </p:sp>
      <p:sp>
        <p:nvSpPr>
          <p:cNvPr id="46" name="Alcím 45">
            <a:extLst>
              <a:ext uri="{FF2B5EF4-FFF2-40B4-BE49-F238E27FC236}">
                <a16:creationId xmlns:a16="http://schemas.microsoft.com/office/drawing/2014/main" id="{C241286A-26FB-08B9-9D84-BA7577D89E46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hu-HU" dirty="0"/>
              <a:t>A szerver minden kérésnél visszaküldi a legyártott frontendet</a:t>
            </a:r>
          </a:p>
          <a:p>
            <a:r>
              <a:rPr lang="hu-HU" dirty="0"/>
              <a:t>Nem </a:t>
            </a:r>
            <a:r>
              <a:rPr lang="hu-HU" dirty="0" err="1"/>
              <a:t>api-kkal</a:t>
            </a:r>
            <a:r>
              <a:rPr lang="hu-HU" dirty="0"/>
              <a:t> történik, akkor a felhasználó kéri le folyamatosan, külön-külön</a:t>
            </a:r>
          </a:p>
        </p:txBody>
      </p:sp>
      <p:sp>
        <p:nvSpPr>
          <p:cNvPr id="47" name="Cím 46">
            <a:extLst>
              <a:ext uri="{FF2B5EF4-FFF2-40B4-BE49-F238E27FC236}">
                <a16:creationId xmlns:a16="http://schemas.microsoft.com/office/drawing/2014/main" id="{2365E7FA-5249-67C8-8828-B9731830059B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hu-HU" dirty="0"/>
              <a:t>Python </a:t>
            </a:r>
            <a:r>
              <a:rPr lang="hu-HU" dirty="0" err="1"/>
              <a:t>Environment</a:t>
            </a:r>
            <a:endParaRPr lang="hu-HU" dirty="0"/>
          </a:p>
        </p:txBody>
      </p:sp>
      <p:sp>
        <p:nvSpPr>
          <p:cNvPr id="48" name="Alcím 47">
            <a:extLst>
              <a:ext uri="{FF2B5EF4-FFF2-40B4-BE49-F238E27FC236}">
                <a16:creationId xmlns:a16="http://schemas.microsoft.com/office/drawing/2014/main" id="{9BD3484F-A4DC-6238-9963-94FF9FF0A68F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hu-HU" dirty="0"/>
              <a:t>A fejlesztés elkülönítésére külön </a:t>
            </a:r>
            <a:r>
              <a:rPr lang="hu-HU" dirty="0" err="1"/>
              <a:t>python</a:t>
            </a:r>
            <a:r>
              <a:rPr lang="hu-HU" dirty="0"/>
              <a:t> környezetet hoztunk létre </a:t>
            </a:r>
          </a:p>
        </p:txBody>
      </p:sp>
      <p:sp>
        <p:nvSpPr>
          <p:cNvPr id="49" name="Cím 48">
            <a:extLst>
              <a:ext uri="{FF2B5EF4-FFF2-40B4-BE49-F238E27FC236}">
                <a16:creationId xmlns:a16="http://schemas.microsoft.com/office/drawing/2014/main" id="{1C88AB70-0E98-24EA-C1C8-DED38F5A3300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hu-HU" dirty="0"/>
              <a:t>Munkamegosztás</a:t>
            </a:r>
          </a:p>
        </p:txBody>
      </p:sp>
      <p:sp>
        <p:nvSpPr>
          <p:cNvPr id="50" name="Alcím 49">
            <a:extLst>
              <a:ext uri="{FF2B5EF4-FFF2-40B4-BE49-F238E27FC236}">
                <a16:creationId xmlns:a16="http://schemas.microsoft.com/office/drawing/2014/main" id="{4C8F30B1-3F6A-8801-BBD8-A280D2FF6D7A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pPr marL="152400" indent="0"/>
            <a:r>
              <a:rPr lang="hu-HU" dirty="0" err="1"/>
              <a:t>Zsolti</a:t>
            </a:r>
            <a:endParaRPr lang="hu-HU" dirty="0"/>
          </a:p>
          <a:p>
            <a:pPr marL="152400" indent="0"/>
            <a:r>
              <a:rPr lang="hu-HU" i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frontend dizájn</a:t>
            </a:r>
          </a:p>
          <a:p>
            <a:pPr marL="152400" indent="0"/>
            <a:r>
              <a:rPr lang="hu-HU" dirty="0"/>
              <a:t>Gál</a:t>
            </a:r>
          </a:p>
          <a:p>
            <a:pPr marL="152400" indent="0"/>
            <a:r>
              <a:rPr lang="hu-HU" i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adatbázis, Joker</a:t>
            </a:r>
          </a:p>
          <a:p>
            <a:pPr marL="152400" indent="0"/>
            <a:r>
              <a:rPr lang="hu-HU" dirty="0"/>
              <a:t>Pápa</a:t>
            </a:r>
          </a:p>
          <a:p>
            <a:pPr marL="152400" indent="0"/>
            <a:r>
              <a:rPr lang="hu-HU" i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backend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9797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7;p30">
            <a:extLst>
              <a:ext uri="{FF2B5EF4-FFF2-40B4-BE49-F238E27FC236}">
                <a16:creationId xmlns:a16="http://schemas.microsoft.com/office/drawing/2014/main" id="{387DDE96-AFF5-AC9A-FD7E-62EF86D69770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Template</a:t>
            </a:r>
            <a:endParaRPr lang="en-US" dirty="0"/>
          </a:p>
        </p:txBody>
      </p:sp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C104F5EB-84E5-A6F1-67FC-267633B69CF0}"/>
              </a:ext>
            </a:extLst>
          </p:cNvPr>
          <p:cNvGrpSpPr/>
          <p:nvPr/>
        </p:nvGrpSpPr>
        <p:grpSpPr>
          <a:xfrm>
            <a:off x="7631624" y="3448780"/>
            <a:ext cx="4417744" cy="3168663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11" name="Csoportba foglalás 10">
              <a:extLst>
                <a:ext uri="{FF2B5EF4-FFF2-40B4-BE49-F238E27FC236}">
                  <a16:creationId xmlns:a16="http://schemas.microsoft.com/office/drawing/2014/main" id="{F7234867-B836-CC5B-0F7F-BA601EFDBC65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12" name="Google Shape;214;p27">
                <a:extLst>
                  <a:ext uri="{FF2B5EF4-FFF2-40B4-BE49-F238E27FC236}">
                    <a16:creationId xmlns:a16="http://schemas.microsoft.com/office/drawing/2014/main" id="{724848B3-743D-923D-7114-92F9538459FF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14" name="Google Shape;215;p27">
                  <a:extLst>
                    <a:ext uri="{FF2B5EF4-FFF2-40B4-BE49-F238E27FC236}">
                      <a16:creationId xmlns:a16="http://schemas.microsoft.com/office/drawing/2014/main" id="{970354B1-F73F-8BFF-863E-2C331AC5F9E8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216;p27">
                  <a:extLst>
                    <a:ext uri="{FF2B5EF4-FFF2-40B4-BE49-F238E27FC236}">
                      <a16:creationId xmlns:a16="http://schemas.microsoft.com/office/drawing/2014/main" id="{01B4745D-D37C-E1F6-2603-F570787B8E5A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" name="Google Shape;219;p27">
                <a:extLst>
                  <a:ext uri="{FF2B5EF4-FFF2-40B4-BE49-F238E27FC236}">
                    <a16:creationId xmlns:a16="http://schemas.microsoft.com/office/drawing/2014/main" id="{E47D59B8-7FE6-6DC1-E123-2910D1C362FE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82139BA8-18F5-FD67-D268-97B6C5EDD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6705" y="1360962"/>
              <a:ext cx="4208230" cy="2522943"/>
            </a:xfrm>
            <a:prstGeom prst="rect">
              <a:avLst/>
            </a:prstGeom>
            <a:grpFill/>
          </p:spPr>
        </p:pic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A567E087-BA15-4C85-5F6F-B378B398F0BF}"/>
              </a:ext>
            </a:extLst>
          </p:cNvPr>
          <p:cNvGrpSpPr/>
          <p:nvPr/>
        </p:nvGrpSpPr>
        <p:grpSpPr>
          <a:xfrm>
            <a:off x="123311" y="3671132"/>
            <a:ext cx="5564631" cy="3028483"/>
            <a:chOff x="123311" y="3671132"/>
            <a:chExt cx="5564631" cy="3028483"/>
          </a:xfrm>
        </p:grpSpPr>
        <p:grpSp>
          <p:nvGrpSpPr>
            <p:cNvPr id="27" name="Csoportba foglalás 26">
              <a:extLst>
                <a:ext uri="{FF2B5EF4-FFF2-40B4-BE49-F238E27FC236}">
                  <a16:creationId xmlns:a16="http://schemas.microsoft.com/office/drawing/2014/main" id="{F4251946-6B72-7C9E-C8BE-429EC912E6D1}"/>
                </a:ext>
              </a:extLst>
            </p:cNvPr>
            <p:cNvGrpSpPr/>
            <p:nvPr/>
          </p:nvGrpSpPr>
          <p:grpSpPr>
            <a:xfrm>
              <a:off x="123311" y="3671132"/>
              <a:ext cx="5564631" cy="3028483"/>
              <a:chOff x="6849418" y="1309976"/>
              <a:chExt cx="1864832" cy="1637043"/>
            </a:xfrm>
            <a:solidFill>
              <a:schemeClr val="lt1"/>
            </a:solidFill>
          </p:grpSpPr>
          <p:grpSp>
            <p:nvGrpSpPr>
              <p:cNvPr id="29" name="Google Shape;214;p27">
                <a:extLst>
                  <a:ext uri="{FF2B5EF4-FFF2-40B4-BE49-F238E27FC236}">
                    <a16:creationId xmlns:a16="http://schemas.microsoft.com/office/drawing/2014/main" id="{8DA8425D-2ABC-FB5E-31B5-1B0407E40203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2" cy="1637043"/>
                <a:chOff x="1054812" y="1029590"/>
                <a:chExt cx="3436213" cy="3912627"/>
              </a:xfrm>
              <a:grpFill/>
            </p:grpSpPr>
            <p:sp>
              <p:nvSpPr>
                <p:cNvPr id="31" name="Google Shape;215;p27">
                  <a:extLst>
                    <a:ext uri="{FF2B5EF4-FFF2-40B4-BE49-F238E27FC236}">
                      <a16:creationId xmlns:a16="http://schemas.microsoft.com/office/drawing/2014/main" id="{C909D584-B9D3-66E7-7AA0-450DC6EFE442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216;p27">
                  <a:extLst>
                    <a:ext uri="{FF2B5EF4-FFF2-40B4-BE49-F238E27FC236}">
                      <a16:creationId xmlns:a16="http://schemas.microsoft.com/office/drawing/2014/main" id="{A44B65F6-D39D-A7CF-9736-8164AB8EF65E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" name="Google Shape;219;p27">
                <a:extLst>
                  <a:ext uri="{FF2B5EF4-FFF2-40B4-BE49-F238E27FC236}">
                    <a16:creationId xmlns:a16="http://schemas.microsoft.com/office/drawing/2014/main" id="{68116881-6688-7B98-9900-71EFCC5A0B98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8" name="Kép 27">
              <a:extLst>
                <a:ext uri="{FF2B5EF4-FFF2-40B4-BE49-F238E27FC236}">
                  <a16:creationId xmlns:a16="http://schemas.microsoft.com/office/drawing/2014/main" id="{4D21B467-3C66-2AE5-C2DC-1B88A24FD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117" y="4250595"/>
              <a:ext cx="5268997" cy="2366848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5" name="Csoportba foglalás 34">
            <a:extLst>
              <a:ext uri="{FF2B5EF4-FFF2-40B4-BE49-F238E27FC236}">
                <a16:creationId xmlns:a16="http://schemas.microsoft.com/office/drawing/2014/main" id="{32139262-6109-0D22-0A11-F865EE009FB3}"/>
              </a:ext>
            </a:extLst>
          </p:cNvPr>
          <p:cNvGrpSpPr/>
          <p:nvPr/>
        </p:nvGrpSpPr>
        <p:grpSpPr>
          <a:xfrm>
            <a:off x="1992294" y="1422689"/>
            <a:ext cx="4417744" cy="3168663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36" name="Csoportba foglalás 35">
              <a:extLst>
                <a:ext uri="{FF2B5EF4-FFF2-40B4-BE49-F238E27FC236}">
                  <a16:creationId xmlns:a16="http://schemas.microsoft.com/office/drawing/2014/main" id="{88E94836-221A-080A-FDE8-A97B2D48EDD8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38" name="Google Shape;214;p27">
                <a:extLst>
                  <a:ext uri="{FF2B5EF4-FFF2-40B4-BE49-F238E27FC236}">
                    <a16:creationId xmlns:a16="http://schemas.microsoft.com/office/drawing/2014/main" id="{889F43C2-78D1-6DC2-1417-C382A3469005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40" name="Google Shape;215;p27">
                  <a:extLst>
                    <a:ext uri="{FF2B5EF4-FFF2-40B4-BE49-F238E27FC236}">
                      <a16:creationId xmlns:a16="http://schemas.microsoft.com/office/drawing/2014/main" id="{D4E50874-7FC5-BF37-211B-B8E945A71242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216;p27">
                  <a:extLst>
                    <a:ext uri="{FF2B5EF4-FFF2-40B4-BE49-F238E27FC236}">
                      <a16:creationId xmlns:a16="http://schemas.microsoft.com/office/drawing/2014/main" id="{A18C4798-336B-09E2-ABF0-3DC67243AA48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" name="Google Shape;219;p27">
                <a:extLst>
                  <a:ext uri="{FF2B5EF4-FFF2-40B4-BE49-F238E27FC236}">
                    <a16:creationId xmlns:a16="http://schemas.microsoft.com/office/drawing/2014/main" id="{88650872-69B5-144E-99D0-AE72BDB2F9FE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7" name="Kép 36">
              <a:extLst>
                <a:ext uri="{FF2B5EF4-FFF2-40B4-BE49-F238E27FC236}">
                  <a16:creationId xmlns:a16="http://schemas.microsoft.com/office/drawing/2014/main" id="{3D6D9D86-7AB5-0438-4605-897D846FB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29300" y="1360962"/>
              <a:ext cx="4183039" cy="2522943"/>
            </a:xfrm>
            <a:prstGeom prst="rect">
              <a:avLst/>
            </a:prstGeom>
            <a:grpFill/>
          </p:spPr>
        </p:pic>
      </p:grpSp>
      <p:sp>
        <p:nvSpPr>
          <p:cNvPr id="2" name="Téglalap 1">
            <a:extLst>
              <a:ext uri="{FF2B5EF4-FFF2-40B4-BE49-F238E27FC236}">
                <a16:creationId xmlns:a16="http://schemas.microsoft.com/office/drawing/2014/main" id="{7D3406F9-B9D5-A1A1-F4CE-318068A38AE8}"/>
              </a:ext>
            </a:extLst>
          </p:cNvPr>
          <p:cNvSpPr/>
          <p:nvPr/>
        </p:nvSpPr>
        <p:spPr>
          <a:xfrm>
            <a:off x="533400" y="230981"/>
            <a:ext cx="4775200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9789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4CCAF255-D969-47AF-BC41-B312BE02C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9" y="603855"/>
            <a:ext cx="10724941" cy="5441497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BC68B97-44FA-4C08-BA80-466A8905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65" y="603855"/>
            <a:ext cx="10272000" cy="743600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67060BD-3AB3-4378-924E-0E6875878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E0FBB28-22CE-4BFA-8893-65EC5B0A9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29" y="603855"/>
            <a:ext cx="10724941" cy="5441497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DABA0E07-E581-DDD3-2D22-AC2A3890F66B}"/>
              </a:ext>
            </a:extLst>
          </p:cNvPr>
          <p:cNvSpPr/>
          <p:nvPr/>
        </p:nvSpPr>
        <p:spPr>
          <a:xfrm>
            <a:off x="533400" y="230981"/>
            <a:ext cx="8356600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5389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63E28D8E-19AB-40B8-A06E-43049D0C2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E20F583-F6C4-47FC-A232-8242CCA3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717" y="1526411"/>
            <a:ext cx="9026768" cy="455859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403DBCF-1438-4460-9DD8-85343CB11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717" y="1526411"/>
            <a:ext cx="9026768" cy="4697589"/>
          </a:xfrm>
          <a:prstGeom prst="rect">
            <a:avLst/>
          </a:prstGeom>
        </p:spPr>
      </p:pic>
      <p:sp>
        <p:nvSpPr>
          <p:cNvPr id="6" name="Google Shape;257;p30">
            <a:extLst>
              <a:ext uri="{FF2B5EF4-FFF2-40B4-BE49-F238E27FC236}">
                <a16:creationId xmlns:a16="http://schemas.microsoft.com/office/drawing/2014/main" id="{101DA210-F363-CC4B-FFAF-A34AE211AE12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Statisztika</a:t>
            </a:r>
            <a:endParaRPr lang="en-US"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9A3B00EB-9F35-4D01-4AB7-83CFBA1E3B13}"/>
              </a:ext>
            </a:extLst>
          </p:cNvPr>
          <p:cNvSpPr/>
          <p:nvPr/>
        </p:nvSpPr>
        <p:spPr>
          <a:xfrm>
            <a:off x="533400" y="230981"/>
            <a:ext cx="9626600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1653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0E164DCD-1664-4E17-9423-8A6E7F735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JavaScript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2933A0B-1B3C-4C7E-9002-53B149004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42" y="634000"/>
            <a:ext cx="5461418" cy="5455302"/>
          </a:xfrm>
          <a:prstGeom prst="rect">
            <a:avLst/>
          </a:prstGeom>
        </p:spPr>
      </p:pic>
      <p:sp>
        <p:nvSpPr>
          <p:cNvPr id="5" name="Google Shape;257;p30">
            <a:extLst>
              <a:ext uri="{FF2B5EF4-FFF2-40B4-BE49-F238E27FC236}">
                <a16:creationId xmlns:a16="http://schemas.microsoft.com/office/drawing/2014/main" id="{A736AC04-5C8A-4BB3-4B30-624AB22AFC3E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Statisztika</a:t>
            </a:r>
            <a:endParaRPr lang="en-US"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44FC20B1-BCA6-D3DD-7851-0962D3339F33}"/>
              </a:ext>
            </a:extLst>
          </p:cNvPr>
          <p:cNvSpPr/>
          <p:nvPr/>
        </p:nvSpPr>
        <p:spPr>
          <a:xfrm>
            <a:off x="533400" y="230981"/>
            <a:ext cx="11137106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1884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40"/>
          <p:cNvGrpSpPr/>
          <p:nvPr/>
        </p:nvGrpSpPr>
        <p:grpSpPr>
          <a:xfrm>
            <a:off x="4167147" y="3284122"/>
            <a:ext cx="532580" cy="487597"/>
            <a:chOff x="1731523" y="2422616"/>
            <a:chExt cx="399435" cy="365698"/>
          </a:xfrm>
        </p:grpSpPr>
        <p:sp>
          <p:nvSpPr>
            <p:cNvPr id="398" name="Google Shape;398;p40"/>
            <p:cNvSpPr/>
            <p:nvPr/>
          </p:nvSpPr>
          <p:spPr>
            <a:xfrm>
              <a:off x="1865294" y="2725009"/>
              <a:ext cx="43604" cy="4360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79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79" y="370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48" y="1370"/>
                    <a:pt x="1370" y="1048"/>
                    <a:pt x="1370" y="679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2005876" y="2725009"/>
              <a:ext cx="43636" cy="43604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80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80" y="370"/>
                  </a:cubicBezTo>
                  <a:close/>
                  <a:moveTo>
                    <a:pt x="680" y="1"/>
                  </a:moveTo>
                  <a:cubicBezTo>
                    <a:pt x="311" y="1"/>
                    <a:pt x="1" y="310"/>
                    <a:pt x="1" y="679"/>
                  </a:cubicBezTo>
                  <a:cubicBezTo>
                    <a:pt x="1" y="1072"/>
                    <a:pt x="311" y="1370"/>
                    <a:pt x="680" y="1370"/>
                  </a:cubicBezTo>
                  <a:cubicBezTo>
                    <a:pt x="1061" y="1370"/>
                    <a:pt x="1370" y="1048"/>
                    <a:pt x="1370" y="679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1731523" y="2422616"/>
              <a:ext cx="399435" cy="365698"/>
            </a:xfrm>
            <a:custGeom>
              <a:avLst/>
              <a:gdLst/>
              <a:ahLst/>
              <a:cxnLst/>
              <a:rect l="l" t="t" r="r" b="b"/>
              <a:pathLst>
                <a:path w="12550" h="11490" extrusionOk="0">
                  <a:moveTo>
                    <a:pt x="4323" y="2143"/>
                  </a:moveTo>
                  <a:lnTo>
                    <a:pt x="4323" y="3215"/>
                  </a:lnTo>
                  <a:lnTo>
                    <a:pt x="3585" y="3215"/>
                  </a:lnTo>
                  <a:lnTo>
                    <a:pt x="3216" y="2143"/>
                  </a:lnTo>
                  <a:close/>
                  <a:moveTo>
                    <a:pt x="5787" y="2143"/>
                  </a:moveTo>
                  <a:lnTo>
                    <a:pt x="5787" y="3215"/>
                  </a:lnTo>
                  <a:lnTo>
                    <a:pt x="4692" y="3215"/>
                  </a:lnTo>
                  <a:lnTo>
                    <a:pt x="4692" y="2143"/>
                  </a:lnTo>
                  <a:close/>
                  <a:moveTo>
                    <a:pt x="7252" y="2143"/>
                  </a:moveTo>
                  <a:lnTo>
                    <a:pt x="7252" y="3215"/>
                  </a:lnTo>
                  <a:lnTo>
                    <a:pt x="6144" y="3215"/>
                  </a:lnTo>
                  <a:lnTo>
                    <a:pt x="6144" y="2143"/>
                  </a:lnTo>
                  <a:close/>
                  <a:moveTo>
                    <a:pt x="8704" y="2143"/>
                  </a:moveTo>
                  <a:lnTo>
                    <a:pt x="8704" y="3215"/>
                  </a:lnTo>
                  <a:lnTo>
                    <a:pt x="7609" y="3215"/>
                  </a:lnTo>
                  <a:lnTo>
                    <a:pt x="7609" y="2143"/>
                  </a:lnTo>
                  <a:close/>
                  <a:moveTo>
                    <a:pt x="10169" y="2143"/>
                  </a:moveTo>
                  <a:lnTo>
                    <a:pt x="10169" y="3215"/>
                  </a:lnTo>
                  <a:lnTo>
                    <a:pt x="9061" y="3215"/>
                  </a:lnTo>
                  <a:lnTo>
                    <a:pt x="9061" y="2143"/>
                  </a:lnTo>
                  <a:close/>
                  <a:moveTo>
                    <a:pt x="11050" y="2143"/>
                  </a:moveTo>
                  <a:lnTo>
                    <a:pt x="10788" y="3215"/>
                  </a:lnTo>
                  <a:lnTo>
                    <a:pt x="10538" y="3215"/>
                  </a:lnTo>
                  <a:lnTo>
                    <a:pt x="10538" y="2143"/>
                  </a:lnTo>
                  <a:close/>
                  <a:moveTo>
                    <a:pt x="10716" y="3572"/>
                  </a:moveTo>
                  <a:lnTo>
                    <a:pt x="10538" y="4334"/>
                  </a:lnTo>
                  <a:lnTo>
                    <a:pt x="10538" y="3572"/>
                  </a:lnTo>
                  <a:close/>
                  <a:moveTo>
                    <a:pt x="4323" y="3572"/>
                  </a:moveTo>
                  <a:lnTo>
                    <a:pt x="4323" y="4680"/>
                  </a:lnTo>
                  <a:lnTo>
                    <a:pt x="4108" y="4680"/>
                  </a:lnTo>
                  <a:lnTo>
                    <a:pt x="3727" y="3572"/>
                  </a:lnTo>
                  <a:close/>
                  <a:moveTo>
                    <a:pt x="5787" y="3572"/>
                  </a:moveTo>
                  <a:lnTo>
                    <a:pt x="5787" y="4680"/>
                  </a:lnTo>
                  <a:lnTo>
                    <a:pt x="4692" y="4680"/>
                  </a:lnTo>
                  <a:lnTo>
                    <a:pt x="4692" y="3572"/>
                  </a:lnTo>
                  <a:close/>
                  <a:moveTo>
                    <a:pt x="7252" y="3572"/>
                  </a:moveTo>
                  <a:lnTo>
                    <a:pt x="7252" y="4680"/>
                  </a:lnTo>
                  <a:lnTo>
                    <a:pt x="6144" y="4680"/>
                  </a:lnTo>
                  <a:lnTo>
                    <a:pt x="6144" y="3572"/>
                  </a:lnTo>
                  <a:close/>
                  <a:moveTo>
                    <a:pt x="8704" y="3572"/>
                  </a:moveTo>
                  <a:lnTo>
                    <a:pt x="8704" y="4680"/>
                  </a:lnTo>
                  <a:lnTo>
                    <a:pt x="7609" y="4680"/>
                  </a:lnTo>
                  <a:lnTo>
                    <a:pt x="7609" y="3572"/>
                  </a:lnTo>
                  <a:close/>
                  <a:moveTo>
                    <a:pt x="10169" y="3572"/>
                  </a:moveTo>
                  <a:lnTo>
                    <a:pt x="10169" y="4680"/>
                  </a:lnTo>
                  <a:lnTo>
                    <a:pt x="9061" y="4680"/>
                  </a:lnTo>
                  <a:lnTo>
                    <a:pt x="9061" y="3572"/>
                  </a:lnTo>
                  <a:close/>
                  <a:moveTo>
                    <a:pt x="4335" y="5037"/>
                  </a:moveTo>
                  <a:lnTo>
                    <a:pt x="4335" y="5275"/>
                  </a:lnTo>
                  <a:lnTo>
                    <a:pt x="4239" y="5037"/>
                  </a:lnTo>
                  <a:close/>
                  <a:moveTo>
                    <a:pt x="5787" y="5037"/>
                  </a:moveTo>
                  <a:lnTo>
                    <a:pt x="5787" y="5894"/>
                  </a:lnTo>
                  <a:cubicBezTo>
                    <a:pt x="5706" y="5890"/>
                    <a:pt x="5631" y="5889"/>
                    <a:pt x="5561" y="5889"/>
                  </a:cubicBezTo>
                  <a:cubicBezTo>
                    <a:pt x="5443" y="5889"/>
                    <a:pt x="5341" y="5892"/>
                    <a:pt x="5248" y="5892"/>
                  </a:cubicBezTo>
                  <a:cubicBezTo>
                    <a:pt x="5036" y="5892"/>
                    <a:pt x="4874" y="5875"/>
                    <a:pt x="4692" y="5763"/>
                  </a:cubicBezTo>
                  <a:lnTo>
                    <a:pt x="4692" y="5037"/>
                  </a:lnTo>
                  <a:close/>
                  <a:moveTo>
                    <a:pt x="7252" y="5037"/>
                  </a:moveTo>
                  <a:lnTo>
                    <a:pt x="7252" y="5894"/>
                  </a:lnTo>
                  <a:lnTo>
                    <a:pt x="6144" y="5894"/>
                  </a:lnTo>
                  <a:lnTo>
                    <a:pt x="6144" y="5037"/>
                  </a:lnTo>
                  <a:close/>
                  <a:moveTo>
                    <a:pt x="8704" y="5037"/>
                  </a:moveTo>
                  <a:lnTo>
                    <a:pt x="8704" y="5894"/>
                  </a:lnTo>
                  <a:lnTo>
                    <a:pt x="7609" y="5894"/>
                  </a:lnTo>
                  <a:lnTo>
                    <a:pt x="7609" y="5037"/>
                  </a:lnTo>
                  <a:close/>
                  <a:moveTo>
                    <a:pt x="10169" y="5037"/>
                  </a:moveTo>
                  <a:lnTo>
                    <a:pt x="10169" y="5894"/>
                  </a:lnTo>
                  <a:lnTo>
                    <a:pt x="9061" y="5894"/>
                  </a:lnTo>
                  <a:lnTo>
                    <a:pt x="9061" y="5037"/>
                  </a:lnTo>
                  <a:close/>
                  <a:moveTo>
                    <a:pt x="4882" y="9240"/>
                  </a:moveTo>
                  <a:cubicBezTo>
                    <a:pt x="5406" y="9240"/>
                    <a:pt x="5823" y="9680"/>
                    <a:pt x="5823" y="10180"/>
                  </a:cubicBezTo>
                  <a:cubicBezTo>
                    <a:pt x="5823" y="10704"/>
                    <a:pt x="5406" y="11121"/>
                    <a:pt x="4882" y="11121"/>
                  </a:cubicBezTo>
                  <a:cubicBezTo>
                    <a:pt x="4359" y="11121"/>
                    <a:pt x="3942" y="10704"/>
                    <a:pt x="3942" y="10180"/>
                  </a:cubicBezTo>
                  <a:cubicBezTo>
                    <a:pt x="3942" y="9656"/>
                    <a:pt x="4359" y="9240"/>
                    <a:pt x="4882" y="9240"/>
                  </a:cubicBezTo>
                  <a:close/>
                  <a:moveTo>
                    <a:pt x="9300" y="9240"/>
                  </a:moveTo>
                  <a:cubicBezTo>
                    <a:pt x="9823" y="9263"/>
                    <a:pt x="10240" y="9680"/>
                    <a:pt x="10240" y="10180"/>
                  </a:cubicBezTo>
                  <a:cubicBezTo>
                    <a:pt x="10240" y="10704"/>
                    <a:pt x="9823" y="11121"/>
                    <a:pt x="9300" y="11121"/>
                  </a:cubicBezTo>
                  <a:cubicBezTo>
                    <a:pt x="8788" y="11121"/>
                    <a:pt x="8371" y="10704"/>
                    <a:pt x="8371" y="10180"/>
                  </a:cubicBezTo>
                  <a:cubicBezTo>
                    <a:pt x="8371" y="9656"/>
                    <a:pt x="8788" y="9240"/>
                    <a:pt x="9300" y="9240"/>
                  </a:cubicBezTo>
                  <a:close/>
                  <a:moveTo>
                    <a:pt x="668" y="0"/>
                  </a:moveTo>
                  <a:cubicBezTo>
                    <a:pt x="298" y="0"/>
                    <a:pt x="1" y="298"/>
                    <a:pt x="1" y="667"/>
                  </a:cubicBezTo>
                  <a:cubicBezTo>
                    <a:pt x="1" y="1048"/>
                    <a:pt x="298" y="1346"/>
                    <a:pt x="668" y="1346"/>
                  </a:cubicBezTo>
                  <a:lnTo>
                    <a:pt x="1489" y="1346"/>
                  </a:lnTo>
                  <a:lnTo>
                    <a:pt x="2513" y="4227"/>
                  </a:lnTo>
                  <a:cubicBezTo>
                    <a:pt x="2540" y="4299"/>
                    <a:pt x="2608" y="4351"/>
                    <a:pt x="2681" y="4351"/>
                  </a:cubicBezTo>
                  <a:cubicBezTo>
                    <a:pt x="2704" y="4351"/>
                    <a:pt x="2728" y="4346"/>
                    <a:pt x="2751" y="4334"/>
                  </a:cubicBezTo>
                  <a:cubicBezTo>
                    <a:pt x="2846" y="4299"/>
                    <a:pt x="2906" y="4203"/>
                    <a:pt x="2858" y="4096"/>
                  </a:cubicBezTo>
                  <a:cubicBezTo>
                    <a:pt x="1858" y="1262"/>
                    <a:pt x="1822" y="1143"/>
                    <a:pt x="1822" y="1143"/>
                  </a:cubicBezTo>
                  <a:cubicBezTo>
                    <a:pt x="1775" y="1048"/>
                    <a:pt x="1668" y="965"/>
                    <a:pt x="1549" y="965"/>
                  </a:cubicBezTo>
                  <a:lnTo>
                    <a:pt x="668" y="965"/>
                  </a:lnTo>
                  <a:cubicBezTo>
                    <a:pt x="513" y="965"/>
                    <a:pt x="370" y="834"/>
                    <a:pt x="370" y="667"/>
                  </a:cubicBezTo>
                  <a:cubicBezTo>
                    <a:pt x="370" y="500"/>
                    <a:pt x="513" y="369"/>
                    <a:pt x="668" y="369"/>
                  </a:cubicBezTo>
                  <a:lnTo>
                    <a:pt x="1549" y="369"/>
                  </a:lnTo>
                  <a:cubicBezTo>
                    <a:pt x="1906" y="369"/>
                    <a:pt x="2215" y="584"/>
                    <a:pt x="2370" y="905"/>
                  </a:cubicBezTo>
                  <a:cubicBezTo>
                    <a:pt x="2596" y="1524"/>
                    <a:pt x="3811" y="5001"/>
                    <a:pt x="4001" y="5525"/>
                  </a:cubicBezTo>
                  <a:cubicBezTo>
                    <a:pt x="4144" y="5894"/>
                    <a:pt x="4573" y="6251"/>
                    <a:pt x="5109" y="6251"/>
                  </a:cubicBezTo>
                  <a:lnTo>
                    <a:pt x="11717" y="6251"/>
                  </a:lnTo>
                  <a:cubicBezTo>
                    <a:pt x="11883" y="6251"/>
                    <a:pt x="12014" y="6382"/>
                    <a:pt x="12014" y="6549"/>
                  </a:cubicBezTo>
                  <a:cubicBezTo>
                    <a:pt x="12014" y="6715"/>
                    <a:pt x="11883" y="6846"/>
                    <a:pt x="11717" y="6846"/>
                  </a:cubicBezTo>
                  <a:lnTo>
                    <a:pt x="5109" y="6846"/>
                  </a:lnTo>
                  <a:cubicBezTo>
                    <a:pt x="4394" y="6846"/>
                    <a:pt x="3739" y="6418"/>
                    <a:pt x="3466" y="5763"/>
                  </a:cubicBezTo>
                  <a:lnTo>
                    <a:pt x="3096" y="4715"/>
                  </a:lnTo>
                  <a:cubicBezTo>
                    <a:pt x="3078" y="4652"/>
                    <a:pt x="3013" y="4603"/>
                    <a:pt x="2936" y="4603"/>
                  </a:cubicBezTo>
                  <a:cubicBezTo>
                    <a:pt x="2911" y="4603"/>
                    <a:pt x="2885" y="4608"/>
                    <a:pt x="2858" y="4620"/>
                  </a:cubicBezTo>
                  <a:cubicBezTo>
                    <a:pt x="2751" y="4656"/>
                    <a:pt x="2715" y="4751"/>
                    <a:pt x="2751" y="4858"/>
                  </a:cubicBezTo>
                  <a:cubicBezTo>
                    <a:pt x="3049" y="5596"/>
                    <a:pt x="3073" y="5942"/>
                    <a:pt x="3406" y="6406"/>
                  </a:cubicBezTo>
                  <a:lnTo>
                    <a:pt x="3013" y="7001"/>
                  </a:lnTo>
                  <a:cubicBezTo>
                    <a:pt x="2394" y="7894"/>
                    <a:pt x="2930" y="9097"/>
                    <a:pt x="3989" y="9240"/>
                  </a:cubicBezTo>
                  <a:cubicBezTo>
                    <a:pt x="3144" y="10049"/>
                    <a:pt x="3692" y="11490"/>
                    <a:pt x="4870" y="11490"/>
                  </a:cubicBezTo>
                  <a:cubicBezTo>
                    <a:pt x="6025" y="11490"/>
                    <a:pt x="6597" y="10061"/>
                    <a:pt x="5763" y="9251"/>
                  </a:cubicBezTo>
                  <a:lnTo>
                    <a:pt x="8383" y="9251"/>
                  </a:lnTo>
                  <a:cubicBezTo>
                    <a:pt x="7549" y="10061"/>
                    <a:pt x="8109" y="11490"/>
                    <a:pt x="9276" y="11490"/>
                  </a:cubicBezTo>
                  <a:cubicBezTo>
                    <a:pt x="10431" y="11490"/>
                    <a:pt x="11002" y="10061"/>
                    <a:pt x="10169" y="9251"/>
                  </a:cubicBezTo>
                  <a:lnTo>
                    <a:pt x="10407" y="9251"/>
                  </a:lnTo>
                  <a:cubicBezTo>
                    <a:pt x="10776" y="9251"/>
                    <a:pt x="11074" y="8954"/>
                    <a:pt x="11074" y="8585"/>
                  </a:cubicBezTo>
                  <a:cubicBezTo>
                    <a:pt x="11074" y="8216"/>
                    <a:pt x="10776" y="7918"/>
                    <a:pt x="10407" y="7918"/>
                  </a:cubicBezTo>
                  <a:lnTo>
                    <a:pt x="8788" y="7918"/>
                  </a:lnTo>
                  <a:cubicBezTo>
                    <a:pt x="8680" y="7918"/>
                    <a:pt x="8609" y="7989"/>
                    <a:pt x="8609" y="8097"/>
                  </a:cubicBezTo>
                  <a:cubicBezTo>
                    <a:pt x="8609" y="8204"/>
                    <a:pt x="8680" y="8275"/>
                    <a:pt x="8788" y="8275"/>
                  </a:cubicBezTo>
                  <a:lnTo>
                    <a:pt x="10431" y="8275"/>
                  </a:lnTo>
                  <a:cubicBezTo>
                    <a:pt x="10597" y="8275"/>
                    <a:pt x="10728" y="8406"/>
                    <a:pt x="10728" y="8573"/>
                  </a:cubicBezTo>
                  <a:cubicBezTo>
                    <a:pt x="10728" y="8740"/>
                    <a:pt x="10597" y="8871"/>
                    <a:pt x="10431" y="8871"/>
                  </a:cubicBezTo>
                  <a:lnTo>
                    <a:pt x="4204" y="8871"/>
                  </a:lnTo>
                  <a:cubicBezTo>
                    <a:pt x="3323" y="8871"/>
                    <a:pt x="2811" y="7882"/>
                    <a:pt x="3311" y="7168"/>
                  </a:cubicBezTo>
                  <a:lnTo>
                    <a:pt x="3668" y="6656"/>
                  </a:lnTo>
                  <a:cubicBezTo>
                    <a:pt x="3811" y="6787"/>
                    <a:pt x="3978" y="6906"/>
                    <a:pt x="4168" y="7001"/>
                  </a:cubicBezTo>
                  <a:lnTo>
                    <a:pt x="3799" y="7537"/>
                  </a:lnTo>
                  <a:cubicBezTo>
                    <a:pt x="3573" y="7847"/>
                    <a:pt x="3799" y="8275"/>
                    <a:pt x="4180" y="8275"/>
                  </a:cubicBezTo>
                  <a:lnTo>
                    <a:pt x="8085" y="8275"/>
                  </a:lnTo>
                  <a:cubicBezTo>
                    <a:pt x="8192" y="8275"/>
                    <a:pt x="8264" y="8204"/>
                    <a:pt x="8264" y="8097"/>
                  </a:cubicBezTo>
                  <a:cubicBezTo>
                    <a:pt x="8264" y="7989"/>
                    <a:pt x="8192" y="7918"/>
                    <a:pt x="8085" y="7918"/>
                  </a:cubicBezTo>
                  <a:lnTo>
                    <a:pt x="4180" y="7918"/>
                  </a:lnTo>
                  <a:cubicBezTo>
                    <a:pt x="4097" y="7918"/>
                    <a:pt x="4037" y="7811"/>
                    <a:pt x="4097" y="7739"/>
                  </a:cubicBezTo>
                  <a:lnTo>
                    <a:pt x="4513" y="7132"/>
                  </a:lnTo>
                  <a:cubicBezTo>
                    <a:pt x="4753" y="7201"/>
                    <a:pt x="4820" y="7217"/>
                    <a:pt x="5587" y="7217"/>
                  </a:cubicBezTo>
                  <a:cubicBezTo>
                    <a:pt x="6309" y="7217"/>
                    <a:pt x="7651" y="7202"/>
                    <a:pt x="10341" y="7202"/>
                  </a:cubicBezTo>
                  <a:cubicBezTo>
                    <a:pt x="10765" y="7202"/>
                    <a:pt x="11223" y="7203"/>
                    <a:pt x="11717" y="7204"/>
                  </a:cubicBezTo>
                  <a:cubicBezTo>
                    <a:pt x="12086" y="7204"/>
                    <a:pt x="12383" y="6906"/>
                    <a:pt x="12383" y="6537"/>
                  </a:cubicBezTo>
                  <a:cubicBezTo>
                    <a:pt x="12383" y="6168"/>
                    <a:pt x="12098" y="5894"/>
                    <a:pt x="11728" y="5894"/>
                  </a:cubicBezTo>
                  <a:lnTo>
                    <a:pt x="11538" y="5894"/>
                  </a:lnTo>
                  <a:lnTo>
                    <a:pt x="12383" y="2191"/>
                  </a:lnTo>
                  <a:cubicBezTo>
                    <a:pt x="12550" y="1489"/>
                    <a:pt x="12014" y="822"/>
                    <a:pt x="11300" y="822"/>
                  </a:cubicBezTo>
                  <a:lnTo>
                    <a:pt x="7752" y="822"/>
                  </a:lnTo>
                  <a:cubicBezTo>
                    <a:pt x="7657" y="822"/>
                    <a:pt x="7573" y="893"/>
                    <a:pt x="7573" y="1000"/>
                  </a:cubicBezTo>
                  <a:cubicBezTo>
                    <a:pt x="7573" y="1108"/>
                    <a:pt x="7657" y="1179"/>
                    <a:pt x="7752" y="1179"/>
                  </a:cubicBezTo>
                  <a:lnTo>
                    <a:pt x="11300" y="1179"/>
                  </a:lnTo>
                  <a:cubicBezTo>
                    <a:pt x="11788" y="1179"/>
                    <a:pt x="12145" y="1620"/>
                    <a:pt x="12026" y="2096"/>
                  </a:cubicBezTo>
                  <a:lnTo>
                    <a:pt x="11145" y="5894"/>
                  </a:lnTo>
                  <a:lnTo>
                    <a:pt x="10526" y="5894"/>
                  </a:lnTo>
                  <a:cubicBezTo>
                    <a:pt x="10609" y="5489"/>
                    <a:pt x="11300" y="2548"/>
                    <a:pt x="11419" y="2001"/>
                  </a:cubicBezTo>
                  <a:cubicBezTo>
                    <a:pt x="11443" y="1882"/>
                    <a:pt x="11359" y="1774"/>
                    <a:pt x="11240" y="1774"/>
                  </a:cubicBezTo>
                  <a:lnTo>
                    <a:pt x="3073" y="1774"/>
                  </a:lnTo>
                  <a:lnTo>
                    <a:pt x="2858" y="1167"/>
                  </a:lnTo>
                  <a:lnTo>
                    <a:pt x="7073" y="1167"/>
                  </a:lnTo>
                  <a:cubicBezTo>
                    <a:pt x="7180" y="1167"/>
                    <a:pt x="7252" y="1084"/>
                    <a:pt x="7252" y="989"/>
                  </a:cubicBezTo>
                  <a:cubicBezTo>
                    <a:pt x="7252" y="881"/>
                    <a:pt x="7180" y="810"/>
                    <a:pt x="7073" y="810"/>
                  </a:cubicBezTo>
                  <a:lnTo>
                    <a:pt x="2727" y="810"/>
                  </a:lnTo>
                  <a:cubicBezTo>
                    <a:pt x="2561" y="346"/>
                    <a:pt x="2096" y="0"/>
                    <a:pt x="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1" name="Google Shape;401;p40"/>
          <p:cNvGrpSpPr/>
          <p:nvPr/>
        </p:nvGrpSpPr>
        <p:grpSpPr>
          <a:xfrm>
            <a:off x="4167149" y="1788160"/>
            <a:ext cx="464343" cy="461584"/>
            <a:chOff x="3541011" y="3367320"/>
            <a:chExt cx="348257" cy="346188"/>
          </a:xfrm>
        </p:grpSpPr>
        <p:sp>
          <p:nvSpPr>
            <p:cNvPr id="402" name="Google Shape;402;p40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6" name="Google Shape;406;p40"/>
          <p:cNvGrpSpPr/>
          <p:nvPr/>
        </p:nvGrpSpPr>
        <p:grpSpPr>
          <a:xfrm>
            <a:off x="4200452" y="4841386"/>
            <a:ext cx="474928" cy="354175"/>
            <a:chOff x="5216456" y="3725484"/>
            <a:chExt cx="356196" cy="265631"/>
          </a:xfrm>
        </p:grpSpPr>
        <p:sp>
          <p:nvSpPr>
            <p:cNvPr id="407" name="Google Shape;407;p40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9" name="Google Shape;409;p40"/>
          <p:cNvGrpSpPr/>
          <p:nvPr/>
        </p:nvGrpSpPr>
        <p:grpSpPr>
          <a:xfrm>
            <a:off x="7652751" y="3267324"/>
            <a:ext cx="213267" cy="486021"/>
            <a:chOff x="6410063" y="4135124"/>
            <a:chExt cx="159950" cy="364516"/>
          </a:xfrm>
        </p:grpSpPr>
        <p:sp>
          <p:nvSpPr>
            <p:cNvPr id="410" name="Google Shape;410;p40"/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14" name="Google Shape;414;p40"/>
          <p:cNvGrpSpPr/>
          <p:nvPr/>
        </p:nvGrpSpPr>
        <p:grpSpPr>
          <a:xfrm>
            <a:off x="7614338" y="4806188"/>
            <a:ext cx="291583" cy="465403"/>
            <a:chOff x="4054103" y="2430191"/>
            <a:chExt cx="218687" cy="349052"/>
          </a:xfrm>
        </p:grpSpPr>
        <p:sp>
          <p:nvSpPr>
            <p:cNvPr id="415" name="Google Shape;415;p40"/>
            <p:cNvSpPr/>
            <p:nvPr/>
          </p:nvSpPr>
          <p:spPr>
            <a:xfrm>
              <a:off x="4054103" y="2430191"/>
              <a:ext cx="218687" cy="349052"/>
            </a:xfrm>
            <a:custGeom>
              <a:avLst/>
              <a:gdLst/>
              <a:ahLst/>
              <a:cxnLst/>
              <a:rect l="l" t="t" r="r" b="b"/>
              <a:pathLst>
                <a:path w="6871" h="10967" extrusionOk="0">
                  <a:moveTo>
                    <a:pt x="6513" y="846"/>
                  </a:moveTo>
                  <a:cubicBezTo>
                    <a:pt x="6513" y="846"/>
                    <a:pt x="6537" y="846"/>
                    <a:pt x="6537" y="870"/>
                  </a:cubicBezTo>
                  <a:lnTo>
                    <a:pt x="6537" y="1203"/>
                  </a:lnTo>
                  <a:lnTo>
                    <a:pt x="6513" y="1203"/>
                  </a:lnTo>
                  <a:lnTo>
                    <a:pt x="6001" y="1227"/>
                  </a:lnTo>
                  <a:cubicBezTo>
                    <a:pt x="5906" y="1227"/>
                    <a:pt x="5834" y="1298"/>
                    <a:pt x="5834" y="1382"/>
                  </a:cubicBezTo>
                  <a:cubicBezTo>
                    <a:pt x="5834" y="1477"/>
                    <a:pt x="5906" y="1548"/>
                    <a:pt x="6001" y="1548"/>
                  </a:cubicBezTo>
                  <a:lnTo>
                    <a:pt x="6180" y="1548"/>
                  </a:lnTo>
                  <a:lnTo>
                    <a:pt x="6180" y="7239"/>
                  </a:lnTo>
                  <a:cubicBezTo>
                    <a:pt x="6180" y="7239"/>
                    <a:pt x="6180" y="7251"/>
                    <a:pt x="6156" y="7251"/>
                  </a:cubicBezTo>
                  <a:lnTo>
                    <a:pt x="655" y="7251"/>
                  </a:lnTo>
                  <a:cubicBezTo>
                    <a:pt x="655" y="7251"/>
                    <a:pt x="643" y="7251"/>
                    <a:pt x="643" y="7239"/>
                  </a:cubicBezTo>
                  <a:lnTo>
                    <a:pt x="643" y="1548"/>
                  </a:lnTo>
                  <a:lnTo>
                    <a:pt x="5310" y="1548"/>
                  </a:lnTo>
                  <a:cubicBezTo>
                    <a:pt x="5406" y="1548"/>
                    <a:pt x="5477" y="1477"/>
                    <a:pt x="5477" y="1382"/>
                  </a:cubicBezTo>
                  <a:cubicBezTo>
                    <a:pt x="5477" y="1298"/>
                    <a:pt x="5406" y="1227"/>
                    <a:pt x="5310" y="1227"/>
                  </a:cubicBezTo>
                  <a:lnTo>
                    <a:pt x="322" y="1227"/>
                  </a:lnTo>
                  <a:cubicBezTo>
                    <a:pt x="322" y="1227"/>
                    <a:pt x="310" y="1227"/>
                    <a:pt x="310" y="1203"/>
                  </a:cubicBezTo>
                  <a:lnTo>
                    <a:pt x="310" y="870"/>
                  </a:lnTo>
                  <a:cubicBezTo>
                    <a:pt x="310" y="870"/>
                    <a:pt x="310" y="846"/>
                    <a:pt x="322" y="846"/>
                  </a:cubicBezTo>
                  <a:close/>
                  <a:moveTo>
                    <a:pt x="5179" y="7561"/>
                  </a:moveTo>
                  <a:lnTo>
                    <a:pt x="5656" y="9990"/>
                  </a:lnTo>
                  <a:lnTo>
                    <a:pt x="3572" y="9990"/>
                  </a:lnTo>
                  <a:lnTo>
                    <a:pt x="3572" y="8085"/>
                  </a:lnTo>
                  <a:cubicBezTo>
                    <a:pt x="3572" y="7990"/>
                    <a:pt x="3501" y="7918"/>
                    <a:pt x="3405" y="7918"/>
                  </a:cubicBezTo>
                  <a:cubicBezTo>
                    <a:pt x="3310" y="7918"/>
                    <a:pt x="3239" y="7990"/>
                    <a:pt x="3239" y="8085"/>
                  </a:cubicBezTo>
                  <a:lnTo>
                    <a:pt x="3239" y="9990"/>
                  </a:lnTo>
                  <a:lnTo>
                    <a:pt x="1155" y="9990"/>
                  </a:lnTo>
                  <a:lnTo>
                    <a:pt x="1643" y="7561"/>
                  </a:lnTo>
                  <a:close/>
                  <a:moveTo>
                    <a:pt x="3417" y="0"/>
                  </a:moveTo>
                  <a:cubicBezTo>
                    <a:pt x="3334" y="0"/>
                    <a:pt x="3263" y="72"/>
                    <a:pt x="3263" y="167"/>
                  </a:cubicBezTo>
                  <a:lnTo>
                    <a:pt x="3263" y="524"/>
                  </a:lnTo>
                  <a:lnTo>
                    <a:pt x="322" y="524"/>
                  </a:lnTo>
                  <a:cubicBezTo>
                    <a:pt x="143" y="524"/>
                    <a:pt x="0" y="667"/>
                    <a:pt x="0" y="846"/>
                  </a:cubicBezTo>
                  <a:lnTo>
                    <a:pt x="0" y="1191"/>
                  </a:lnTo>
                  <a:cubicBezTo>
                    <a:pt x="0" y="1370"/>
                    <a:pt x="143" y="1524"/>
                    <a:pt x="322" y="1524"/>
                  </a:cubicBezTo>
                  <a:lnTo>
                    <a:pt x="334" y="1524"/>
                  </a:lnTo>
                  <a:lnTo>
                    <a:pt x="334" y="7204"/>
                  </a:lnTo>
                  <a:cubicBezTo>
                    <a:pt x="334" y="7382"/>
                    <a:pt x="488" y="7525"/>
                    <a:pt x="667" y="7525"/>
                  </a:cubicBezTo>
                  <a:lnTo>
                    <a:pt x="1334" y="7525"/>
                  </a:lnTo>
                  <a:lnTo>
                    <a:pt x="679" y="10776"/>
                  </a:lnTo>
                  <a:cubicBezTo>
                    <a:pt x="667" y="10859"/>
                    <a:pt x="727" y="10954"/>
                    <a:pt x="798" y="10966"/>
                  </a:cubicBezTo>
                  <a:lnTo>
                    <a:pt x="834" y="10966"/>
                  </a:lnTo>
                  <a:cubicBezTo>
                    <a:pt x="905" y="10966"/>
                    <a:pt x="977" y="10907"/>
                    <a:pt x="1000" y="10835"/>
                  </a:cubicBezTo>
                  <a:lnTo>
                    <a:pt x="1119" y="10264"/>
                  </a:lnTo>
                  <a:lnTo>
                    <a:pt x="3274" y="10264"/>
                  </a:lnTo>
                  <a:lnTo>
                    <a:pt x="3274" y="10788"/>
                  </a:lnTo>
                  <a:cubicBezTo>
                    <a:pt x="3274" y="10883"/>
                    <a:pt x="3346" y="10954"/>
                    <a:pt x="3441" y="10954"/>
                  </a:cubicBezTo>
                  <a:cubicBezTo>
                    <a:pt x="3524" y="10954"/>
                    <a:pt x="3596" y="10883"/>
                    <a:pt x="3596" y="10788"/>
                  </a:cubicBezTo>
                  <a:lnTo>
                    <a:pt x="3596" y="10264"/>
                  </a:lnTo>
                  <a:lnTo>
                    <a:pt x="5763" y="10264"/>
                  </a:lnTo>
                  <a:lnTo>
                    <a:pt x="5882" y="10835"/>
                  </a:lnTo>
                  <a:cubicBezTo>
                    <a:pt x="5894" y="10907"/>
                    <a:pt x="5965" y="10966"/>
                    <a:pt x="6037" y="10966"/>
                  </a:cubicBezTo>
                  <a:lnTo>
                    <a:pt x="6072" y="10966"/>
                  </a:lnTo>
                  <a:cubicBezTo>
                    <a:pt x="6156" y="10954"/>
                    <a:pt x="6215" y="10859"/>
                    <a:pt x="6191" y="10776"/>
                  </a:cubicBezTo>
                  <a:lnTo>
                    <a:pt x="5537" y="7525"/>
                  </a:lnTo>
                  <a:lnTo>
                    <a:pt x="6203" y="7525"/>
                  </a:lnTo>
                  <a:cubicBezTo>
                    <a:pt x="6382" y="7525"/>
                    <a:pt x="6537" y="7382"/>
                    <a:pt x="6537" y="7204"/>
                  </a:cubicBezTo>
                  <a:lnTo>
                    <a:pt x="6537" y="1513"/>
                  </a:lnTo>
                  <a:lnTo>
                    <a:pt x="6549" y="1513"/>
                  </a:lnTo>
                  <a:cubicBezTo>
                    <a:pt x="6727" y="1513"/>
                    <a:pt x="6870" y="1370"/>
                    <a:pt x="6870" y="1191"/>
                  </a:cubicBezTo>
                  <a:lnTo>
                    <a:pt x="6870" y="870"/>
                  </a:lnTo>
                  <a:cubicBezTo>
                    <a:pt x="6846" y="667"/>
                    <a:pt x="6692" y="524"/>
                    <a:pt x="6513" y="524"/>
                  </a:cubicBezTo>
                  <a:lnTo>
                    <a:pt x="3584" y="524"/>
                  </a:lnTo>
                  <a:lnTo>
                    <a:pt x="3584" y="167"/>
                  </a:lnTo>
                  <a:cubicBezTo>
                    <a:pt x="3584" y="72"/>
                    <a:pt x="3513" y="0"/>
                    <a:pt x="3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4091595" y="2517716"/>
              <a:ext cx="142524" cy="103503"/>
            </a:xfrm>
            <a:custGeom>
              <a:avLst/>
              <a:gdLst/>
              <a:ahLst/>
              <a:cxnLst/>
              <a:rect l="l" t="t" r="r" b="b"/>
              <a:pathLst>
                <a:path w="4478" h="3252" extrusionOk="0">
                  <a:moveTo>
                    <a:pt x="3430" y="1"/>
                  </a:moveTo>
                  <a:cubicBezTo>
                    <a:pt x="3347" y="1"/>
                    <a:pt x="3275" y="84"/>
                    <a:pt x="3275" y="168"/>
                  </a:cubicBezTo>
                  <a:cubicBezTo>
                    <a:pt x="3275" y="263"/>
                    <a:pt x="3347" y="334"/>
                    <a:pt x="3430" y="334"/>
                  </a:cubicBezTo>
                  <a:lnTo>
                    <a:pt x="3906" y="334"/>
                  </a:lnTo>
                  <a:lnTo>
                    <a:pt x="2335" y="1906"/>
                  </a:lnTo>
                  <a:lnTo>
                    <a:pt x="2323" y="1906"/>
                  </a:lnTo>
                  <a:lnTo>
                    <a:pt x="1965" y="1549"/>
                  </a:lnTo>
                  <a:cubicBezTo>
                    <a:pt x="1894" y="1483"/>
                    <a:pt x="1808" y="1450"/>
                    <a:pt x="1723" y="1450"/>
                  </a:cubicBezTo>
                  <a:cubicBezTo>
                    <a:pt x="1638" y="1450"/>
                    <a:pt x="1555" y="1483"/>
                    <a:pt x="1489" y="1549"/>
                  </a:cubicBezTo>
                  <a:lnTo>
                    <a:pt x="60" y="2977"/>
                  </a:lnTo>
                  <a:cubicBezTo>
                    <a:pt x="1" y="3037"/>
                    <a:pt x="1" y="3144"/>
                    <a:pt x="60" y="3204"/>
                  </a:cubicBezTo>
                  <a:cubicBezTo>
                    <a:pt x="84" y="3239"/>
                    <a:pt x="132" y="3251"/>
                    <a:pt x="180" y="3251"/>
                  </a:cubicBezTo>
                  <a:cubicBezTo>
                    <a:pt x="215" y="3251"/>
                    <a:pt x="263" y="3239"/>
                    <a:pt x="299" y="3204"/>
                  </a:cubicBezTo>
                  <a:lnTo>
                    <a:pt x="1727" y="1775"/>
                  </a:lnTo>
                  <a:lnTo>
                    <a:pt x="1739" y="1775"/>
                  </a:lnTo>
                  <a:lnTo>
                    <a:pt x="2096" y="2132"/>
                  </a:lnTo>
                  <a:cubicBezTo>
                    <a:pt x="2156" y="2192"/>
                    <a:pt x="2239" y="2239"/>
                    <a:pt x="2335" y="2239"/>
                  </a:cubicBezTo>
                  <a:cubicBezTo>
                    <a:pt x="2418" y="2239"/>
                    <a:pt x="2513" y="2203"/>
                    <a:pt x="2573" y="2132"/>
                  </a:cubicBezTo>
                  <a:lnTo>
                    <a:pt x="4144" y="560"/>
                  </a:lnTo>
                  <a:lnTo>
                    <a:pt x="4144" y="1037"/>
                  </a:lnTo>
                  <a:cubicBezTo>
                    <a:pt x="4144" y="1120"/>
                    <a:pt x="4228" y="1191"/>
                    <a:pt x="4311" y="1191"/>
                  </a:cubicBezTo>
                  <a:cubicBezTo>
                    <a:pt x="4406" y="1191"/>
                    <a:pt x="4478" y="1120"/>
                    <a:pt x="4478" y="1037"/>
                  </a:cubicBezTo>
                  <a:lnTo>
                    <a:pt x="4478" y="168"/>
                  </a:lnTo>
                  <a:cubicBezTo>
                    <a:pt x="4466" y="84"/>
                    <a:pt x="4382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17" name="Google Shape;417;p40"/>
          <p:cNvGrpSpPr/>
          <p:nvPr/>
        </p:nvGrpSpPr>
        <p:grpSpPr>
          <a:xfrm>
            <a:off x="7539295" y="1746043"/>
            <a:ext cx="490653" cy="468416"/>
            <a:chOff x="1299146" y="3806507"/>
            <a:chExt cx="367990" cy="351312"/>
          </a:xfrm>
        </p:grpSpPr>
        <p:sp>
          <p:nvSpPr>
            <p:cNvPr id="418" name="Google Shape;418;p40"/>
            <p:cNvSpPr/>
            <p:nvPr/>
          </p:nvSpPr>
          <p:spPr>
            <a:xfrm>
              <a:off x="1299146" y="3844414"/>
              <a:ext cx="321012" cy="313405"/>
            </a:xfrm>
            <a:custGeom>
              <a:avLst/>
              <a:gdLst/>
              <a:ahLst/>
              <a:cxnLst/>
              <a:rect l="l" t="t" r="r" b="b"/>
              <a:pathLst>
                <a:path w="10086" h="9847" extrusionOk="0">
                  <a:moveTo>
                    <a:pt x="8728" y="1"/>
                  </a:moveTo>
                  <a:cubicBezTo>
                    <a:pt x="8383" y="1"/>
                    <a:pt x="8038" y="143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5"/>
                    <a:pt x="6847" y="1596"/>
                  </a:cubicBezTo>
                  <a:cubicBezTo>
                    <a:pt x="6883" y="1632"/>
                    <a:pt x="6927" y="1650"/>
                    <a:pt x="6972" y="1650"/>
                  </a:cubicBezTo>
                  <a:cubicBezTo>
                    <a:pt x="7017" y="1650"/>
                    <a:pt x="7061" y="1632"/>
                    <a:pt x="7097" y="1596"/>
                  </a:cubicBezTo>
                  <a:lnTo>
                    <a:pt x="8038" y="667"/>
                  </a:lnTo>
                  <a:cubicBezTo>
                    <a:pt x="8228" y="465"/>
                    <a:pt x="8478" y="370"/>
                    <a:pt x="8728" y="370"/>
                  </a:cubicBezTo>
                  <a:cubicBezTo>
                    <a:pt x="8990" y="370"/>
                    <a:pt x="9252" y="465"/>
                    <a:pt x="9431" y="667"/>
                  </a:cubicBezTo>
                  <a:cubicBezTo>
                    <a:pt x="9633" y="858"/>
                    <a:pt x="9728" y="1108"/>
                    <a:pt x="9728" y="1358"/>
                  </a:cubicBezTo>
                  <a:cubicBezTo>
                    <a:pt x="9728" y="1620"/>
                    <a:pt x="9633" y="1882"/>
                    <a:pt x="9431" y="2060"/>
                  </a:cubicBezTo>
                  <a:lnTo>
                    <a:pt x="8157" y="3346"/>
                  </a:lnTo>
                  <a:cubicBezTo>
                    <a:pt x="8014" y="3025"/>
                    <a:pt x="7835" y="2751"/>
                    <a:pt x="7585" y="2489"/>
                  </a:cubicBezTo>
                  <a:cubicBezTo>
                    <a:pt x="7085" y="1995"/>
                    <a:pt x="6427" y="1748"/>
                    <a:pt x="5769" y="1748"/>
                  </a:cubicBezTo>
                  <a:cubicBezTo>
                    <a:pt x="5112" y="1748"/>
                    <a:pt x="4454" y="1995"/>
                    <a:pt x="3954" y="2489"/>
                  </a:cubicBezTo>
                  <a:lnTo>
                    <a:pt x="989" y="5454"/>
                  </a:lnTo>
                  <a:cubicBezTo>
                    <a:pt x="1" y="6454"/>
                    <a:pt x="1" y="8085"/>
                    <a:pt x="989" y="9085"/>
                  </a:cubicBezTo>
                  <a:cubicBezTo>
                    <a:pt x="1501" y="9597"/>
                    <a:pt x="2156" y="9847"/>
                    <a:pt x="2811" y="9847"/>
                  </a:cubicBezTo>
                  <a:cubicBezTo>
                    <a:pt x="3466" y="9847"/>
                    <a:pt x="4120" y="9597"/>
                    <a:pt x="4620" y="9085"/>
                  </a:cubicBezTo>
                  <a:lnTo>
                    <a:pt x="6204" y="7513"/>
                  </a:lnTo>
                  <a:cubicBezTo>
                    <a:pt x="6275" y="7430"/>
                    <a:pt x="6275" y="7323"/>
                    <a:pt x="6204" y="7251"/>
                  </a:cubicBezTo>
                  <a:cubicBezTo>
                    <a:pt x="6182" y="7243"/>
                    <a:pt x="6152" y="7237"/>
                    <a:pt x="6120" y="7237"/>
                  </a:cubicBezTo>
                  <a:cubicBezTo>
                    <a:pt x="6064" y="7237"/>
                    <a:pt x="5999" y="7254"/>
                    <a:pt x="5954" y="7299"/>
                  </a:cubicBezTo>
                  <a:lnTo>
                    <a:pt x="4370" y="8883"/>
                  </a:lnTo>
                  <a:cubicBezTo>
                    <a:pt x="3954" y="9299"/>
                    <a:pt x="3394" y="9537"/>
                    <a:pt x="2811" y="9537"/>
                  </a:cubicBezTo>
                  <a:cubicBezTo>
                    <a:pt x="2215" y="9537"/>
                    <a:pt x="1668" y="9311"/>
                    <a:pt x="1251" y="8883"/>
                  </a:cubicBezTo>
                  <a:cubicBezTo>
                    <a:pt x="382" y="8013"/>
                    <a:pt x="382" y="6597"/>
                    <a:pt x="1251" y="5739"/>
                  </a:cubicBezTo>
                  <a:lnTo>
                    <a:pt x="4204" y="2775"/>
                  </a:lnTo>
                  <a:cubicBezTo>
                    <a:pt x="4620" y="2358"/>
                    <a:pt x="5192" y="2120"/>
                    <a:pt x="5775" y="2120"/>
                  </a:cubicBezTo>
                  <a:cubicBezTo>
                    <a:pt x="6371" y="2120"/>
                    <a:pt x="6918" y="2346"/>
                    <a:pt x="7335" y="2775"/>
                  </a:cubicBezTo>
                  <a:cubicBezTo>
                    <a:pt x="7573" y="3013"/>
                    <a:pt x="7764" y="3310"/>
                    <a:pt x="7871" y="3644"/>
                  </a:cubicBezTo>
                  <a:lnTo>
                    <a:pt x="6478" y="5037"/>
                  </a:lnTo>
                  <a:cubicBezTo>
                    <a:pt x="6275" y="5227"/>
                    <a:pt x="6025" y="5335"/>
                    <a:pt x="5775" y="5335"/>
                  </a:cubicBezTo>
                  <a:cubicBezTo>
                    <a:pt x="5501" y="5335"/>
                    <a:pt x="5251" y="5227"/>
                    <a:pt x="5073" y="5037"/>
                  </a:cubicBezTo>
                  <a:cubicBezTo>
                    <a:pt x="4990" y="4942"/>
                    <a:pt x="4906" y="4834"/>
                    <a:pt x="4847" y="4703"/>
                  </a:cubicBezTo>
                  <a:cubicBezTo>
                    <a:pt x="4828" y="4639"/>
                    <a:pt x="4760" y="4596"/>
                    <a:pt x="4692" y="4596"/>
                  </a:cubicBezTo>
                  <a:cubicBezTo>
                    <a:pt x="4672" y="4596"/>
                    <a:pt x="4651" y="4600"/>
                    <a:pt x="4632" y="4608"/>
                  </a:cubicBezTo>
                  <a:cubicBezTo>
                    <a:pt x="4537" y="4632"/>
                    <a:pt x="4489" y="4739"/>
                    <a:pt x="4525" y="4823"/>
                  </a:cubicBezTo>
                  <a:cubicBezTo>
                    <a:pt x="4597" y="4989"/>
                    <a:pt x="4692" y="5144"/>
                    <a:pt x="4823" y="5275"/>
                  </a:cubicBezTo>
                  <a:cubicBezTo>
                    <a:pt x="5073" y="5525"/>
                    <a:pt x="5418" y="5680"/>
                    <a:pt x="5775" y="5680"/>
                  </a:cubicBezTo>
                  <a:cubicBezTo>
                    <a:pt x="6133" y="5680"/>
                    <a:pt x="6478" y="5537"/>
                    <a:pt x="6728" y="5275"/>
                  </a:cubicBezTo>
                  <a:lnTo>
                    <a:pt x="9681" y="2310"/>
                  </a:lnTo>
                  <a:cubicBezTo>
                    <a:pt x="9943" y="2060"/>
                    <a:pt x="10085" y="1715"/>
                    <a:pt x="10085" y="1358"/>
                  </a:cubicBezTo>
                  <a:cubicBezTo>
                    <a:pt x="10085" y="1001"/>
                    <a:pt x="9954" y="655"/>
                    <a:pt x="9681" y="405"/>
                  </a:cubicBezTo>
                  <a:cubicBezTo>
                    <a:pt x="9431" y="155"/>
                    <a:pt x="9085" y="1"/>
                    <a:pt x="8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1345391" y="3806507"/>
              <a:ext cx="321744" cy="313819"/>
            </a:xfrm>
            <a:custGeom>
              <a:avLst/>
              <a:gdLst/>
              <a:ahLst/>
              <a:cxnLst/>
              <a:rect l="l" t="t" r="r" b="b"/>
              <a:pathLst>
                <a:path w="10109" h="9860" extrusionOk="0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35"/>
                  </a:lnTo>
                  <a:cubicBezTo>
                    <a:pt x="3810" y="2406"/>
                    <a:pt x="3810" y="2513"/>
                    <a:pt x="3894" y="2585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5"/>
                  </a:cubicBezTo>
                  <a:lnTo>
                    <a:pt x="5715" y="1001"/>
                  </a:lnTo>
                  <a:cubicBezTo>
                    <a:pt x="6150" y="572"/>
                    <a:pt x="6721" y="358"/>
                    <a:pt x="7291" y="358"/>
                  </a:cubicBezTo>
                  <a:cubicBezTo>
                    <a:pt x="7861" y="358"/>
                    <a:pt x="8430" y="572"/>
                    <a:pt x="8859" y="1001"/>
                  </a:cubicBezTo>
                  <a:cubicBezTo>
                    <a:pt x="9728" y="1870"/>
                    <a:pt x="9728" y="3287"/>
                    <a:pt x="8859" y="4144"/>
                  </a:cubicBezTo>
                  <a:lnTo>
                    <a:pt x="5882" y="7097"/>
                  </a:lnTo>
                  <a:cubicBezTo>
                    <a:pt x="5465" y="7514"/>
                    <a:pt x="4894" y="7752"/>
                    <a:pt x="4322" y="7752"/>
                  </a:cubicBezTo>
                  <a:cubicBezTo>
                    <a:pt x="3727" y="7752"/>
                    <a:pt x="3179" y="7526"/>
                    <a:pt x="2763" y="7097"/>
                  </a:cubicBezTo>
                  <a:cubicBezTo>
                    <a:pt x="2513" y="6859"/>
                    <a:pt x="2322" y="6561"/>
                    <a:pt x="2215" y="6228"/>
                  </a:cubicBezTo>
                  <a:lnTo>
                    <a:pt x="3620" y="4835"/>
                  </a:lnTo>
                  <a:cubicBezTo>
                    <a:pt x="3810" y="4632"/>
                    <a:pt x="4060" y="4537"/>
                    <a:pt x="4322" y="4537"/>
                  </a:cubicBezTo>
                  <a:cubicBezTo>
                    <a:pt x="4584" y="4537"/>
                    <a:pt x="4834" y="4632"/>
                    <a:pt x="5013" y="4835"/>
                  </a:cubicBezTo>
                  <a:cubicBezTo>
                    <a:pt x="5108" y="4918"/>
                    <a:pt x="5180" y="5037"/>
                    <a:pt x="5239" y="5156"/>
                  </a:cubicBezTo>
                  <a:cubicBezTo>
                    <a:pt x="5268" y="5232"/>
                    <a:pt x="5334" y="5271"/>
                    <a:pt x="5409" y="5271"/>
                  </a:cubicBezTo>
                  <a:cubicBezTo>
                    <a:pt x="5427" y="5271"/>
                    <a:pt x="5446" y="5268"/>
                    <a:pt x="5465" y="5263"/>
                  </a:cubicBezTo>
                  <a:cubicBezTo>
                    <a:pt x="5549" y="5228"/>
                    <a:pt x="5596" y="5132"/>
                    <a:pt x="5572" y="5037"/>
                  </a:cubicBezTo>
                  <a:cubicBezTo>
                    <a:pt x="5489" y="4871"/>
                    <a:pt x="5406" y="4728"/>
                    <a:pt x="5275" y="4597"/>
                  </a:cubicBezTo>
                  <a:cubicBezTo>
                    <a:pt x="5013" y="4335"/>
                    <a:pt x="4680" y="4192"/>
                    <a:pt x="4322" y="4192"/>
                  </a:cubicBezTo>
                  <a:cubicBezTo>
                    <a:pt x="3965" y="4192"/>
                    <a:pt x="3620" y="4323"/>
                    <a:pt x="3370" y="4597"/>
                  </a:cubicBezTo>
                  <a:lnTo>
                    <a:pt x="1917" y="6037"/>
                  </a:lnTo>
                  <a:cubicBezTo>
                    <a:pt x="1893" y="6049"/>
                    <a:pt x="1882" y="6061"/>
                    <a:pt x="1870" y="6097"/>
                  </a:cubicBezTo>
                  <a:lnTo>
                    <a:pt x="405" y="7549"/>
                  </a:lnTo>
                  <a:cubicBezTo>
                    <a:pt x="155" y="7811"/>
                    <a:pt x="0" y="8145"/>
                    <a:pt x="0" y="8502"/>
                  </a:cubicBezTo>
                  <a:cubicBezTo>
                    <a:pt x="0" y="8859"/>
                    <a:pt x="131" y="9204"/>
                    <a:pt x="405" y="9454"/>
                  </a:cubicBezTo>
                  <a:cubicBezTo>
                    <a:pt x="655" y="9716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26"/>
                  </a:lnTo>
                  <a:cubicBezTo>
                    <a:pt x="3322" y="8442"/>
                    <a:pt x="3322" y="8347"/>
                    <a:pt x="3251" y="8264"/>
                  </a:cubicBezTo>
                  <a:cubicBezTo>
                    <a:pt x="3209" y="8228"/>
                    <a:pt x="3164" y="8210"/>
                    <a:pt x="3120" y="8210"/>
                  </a:cubicBezTo>
                  <a:cubicBezTo>
                    <a:pt x="3075" y="8210"/>
                    <a:pt x="3030" y="8228"/>
                    <a:pt x="2989" y="8264"/>
                  </a:cubicBezTo>
                  <a:lnTo>
                    <a:pt x="2060" y="9204"/>
                  </a:lnTo>
                  <a:cubicBezTo>
                    <a:pt x="1858" y="9395"/>
                    <a:pt x="1608" y="9502"/>
                    <a:pt x="1358" y="9502"/>
                  </a:cubicBezTo>
                  <a:cubicBezTo>
                    <a:pt x="1108" y="9502"/>
                    <a:pt x="834" y="9395"/>
                    <a:pt x="655" y="9204"/>
                  </a:cubicBezTo>
                  <a:cubicBezTo>
                    <a:pt x="465" y="9014"/>
                    <a:pt x="358" y="8764"/>
                    <a:pt x="358" y="8502"/>
                  </a:cubicBezTo>
                  <a:cubicBezTo>
                    <a:pt x="358" y="8252"/>
                    <a:pt x="465" y="7990"/>
                    <a:pt x="655" y="7811"/>
                  </a:cubicBezTo>
                  <a:lnTo>
                    <a:pt x="1941" y="6526"/>
                  </a:lnTo>
                  <a:cubicBezTo>
                    <a:pt x="2072" y="6835"/>
                    <a:pt x="2251" y="7121"/>
                    <a:pt x="2501" y="7371"/>
                  </a:cubicBezTo>
                  <a:cubicBezTo>
                    <a:pt x="3001" y="7859"/>
                    <a:pt x="3632" y="8133"/>
                    <a:pt x="4322" y="8133"/>
                  </a:cubicBezTo>
                  <a:cubicBezTo>
                    <a:pt x="5001" y="8133"/>
                    <a:pt x="5656" y="7871"/>
                    <a:pt x="6132" y="7371"/>
                  </a:cubicBezTo>
                  <a:lnTo>
                    <a:pt x="9097" y="4418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20" name="Google Shape;420;p40"/>
          <p:cNvGrpSpPr/>
          <p:nvPr/>
        </p:nvGrpSpPr>
        <p:grpSpPr>
          <a:xfrm>
            <a:off x="5103767" y="1768160"/>
            <a:ext cx="2000164" cy="3988440"/>
            <a:chOff x="5733722" y="716816"/>
            <a:chExt cx="1851775" cy="3692544"/>
          </a:xfrm>
        </p:grpSpPr>
        <p:sp>
          <p:nvSpPr>
            <p:cNvPr id="421" name="Google Shape;421;p40"/>
            <p:cNvSpPr/>
            <p:nvPr/>
          </p:nvSpPr>
          <p:spPr>
            <a:xfrm>
              <a:off x="5733722" y="716816"/>
              <a:ext cx="1851775" cy="3692544"/>
            </a:xfrm>
            <a:custGeom>
              <a:avLst/>
              <a:gdLst/>
              <a:ahLst/>
              <a:cxnLst/>
              <a:rect l="l" t="t" r="r" b="b"/>
              <a:pathLst>
                <a:path w="103480" h="206345" extrusionOk="0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6568421" y="4212572"/>
              <a:ext cx="182400" cy="108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423" name="Google Shape;423;p40"/>
          <p:cNvPicPr preferRelativeResize="0"/>
          <p:nvPr/>
        </p:nvPicPr>
        <p:blipFill rotWithShape="1">
          <a:blip r:embed="rId3">
            <a:alphaModFix/>
          </a:blip>
          <a:srcRect l="67168" t="18639" r="7388"/>
          <a:stretch/>
        </p:blipFill>
        <p:spPr>
          <a:xfrm>
            <a:off x="5157931" y="2047967"/>
            <a:ext cx="1892632" cy="33924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5" name="Google Shape;425;p40"/>
          <p:cNvSpPr txBox="1"/>
          <p:nvPr/>
        </p:nvSpPr>
        <p:spPr>
          <a:xfrm>
            <a:off x="965200" y="1674200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Kinézet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965200" y="319613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Jogosultságok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965200" y="4718169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Könnyű kezelés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8" name="Google Shape;428;p40"/>
          <p:cNvSpPr txBox="1"/>
          <p:nvPr/>
        </p:nvSpPr>
        <p:spPr>
          <a:xfrm>
            <a:off x="8302503" y="1674200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Több funkció</a:t>
            </a:r>
          </a:p>
        </p:txBody>
      </p:sp>
      <p:sp>
        <p:nvSpPr>
          <p:cNvPr id="429" name="Google Shape;429;p40"/>
          <p:cNvSpPr txBox="1"/>
          <p:nvPr/>
        </p:nvSpPr>
        <p:spPr>
          <a:xfrm>
            <a:off x="8302503" y="319613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Felhasználóbarát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0" name="Google Shape;430;p40"/>
          <p:cNvSpPr txBox="1"/>
          <p:nvPr/>
        </p:nvSpPr>
        <p:spPr>
          <a:xfrm>
            <a:off x="8302503" y="4718169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Hibák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>
            <a:off x="965199" y="2113630"/>
            <a:ext cx="3148581" cy="108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Csapatok és egyéb adatok megjelenítésének átdolgozása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2" name="Google Shape;432;p40"/>
          <p:cNvSpPr txBox="1"/>
          <p:nvPr/>
        </p:nvSpPr>
        <p:spPr>
          <a:xfrm>
            <a:off x="965200" y="3635660"/>
            <a:ext cx="3167694" cy="1170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Igazgató tudjon törölni csapatot, jelszó megváltoztatása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3" name="Google Shape;433;p40"/>
          <p:cNvSpPr txBox="1"/>
          <p:nvPr/>
        </p:nvSpPr>
        <p:spPr>
          <a:xfrm>
            <a:off x="965200" y="515769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Tabulátoros navigáció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4" name="Google Shape;434;p40"/>
          <p:cNvSpPr txBox="1"/>
          <p:nvPr/>
        </p:nvSpPr>
        <p:spPr>
          <a:xfrm>
            <a:off x="8302503" y="211363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Statisztika, javított hiányjelzésrendszer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5" name="Google Shape;435;p40"/>
          <p:cNvSpPr txBox="1"/>
          <p:nvPr/>
        </p:nvSpPr>
        <p:spPr>
          <a:xfrm>
            <a:off x="8302503" y="363566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Javított főoldal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6" name="Google Shape;436;p40"/>
          <p:cNvSpPr txBox="1"/>
          <p:nvPr/>
        </p:nvSpPr>
        <p:spPr>
          <a:xfrm>
            <a:off x="8029947" y="5157696"/>
            <a:ext cx="3196556" cy="862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CASCADE-</a:t>
            </a:r>
            <a:r>
              <a:rPr lang="hu-HU" sz="16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elt</a:t>
            </a:r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adatbázis kapcsolatok kijavítása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Google Shape;257;p30">
            <a:extLst>
              <a:ext uri="{FF2B5EF4-FFF2-40B4-BE49-F238E27FC236}">
                <a16:creationId xmlns:a16="http://schemas.microsoft.com/office/drawing/2014/main" id="{3E63C221-9B58-847E-C298-E6D15D177D7C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9084793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" b="1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hu-HU" dirty="0"/>
              <a:t>Projekt továbbfejlesztése és esetleges hibák</a:t>
            </a:r>
            <a:endParaRPr lang="en-US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AB3B52FA-98F4-D1C7-7ECD-E03920FEB4EF}"/>
              </a:ext>
            </a:extLst>
          </p:cNvPr>
          <p:cNvSpPr/>
          <p:nvPr/>
        </p:nvSpPr>
        <p:spPr>
          <a:xfrm>
            <a:off x="5201520" y="2393431"/>
            <a:ext cx="1787155" cy="2100943"/>
          </a:xfrm>
          <a:prstGeom prst="rect">
            <a:avLst/>
          </a:prstGeom>
          <a:solidFill>
            <a:srgbClr val="2D32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7;p30">
            <a:extLst>
              <a:ext uri="{FF2B5EF4-FFF2-40B4-BE49-F238E27FC236}">
                <a16:creationId xmlns:a16="http://schemas.microsoft.com/office/drawing/2014/main" id="{6C8E6EA2-895A-4CBF-7D0E-6DAAF56E0D35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9084793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" b="1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hu-HU" dirty="0"/>
              <a:t>Fejlesztési út</a:t>
            </a:r>
            <a:endParaRPr lang="en-US" dirty="0"/>
          </a:p>
        </p:txBody>
      </p:sp>
      <p:sp>
        <p:nvSpPr>
          <p:cNvPr id="441" name="Google Shape;441;p41"/>
          <p:cNvSpPr txBox="1"/>
          <p:nvPr/>
        </p:nvSpPr>
        <p:spPr>
          <a:xfrm flipH="1">
            <a:off x="961833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Struktúra megtervezése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2" name="Google Shape;442;p41"/>
          <p:cNvSpPr txBox="1"/>
          <p:nvPr/>
        </p:nvSpPr>
        <p:spPr>
          <a:xfrm flipH="1">
            <a:off x="3559189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Munkaelosztás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3" name="Google Shape;443;p41"/>
          <p:cNvSpPr txBox="1"/>
          <p:nvPr/>
        </p:nvSpPr>
        <p:spPr>
          <a:xfrm flipH="1">
            <a:off x="6156544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Adatbázis, </a:t>
            </a:r>
            <a:r>
              <a:rPr lang="hu-HU" sz="16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controller</a:t>
            </a:r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-ek és </a:t>
            </a:r>
            <a:r>
              <a:rPr lang="hu-HU" sz="16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template</a:t>
            </a:r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-ek felépítése</a:t>
            </a:r>
          </a:p>
        </p:txBody>
      </p:sp>
      <p:sp>
        <p:nvSpPr>
          <p:cNvPr id="444" name="Google Shape;444;p41"/>
          <p:cNvSpPr txBox="1"/>
          <p:nvPr/>
        </p:nvSpPr>
        <p:spPr>
          <a:xfrm flipH="1">
            <a:off x="8753900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Funkciók megtervezése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6" name="Google Shape;446;p41"/>
          <p:cNvSpPr/>
          <p:nvPr/>
        </p:nvSpPr>
        <p:spPr>
          <a:xfrm>
            <a:off x="2082833" y="3161159"/>
            <a:ext cx="235200" cy="2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7" name="Google Shape;447;p41"/>
          <p:cNvSpPr/>
          <p:nvPr/>
        </p:nvSpPr>
        <p:spPr>
          <a:xfrm>
            <a:off x="4680189" y="3161159"/>
            <a:ext cx="235200" cy="2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8" name="Google Shape;448;p41"/>
          <p:cNvSpPr/>
          <p:nvPr/>
        </p:nvSpPr>
        <p:spPr>
          <a:xfrm>
            <a:off x="7277544" y="3161159"/>
            <a:ext cx="2352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9" name="Google Shape;449;p41"/>
          <p:cNvSpPr/>
          <p:nvPr/>
        </p:nvSpPr>
        <p:spPr>
          <a:xfrm>
            <a:off x="9874900" y="3161159"/>
            <a:ext cx="235200" cy="2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450" name="Google Shape;450;p41"/>
          <p:cNvCxnSpPr>
            <a:stCxn id="446" idx="3"/>
            <a:endCxn id="447" idx="1"/>
          </p:cNvCxnSpPr>
          <p:nvPr/>
        </p:nvCxnSpPr>
        <p:spPr>
          <a:xfrm>
            <a:off x="2318033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41"/>
          <p:cNvCxnSpPr>
            <a:stCxn id="447" idx="3"/>
            <a:endCxn id="448" idx="1"/>
          </p:cNvCxnSpPr>
          <p:nvPr/>
        </p:nvCxnSpPr>
        <p:spPr>
          <a:xfrm>
            <a:off x="4915389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41"/>
          <p:cNvCxnSpPr>
            <a:stCxn id="448" idx="3"/>
            <a:endCxn id="449" idx="1"/>
          </p:cNvCxnSpPr>
          <p:nvPr/>
        </p:nvCxnSpPr>
        <p:spPr>
          <a:xfrm>
            <a:off x="7512744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41"/>
          <p:cNvCxnSpPr>
            <a:stCxn id="446" idx="0"/>
            <a:endCxn id="441" idx="2"/>
          </p:cNvCxnSpPr>
          <p:nvPr/>
        </p:nvCxnSpPr>
        <p:spPr>
          <a:xfrm rot="10800000">
            <a:off x="2200433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41"/>
          <p:cNvCxnSpPr>
            <a:stCxn id="447" idx="0"/>
            <a:endCxn id="442" idx="2"/>
          </p:cNvCxnSpPr>
          <p:nvPr/>
        </p:nvCxnSpPr>
        <p:spPr>
          <a:xfrm rot="10800000">
            <a:off x="4797789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41"/>
          <p:cNvCxnSpPr>
            <a:stCxn id="448" idx="0"/>
            <a:endCxn id="443" idx="2"/>
          </p:cNvCxnSpPr>
          <p:nvPr/>
        </p:nvCxnSpPr>
        <p:spPr>
          <a:xfrm rot="10800000">
            <a:off x="7395144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41"/>
          <p:cNvCxnSpPr>
            <a:stCxn id="449" idx="0"/>
            <a:endCxn id="444" idx="2"/>
          </p:cNvCxnSpPr>
          <p:nvPr/>
        </p:nvCxnSpPr>
        <p:spPr>
          <a:xfrm rot="10800000">
            <a:off x="9992500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7" name="Google Shape;457;p41"/>
          <p:cNvSpPr/>
          <p:nvPr/>
        </p:nvSpPr>
        <p:spPr>
          <a:xfrm>
            <a:off x="2082833" y="3981492"/>
            <a:ext cx="235200" cy="2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58" name="Google Shape;458;p41"/>
          <p:cNvSpPr/>
          <p:nvPr/>
        </p:nvSpPr>
        <p:spPr>
          <a:xfrm>
            <a:off x="4680189" y="3981492"/>
            <a:ext cx="235200" cy="2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59" name="Google Shape;459;p41"/>
          <p:cNvSpPr/>
          <p:nvPr/>
        </p:nvSpPr>
        <p:spPr>
          <a:xfrm>
            <a:off x="7277544" y="3981492"/>
            <a:ext cx="2352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0" name="Google Shape;460;p41"/>
          <p:cNvSpPr/>
          <p:nvPr/>
        </p:nvSpPr>
        <p:spPr>
          <a:xfrm>
            <a:off x="9874900" y="3981492"/>
            <a:ext cx="235200" cy="2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1" name="Google Shape;461;p41"/>
          <p:cNvSpPr txBox="1"/>
          <p:nvPr/>
        </p:nvSpPr>
        <p:spPr>
          <a:xfrm flipH="1">
            <a:off x="961833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Oldalakhoz tartozó frontend megírása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2" name="Google Shape;462;p41"/>
          <p:cNvSpPr txBox="1"/>
          <p:nvPr/>
        </p:nvSpPr>
        <p:spPr>
          <a:xfrm flipH="1">
            <a:off x="3559189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Tesztelés</a:t>
            </a:r>
            <a:endParaRPr lang="hu-HU"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3" name="Google Shape;463;p41"/>
          <p:cNvSpPr txBox="1"/>
          <p:nvPr/>
        </p:nvSpPr>
        <p:spPr>
          <a:xfrm flipH="1">
            <a:off x="6156544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Hibajavítás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 flipH="1">
            <a:off x="8753900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Dokumentáció és </a:t>
            </a:r>
            <a:r>
              <a:rPr lang="hu-HU" sz="16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demo</a:t>
            </a:r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adatok létrehozása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65" name="Google Shape;465;p41"/>
          <p:cNvCxnSpPr>
            <a:stCxn id="457" idx="3"/>
            <a:endCxn id="458" idx="1"/>
          </p:cNvCxnSpPr>
          <p:nvPr/>
        </p:nvCxnSpPr>
        <p:spPr>
          <a:xfrm>
            <a:off x="2318033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41"/>
          <p:cNvCxnSpPr>
            <a:stCxn id="458" idx="3"/>
            <a:endCxn id="459" idx="1"/>
          </p:cNvCxnSpPr>
          <p:nvPr/>
        </p:nvCxnSpPr>
        <p:spPr>
          <a:xfrm>
            <a:off x="4915389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41"/>
          <p:cNvCxnSpPr>
            <a:stCxn id="459" idx="3"/>
            <a:endCxn id="460" idx="1"/>
          </p:cNvCxnSpPr>
          <p:nvPr/>
        </p:nvCxnSpPr>
        <p:spPr>
          <a:xfrm>
            <a:off x="7512744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41"/>
          <p:cNvCxnSpPr>
            <a:stCxn id="457" idx="2"/>
            <a:endCxn id="461" idx="0"/>
          </p:cNvCxnSpPr>
          <p:nvPr/>
        </p:nvCxnSpPr>
        <p:spPr>
          <a:xfrm>
            <a:off x="2200433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41"/>
          <p:cNvCxnSpPr>
            <a:cxnSpLocks/>
            <a:stCxn id="458" idx="2"/>
            <a:endCxn id="462" idx="0"/>
          </p:cNvCxnSpPr>
          <p:nvPr/>
        </p:nvCxnSpPr>
        <p:spPr>
          <a:xfrm>
            <a:off x="4797789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41"/>
          <p:cNvCxnSpPr>
            <a:stCxn id="459" idx="2"/>
            <a:endCxn id="463" idx="0"/>
          </p:cNvCxnSpPr>
          <p:nvPr/>
        </p:nvCxnSpPr>
        <p:spPr>
          <a:xfrm>
            <a:off x="7395144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41"/>
          <p:cNvCxnSpPr>
            <a:stCxn id="460" idx="2"/>
            <a:endCxn id="464" idx="0"/>
          </p:cNvCxnSpPr>
          <p:nvPr/>
        </p:nvCxnSpPr>
        <p:spPr>
          <a:xfrm>
            <a:off x="9992500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41"/>
          <p:cNvCxnSpPr>
            <a:stCxn id="449" idx="3"/>
            <a:endCxn id="457" idx="1"/>
          </p:cNvCxnSpPr>
          <p:nvPr/>
        </p:nvCxnSpPr>
        <p:spPr>
          <a:xfrm flipH="1">
            <a:off x="2082900" y="3278759"/>
            <a:ext cx="8027200" cy="820400"/>
          </a:xfrm>
          <a:prstGeom prst="bentConnector5">
            <a:avLst>
              <a:gd name="adj1" fmla="val -3955"/>
              <a:gd name="adj2" fmla="val 49996"/>
              <a:gd name="adj3" fmla="val 10395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623;p47">
            <a:extLst>
              <a:ext uri="{FF2B5EF4-FFF2-40B4-BE49-F238E27FC236}">
                <a16:creationId xmlns:a16="http://schemas.microsoft.com/office/drawing/2014/main" id="{30BCD50F-2525-73D6-2DEE-85AE65B94414}"/>
              </a:ext>
            </a:extLst>
          </p:cNvPr>
          <p:cNvGrpSpPr/>
          <p:nvPr/>
        </p:nvGrpSpPr>
        <p:grpSpPr>
          <a:xfrm>
            <a:off x="3860130" y="4658324"/>
            <a:ext cx="2342351" cy="1033808"/>
            <a:chOff x="2752975" y="1467501"/>
            <a:chExt cx="1001575" cy="442000"/>
          </a:xfrm>
        </p:grpSpPr>
        <p:sp>
          <p:nvSpPr>
            <p:cNvPr id="60" name="Google Shape;624;p47">
              <a:extLst>
                <a:ext uri="{FF2B5EF4-FFF2-40B4-BE49-F238E27FC236}">
                  <a16:creationId xmlns:a16="http://schemas.microsoft.com/office/drawing/2014/main" id="{DBA4D57A-2108-CBAB-EDF3-24373C68F5ED}"/>
                </a:ext>
              </a:extLst>
            </p:cNvPr>
            <p:cNvSpPr/>
            <p:nvPr/>
          </p:nvSpPr>
          <p:spPr>
            <a:xfrm>
              <a:off x="2752975" y="1467501"/>
              <a:ext cx="1001575" cy="442000"/>
            </a:xfrm>
            <a:custGeom>
              <a:avLst/>
              <a:gdLst/>
              <a:ahLst/>
              <a:cxnLst/>
              <a:rect l="l" t="t" r="r" b="b"/>
              <a:pathLst>
                <a:path w="40063" h="17680" extrusionOk="0">
                  <a:moveTo>
                    <a:pt x="0" y="0"/>
                  </a:moveTo>
                  <a:lnTo>
                    <a:pt x="0" y="17680"/>
                  </a:lnTo>
                  <a:lnTo>
                    <a:pt x="40062" y="17680"/>
                  </a:lnTo>
                  <a:lnTo>
                    <a:pt x="4006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" name="Google Shape;625;p47">
              <a:extLst>
                <a:ext uri="{FF2B5EF4-FFF2-40B4-BE49-F238E27FC236}">
                  <a16:creationId xmlns:a16="http://schemas.microsoft.com/office/drawing/2014/main" id="{5617D5BB-294B-1CD1-CE42-B4E80F2E63AE}"/>
                </a:ext>
              </a:extLst>
            </p:cNvPr>
            <p:cNvSpPr/>
            <p:nvPr/>
          </p:nvSpPr>
          <p:spPr>
            <a:xfrm>
              <a:off x="2925600" y="1729175"/>
              <a:ext cx="62575" cy="21700"/>
            </a:xfrm>
            <a:custGeom>
              <a:avLst/>
              <a:gdLst/>
              <a:ahLst/>
              <a:cxnLst/>
              <a:rect l="l" t="t" r="r" b="b"/>
              <a:pathLst>
                <a:path w="2503" h="868" extrusionOk="0">
                  <a:moveTo>
                    <a:pt x="0" y="1"/>
                  </a:moveTo>
                  <a:lnTo>
                    <a:pt x="0" y="868"/>
                  </a:lnTo>
                  <a:lnTo>
                    <a:pt x="2502" y="8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626;p47">
              <a:extLst>
                <a:ext uri="{FF2B5EF4-FFF2-40B4-BE49-F238E27FC236}">
                  <a16:creationId xmlns:a16="http://schemas.microsoft.com/office/drawing/2014/main" id="{D851A387-8A0D-6C44-7681-37D6316B190A}"/>
                </a:ext>
              </a:extLst>
            </p:cNvPr>
            <p:cNvSpPr/>
            <p:nvPr/>
          </p:nvSpPr>
          <p:spPr>
            <a:xfrm>
              <a:off x="2925600" y="1814250"/>
              <a:ext cx="163475" cy="21700"/>
            </a:xfrm>
            <a:custGeom>
              <a:avLst/>
              <a:gdLst/>
              <a:ahLst/>
              <a:cxnLst/>
              <a:rect l="l" t="t" r="r" b="b"/>
              <a:pathLst>
                <a:path w="6539" h="868" extrusionOk="0">
                  <a:moveTo>
                    <a:pt x="0" y="0"/>
                  </a:moveTo>
                  <a:lnTo>
                    <a:pt x="0" y="867"/>
                  </a:lnTo>
                  <a:lnTo>
                    <a:pt x="6538" y="867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627;p47">
              <a:extLst>
                <a:ext uri="{FF2B5EF4-FFF2-40B4-BE49-F238E27FC236}">
                  <a16:creationId xmlns:a16="http://schemas.microsoft.com/office/drawing/2014/main" id="{B6AD5D21-72C8-3F7F-DD76-E49ADE763008}"/>
                </a:ext>
              </a:extLst>
            </p:cNvPr>
            <p:cNvSpPr/>
            <p:nvPr/>
          </p:nvSpPr>
          <p:spPr>
            <a:xfrm>
              <a:off x="3114900" y="1814250"/>
              <a:ext cx="256025" cy="21700"/>
            </a:xfrm>
            <a:custGeom>
              <a:avLst/>
              <a:gdLst/>
              <a:ahLst/>
              <a:cxnLst/>
              <a:rect l="l" t="t" r="r" b="b"/>
              <a:pathLst>
                <a:path w="10241" h="868" extrusionOk="0">
                  <a:moveTo>
                    <a:pt x="0" y="0"/>
                  </a:moveTo>
                  <a:lnTo>
                    <a:pt x="0" y="867"/>
                  </a:lnTo>
                  <a:lnTo>
                    <a:pt x="10241" y="867"/>
                  </a:lnTo>
                  <a:lnTo>
                    <a:pt x="10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628;p47">
              <a:extLst>
                <a:ext uri="{FF2B5EF4-FFF2-40B4-BE49-F238E27FC236}">
                  <a16:creationId xmlns:a16="http://schemas.microsoft.com/office/drawing/2014/main" id="{67F0C4B6-8589-6E61-9FCE-8DD06BEB24B9}"/>
                </a:ext>
              </a:extLst>
            </p:cNvPr>
            <p:cNvSpPr/>
            <p:nvPr/>
          </p:nvSpPr>
          <p:spPr>
            <a:xfrm>
              <a:off x="3398425" y="1814250"/>
              <a:ext cx="217675" cy="21700"/>
            </a:xfrm>
            <a:custGeom>
              <a:avLst/>
              <a:gdLst/>
              <a:ahLst/>
              <a:cxnLst/>
              <a:rect l="l" t="t" r="r" b="b"/>
              <a:pathLst>
                <a:path w="8707" h="868" extrusionOk="0">
                  <a:moveTo>
                    <a:pt x="1" y="0"/>
                  </a:moveTo>
                  <a:lnTo>
                    <a:pt x="1" y="867"/>
                  </a:lnTo>
                  <a:lnTo>
                    <a:pt x="8707" y="867"/>
                  </a:lnTo>
                  <a:lnTo>
                    <a:pt x="87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629;p47">
              <a:extLst>
                <a:ext uri="{FF2B5EF4-FFF2-40B4-BE49-F238E27FC236}">
                  <a16:creationId xmlns:a16="http://schemas.microsoft.com/office/drawing/2014/main" id="{820E52C7-57AE-6F48-9786-EFA76D61F496}"/>
                </a:ext>
              </a:extLst>
            </p:cNvPr>
            <p:cNvSpPr/>
            <p:nvPr/>
          </p:nvSpPr>
          <p:spPr>
            <a:xfrm>
              <a:off x="2925600" y="1771700"/>
              <a:ext cx="106750" cy="21725"/>
            </a:xfrm>
            <a:custGeom>
              <a:avLst/>
              <a:gdLst/>
              <a:ahLst/>
              <a:cxnLst/>
              <a:rect l="l" t="t" r="r" b="b"/>
              <a:pathLst>
                <a:path w="427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270" y="868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630;p47">
              <a:extLst>
                <a:ext uri="{FF2B5EF4-FFF2-40B4-BE49-F238E27FC236}">
                  <a16:creationId xmlns:a16="http://schemas.microsoft.com/office/drawing/2014/main" id="{13DB5544-3A8F-E81D-3442-3D0EDA9228E5}"/>
                </a:ext>
              </a:extLst>
            </p:cNvPr>
            <p:cNvSpPr/>
            <p:nvPr/>
          </p:nvSpPr>
          <p:spPr>
            <a:xfrm>
              <a:off x="3059850" y="1771700"/>
              <a:ext cx="200175" cy="21725"/>
            </a:xfrm>
            <a:custGeom>
              <a:avLst/>
              <a:gdLst/>
              <a:ahLst/>
              <a:cxnLst/>
              <a:rect l="l" t="t" r="r" b="b"/>
              <a:pathLst>
                <a:path w="8007" h="869" extrusionOk="0">
                  <a:moveTo>
                    <a:pt x="1" y="1"/>
                  </a:moveTo>
                  <a:lnTo>
                    <a:pt x="1" y="868"/>
                  </a:lnTo>
                  <a:lnTo>
                    <a:pt x="8006" y="8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631;p47">
              <a:extLst>
                <a:ext uri="{FF2B5EF4-FFF2-40B4-BE49-F238E27FC236}">
                  <a16:creationId xmlns:a16="http://schemas.microsoft.com/office/drawing/2014/main" id="{46277FA4-490B-D3E0-84CA-F3E72B942FEF}"/>
                </a:ext>
              </a:extLst>
            </p:cNvPr>
            <p:cNvSpPr/>
            <p:nvPr/>
          </p:nvSpPr>
          <p:spPr>
            <a:xfrm>
              <a:off x="3285850" y="1771700"/>
              <a:ext cx="117600" cy="21725"/>
            </a:xfrm>
            <a:custGeom>
              <a:avLst/>
              <a:gdLst/>
              <a:ahLst/>
              <a:cxnLst/>
              <a:rect l="l" t="t" r="r" b="b"/>
              <a:pathLst>
                <a:path w="4704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704" y="868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632;p47">
              <a:extLst>
                <a:ext uri="{FF2B5EF4-FFF2-40B4-BE49-F238E27FC236}">
                  <a16:creationId xmlns:a16="http://schemas.microsoft.com/office/drawing/2014/main" id="{8307228B-A2AF-08BF-1B40-7D4DCD350EBF}"/>
                </a:ext>
              </a:extLst>
            </p:cNvPr>
            <p:cNvSpPr/>
            <p:nvPr/>
          </p:nvSpPr>
          <p:spPr>
            <a:xfrm>
              <a:off x="3008975" y="1729175"/>
              <a:ext cx="153475" cy="21700"/>
            </a:xfrm>
            <a:custGeom>
              <a:avLst/>
              <a:gdLst/>
              <a:ahLst/>
              <a:cxnLst/>
              <a:rect l="l" t="t" r="r" b="b"/>
              <a:pathLst>
                <a:path w="6139" h="868" extrusionOk="0">
                  <a:moveTo>
                    <a:pt x="1" y="1"/>
                  </a:moveTo>
                  <a:lnTo>
                    <a:pt x="1" y="868"/>
                  </a:lnTo>
                  <a:lnTo>
                    <a:pt x="6139" y="868"/>
                  </a:lnTo>
                  <a:lnTo>
                    <a:pt x="6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7" name="Google Shape;633;p47">
              <a:extLst>
                <a:ext uri="{FF2B5EF4-FFF2-40B4-BE49-F238E27FC236}">
                  <a16:creationId xmlns:a16="http://schemas.microsoft.com/office/drawing/2014/main" id="{1A6F58B6-2680-5D88-6599-A44FAE47203A}"/>
                </a:ext>
              </a:extLst>
            </p:cNvPr>
            <p:cNvSpPr/>
            <p:nvPr/>
          </p:nvSpPr>
          <p:spPr>
            <a:xfrm>
              <a:off x="2925600" y="1654950"/>
              <a:ext cx="355275" cy="21725"/>
            </a:xfrm>
            <a:custGeom>
              <a:avLst/>
              <a:gdLst/>
              <a:ahLst/>
              <a:cxnLst/>
              <a:rect l="l" t="t" r="r" b="b"/>
              <a:pathLst>
                <a:path w="14211" h="869" extrusionOk="0">
                  <a:moveTo>
                    <a:pt x="0" y="1"/>
                  </a:moveTo>
                  <a:lnTo>
                    <a:pt x="0" y="868"/>
                  </a:lnTo>
                  <a:lnTo>
                    <a:pt x="14210" y="868"/>
                  </a:lnTo>
                  <a:lnTo>
                    <a:pt x="142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8" name="Google Shape;634;p47">
              <a:extLst>
                <a:ext uri="{FF2B5EF4-FFF2-40B4-BE49-F238E27FC236}">
                  <a16:creationId xmlns:a16="http://schemas.microsoft.com/office/drawing/2014/main" id="{837E91DA-2E0F-B939-5D05-69B14C2749AE}"/>
                </a:ext>
              </a:extLst>
            </p:cNvPr>
            <p:cNvSpPr/>
            <p:nvPr/>
          </p:nvSpPr>
          <p:spPr>
            <a:xfrm>
              <a:off x="3308375" y="1654950"/>
              <a:ext cx="80075" cy="21725"/>
            </a:xfrm>
            <a:custGeom>
              <a:avLst/>
              <a:gdLst/>
              <a:ahLst/>
              <a:cxnLst/>
              <a:rect l="l" t="t" r="r" b="b"/>
              <a:pathLst>
                <a:path w="3203" h="869" extrusionOk="0">
                  <a:moveTo>
                    <a:pt x="0" y="1"/>
                  </a:moveTo>
                  <a:lnTo>
                    <a:pt x="0" y="868"/>
                  </a:lnTo>
                  <a:lnTo>
                    <a:pt x="3202" y="868"/>
                  </a:lnTo>
                  <a:lnTo>
                    <a:pt x="3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9" name="Google Shape;635;p47">
              <a:extLst>
                <a:ext uri="{FF2B5EF4-FFF2-40B4-BE49-F238E27FC236}">
                  <a16:creationId xmlns:a16="http://schemas.microsoft.com/office/drawing/2014/main" id="{0C22BDCE-09B1-8879-FDE8-12357679C3D8}"/>
                </a:ext>
              </a:extLst>
            </p:cNvPr>
            <p:cNvSpPr/>
            <p:nvPr/>
          </p:nvSpPr>
          <p:spPr>
            <a:xfrm>
              <a:off x="2925600" y="1613275"/>
              <a:ext cx="106750" cy="21700"/>
            </a:xfrm>
            <a:custGeom>
              <a:avLst/>
              <a:gdLst/>
              <a:ahLst/>
              <a:cxnLst/>
              <a:rect l="l" t="t" r="r" b="b"/>
              <a:pathLst>
                <a:path w="4270" h="868" extrusionOk="0">
                  <a:moveTo>
                    <a:pt x="0" y="0"/>
                  </a:moveTo>
                  <a:lnTo>
                    <a:pt x="0" y="867"/>
                  </a:lnTo>
                  <a:lnTo>
                    <a:pt x="4270" y="867"/>
                  </a:lnTo>
                  <a:lnTo>
                    <a:pt x="42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0" name="Google Shape;636;p47">
              <a:extLst>
                <a:ext uri="{FF2B5EF4-FFF2-40B4-BE49-F238E27FC236}">
                  <a16:creationId xmlns:a16="http://schemas.microsoft.com/office/drawing/2014/main" id="{A74478AA-9996-707F-509D-BD6E5B103170}"/>
                </a:ext>
              </a:extLst>
            </p:cNvPr>
            <p:cNvSpPr/>
            <p:nvPr/>
          </p:nvSpPr>
          <p:spPr>
            <a:xfrm>
              <a:off x="3059850" y="1613275"/>
              <a:ext cx="421175" cy="21700"/>
            </a:xfrm>
            <a:custGeom>
              <a:avLst/>
              <a:gdLst/>
              <a:ahLst/>
              <a:cxnLst/>
              <a:rect l="l" t="t" r="r" b="b"/>
              <a:pathLst>
                <a:path w="16847" h="868" extrusionOk="0">
                  <a:moveTo>
                    <a:pt x="1" y="0"/>
                  </a:moveTo>
                  <a:lnTo>
                    <a:pt x="1" y="867"/>
                  </a:lnTo>
                  <a:lnTo>
                    <a:pt x="16846" y="867"/>
                  </a:lnTo>
                  <a:lnTo>
                    <a:pt x="168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1" name="Google Shape;637;p47">
              <a:extLst>
                <a:ext uri="{FF2B5EF4-FFF2-40B4-BE49-F238E27FC236}">
                  <a16:creationId xmlns:a16="http://schemas.microsoft.com/office/drawing/2014/main" id="{B1FED728-F737-7334-2035-9979A3731072}"/>
                </a:ext>
              </a:extLst>
            </p:cNvPr>
            <p:cNvSpPr/>
            <p:nvPr/>
          </p:nvSpPr>
          <p:spPr>
            <a:xfrm>
              <a:off x="3494325" y="1613275"/>
              <a:ext cx="181000" cy="21700"/>
            </a:xfrm>
            <a:custGeom>
              <a:avLst/>
              <a:gdLst/>
              <a:ahLst/>
              <a:cxnLst/>
              <a:rect l="l" t="t" r="r" b="b"/>
              <a:pathLst>
                <a:path w="7240" h="868" extrusionOk="0">
                  <a:moveTo>
                    <a:pt x="1" y="0"/>
                  </a:moveTo>
                  <a:lnTo>
                    <a:pt x="1" y="867"/>
                  </a:lnTo>
                  <a:lnTo>
                    <a:pt x="7239" y="867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2" name="Google Shape;638;p47">
              <a:extLst>
                <a:ext uri="{FF2B5EF4-FFF2-40B4-BE49-F238E27FC236}">
                  <a16:creationId xmlns:a16="http://schemas.microsoft.com/office/drawing/2014/main" id="{A271820C-3A93-C17C-9BF8-AA5F0C88D6B3}"/>
                </a:ext>
              </a:extLst>
            </p:cNvPr>
            <p:cNvSpPr/>
            <p:nvPr/>
          </p:nvSpPr>
          <p:spPr>
            <a:xfrm>
              <a:off x="2925600" y="1572400"/>
              <a:ext cx="155125" cy="21700"/>
            </a:xfrm>
            <a:custGeom>
              <a:avLst/>
              <a:gdLst/>
              <a:ahLst/>
              <a:cxnLst/>
              <a:rect l="l" t="t" r="r" b="b"/>
              <a:pathLst>
                <a:path w="6205" h="868" extrusionOk="0">
                  <a:moveTo>
                    <a:pt x="0" y="1"/>
                  </a:moveTo>
                  <a:lnTo>
                    <a:pt x="0" y="868"/>
                  </a:lnTo>
                  <a:lnTo>
                    <a:pt x="6205" y="868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3" name="Google Shape;639;p47">
              <a:extLst>
                <a:ext uri="{FF2B5EF4-FFF2-40B4-BE49-F238E27FC236}">
                  <a16:creationId xmlns:a16="http://schemas.microsoft.com/office/drawing/2014/main" id="{97A6EF8D-1442-7803-6DC4-8950D1F83EA0}"/>
                </a:ext>
              </a:extLst>
            </p:cNvPr>
            <p:cNvSpPr/>
            <p:nvPr/>
          </p:nvSpPr>
          <p:spPr>
            <a:xfrm>
              <a:off x="3109050" y="1572400"/>
              <a:ext cx="65925" cy="21700"/>
            </a:xfrm>
            <a:custGeom>
              <a:avLst/>
              <a:gdLst/>
              <a:ahLst/>
              <a:cxnLst/>
              <a:rect l="l" t="t" r="r" b="b"/>
              <a:pathLst>
                <a:path w="2637" h="868" extrusionOk="0">
                  <a:moveTo>
                    <a:pt x="1" y="1"/>
                  </a:moveTo>
                  <a:lnTo>
                    <a:pt x="1" y="868"/>
                  </a:lnTo>
                  <a:lnTo>
                    <a:pt x="2636" y="868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4" name="Google Shape;640;p47">
              <a:extLst>
                <a:ext uri="{FF2B5EF4-FFF2-40B4-BE49-F238E27FC236}">
                  <a16:creationId xmlns:a16="http://schemas.microsoft.com/office/drawing/2014/main" id="{950573CB-40F6-5814-225F-587D3B9F9634}"/>
                </a:ext>
              </a:extLst>
            </p:cNvPr>
            <p:cNvSpPr/>
            <p:nvPr/>
          </p:nvSpPr>
          <p:spPr>
            <a:xfrm>
              <a:off x="3191625" y="1572400"/>
              <a:ext cx="144275" cy="21700"/>
            </a:xfrm>
            <a:custGeom>
              <a:avLst/>
              <a:gdLst/>
              <a:ahLst/>
              <a:cxnLst/>
              <a:rect l="l" t="t" r="r" b="b"/>
              <a:pathLst>
                <a:path w="5771" h="868" extrusionOk="0">
                  <a:moveTo>
                    <a:pt x="0" y="1"/>
                  </a:moveTo>
                  <a:lnTo>
                    <a:pt x="0" y="868"/>
                  </a:lnTo>
                  <a:lnTo>
                    <a:pt x="5771" y="868"/>
                  </a:lnTo>
                  <a:lnTo>
                    <a:pt x="57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5" name="Google Shape;641;p47">
              <a:extLst>
                <a:ext uri="{FF2B5EF4-FFF2-40B4-BE49-F238E27FC236}">
                  <a16:creationId xmlns:a16="http://schemas.microsoft.com/office/drawing/2014/main" id="{6DF19CB4-C147-3DD9-F100-68EFD02F960E}"/>
                </a:ext>
              </a:extLst>
            </p:cNvPr>
            <p:cNvSpPr/>
            <p:nvPr/>
          </p:nvSpPr>
          <p:spPr>
            <a:xfrm>
              <a:off x="2830525" y="1573225"/>
              <a:ext cx="17550" cy="16725"/>
            </a:xfrm>
            <a:custGeom>
              <a:avLst/>
              <a:gdLst/>
              <a:ahLst/>
              <a:cxnLst/>
              <a:rect l="l" t="t" r="r" b="b"/>
              <a:pathLst>
                <a:path w="702" h="669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34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642;p47">
              <a:extLst>
                <a:ext uri="{FF2B5EF4-FFF2-40B4-BE49-F238E27FC236}">
                  <a16:creationId xmlns:a16="http://schemas.microsoft.com/office/drawing/2014/main" id="{13AEB637-92A4-66FE-FB49-F95263BF6650}"/>
                </a:ext>
              </a:extLst>
            </p:cNvPr>
            <p:cNvSpPr/>
            <p:nvPr/>
          </p:nvSpPr>
          <p:spPr>
            <a:xfrm>
              <a:off x="2830525" y="1614925"/>
              <a:ext cx="17550" cy="16700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68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643;p47">
              <a:extLst>
                <a:ext uri="{FF2B5EF4-FFF2-40B4-BE49-F238E27FC236}">
                  <a16:creationId xmlns:a16="http://schemas.microsoft.com/office/drawing/2014/main" id="{16E3ADF6-85A3-297D-8DDF-1DF00E63C673}"/>
                </a:ext>
              </a:extLst>
            </p:cNvPr>
            <p:cNvSpPr/>
            <p:nvPr/>
          </p:nvSpPr>
          <p:spPr>
            <a:xfrm>
              <a:off x="2830525" y="165745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34" y="1"/>
                  </a:moveTo>
                  <a:cubicBezTo>
                    <a:pt x="167" y="1"/>
                    <a:pt x="1" y="201"/>
                    <a:pt x="1" y="368"/>
                  </a:cubicBezTo>
                  <a:cubicBezTo>
                    <a:pt x="1" y="535"/>
                    <a:pt x="167" y="701"/>
                    <a:pt x="334" y="701"/>
                  </a:cubicBezTo>
                  <a:cubicBezTo>
                    <a:pt x="534" y="701"/>
                    <a:pt x="701" y="535"/>
                    <a:pt x="701" y="368"/>
                  </a:cubicBezTo>
                  <a:cubicBezTo>
                    <a:pt x="701" y="201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8" name="Google Shape;644;p47">
              <a:extLst>
                <a:ext uri="{FF2B5EF4-FFF2-40B4-BE49-F238E27FC236}">
                  <a16:creationId xmlns:a16="http://schemas.microsoft.com/office/drawing/2014/main" id="{8D22B5F5-BF6B-64C2-32AC-04A83B21F5D1}"/>
                </a:ext>
              </a:extLst>
            </p:cNvPr>
            <p:cNvSpPr/>
            <p:nvPr/>
          </p:nvSpPr>
          <p:spPr>
            <a:xfrm>
              <a:off x="2830525" y="1731675"/>
              <a:ext cx="17550" cy="16700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34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9" name="Google Shape;645;p47">
              <a:extLst>
                <a:ext uri="{FF2B5EF4-FFF2-40B4-BE49-F238E27FC236}">
                  <a16:creationId xmlns:a16="http://schemas.microsoft.com/office/drawing/2014/main" id="{9FDE28CC-650F-2217-F1FB-7A3BAC5AE10C}"/>
                </a:ext>
              </a:extLst>
            </p:cNvPr>
            <p:cNvSpPr/>
            <p:nvPr/>
          </p:nvSpPr>
          <p:spPr>
            <a:xfrm>
              <a:off x="2830525" y="1774100"/>
              <a:ext cx="17550" cy="17650"/>
            </a:xfrm>
            <a:custGeom>
              <a:avLst/>
              <a:gdLst/>
              <a:ahLst/>
              <a:cxnLst/>
              <a:rect l="l" t="t" r="r" b="b"/>
              <a:pathLst>
                <a:path w="702" h="706" extrusionOk="0">
                  <a:moveTo>
                    <a:pt x="392" y="1"/>
                  </a:moveTo>
                  <a:cubicBezTo>
                    <a:pt x="374" y="1"/>
                    <a:pt x="354" y="2"/>
                    <a:pt x="334" y="5"/>
                  </a:cubicBezTo>
                  <a:cubicBezTo>
                    <a:pt x="167" y="5"/>
                    <a:pt x="1" y="172"/>
                    <a:pt x="1" y="339"/>
                  </a:cubicBezTo>
                  <a:cubicBezTo>
                    <a:pt x="1" y="539"/>
                    <a:pt x="167" y="705"/>
                    <a:pt x="334" y="705"/>
                  </a:cubicBezTo>
                  <a:cubicBezTo>
                    <a:pt x="534" y="705"/>
                    <a:pt x="701" y="539"/>
                    <a:pt x="701" y="339"/>
                  </a:cubicBezTo>
                  <a:cubicBezTo>
                    <a:pt x="701" y="156"/>
                    <a:pt x="590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646;p47">
              <a:extLst>
                <a:ext uri="{FF2B5EF4-FFF2-40B4-BE49-F238E27FC236}">
                  <a16:creationId xmlns:a16="http://schemas.microsoft.com/office/drawing/2014/main" id="{661E4C9C-8AD6-F505-5A0B-4314226D669F}"/>
                </a:ext>
              </a:extLst>
            </p:cNvPr>
            <p:cNvSpPr/>
            <p:nvPr/>
          </p:nvSpPr>
          <p:spPr>
            <a:xfrm>
              <a:off x="2830525" y="181590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35"/>
                    <a:pt x="167" y="701"/>
                    <a:pt x="334" y="701"/>
                  </a:cubicBezTo>
                  <a:cubicBezTo>
                    <a:pt x="534" y="701"/>
                    <a:pt x="701" y="535"/>
                    <a:pt x="701" y="334"/>
                  </a:cubicBezTo>
                  <a:cubicBezTo>
                    <a:pt x="701" y="201"/>
                    <a:pt x="568" y="34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82B7F7C-E00F-56EE-D1F6-9D6A3815C9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14450"/>
            <a:ext cx="10271125" cy="76358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Köszönjük a figyelmet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b="1" dirty="0">
                <a:solidFill>
                  <a:schemeClr val="accent2"/>
                </a:solidFill>
              </a:rPr>
              <a:t>/&gt;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0A33FB-864F-58D2-AB3E-05FBB8FDC6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06193" y="3822645"/>
            <a:ext cx="4578350" cy="22050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u-HU" sz="1800" dirty="0"/>
              <a:t>Csapattagok:</a:t>
            </a:r>
          </a:p>
          <a:p>
            <a:pPr>
              <a:lnSpc>
                <a:spcPct val="150000"/>
              </a:lnSpc>
            </a:pPr>
            <a:r>
              <a:rPr lang="hu-HU" sz="1800" dirty="0"/>
              <a:t>Gál Attila Péter</a:t>
            </a:r>
          </a:p>
          <a:p>
            <a:pPr>
              <a:lnSpc>
                <a:spcPct val="150000"/>
              </a:lnSpc>
            </a:pPr>
            <a:r>
              <a:rPr lang="hu-HU" sz="1800" dirty="0"/>
              <a:t>Magi Zsolt</a:t>
            </a:r>
          </a:p>
          <a:p>
            <a:pPr>
              <a:lnSpc>
                <a:spcPct val="150000"/>
              </a:lnSpc>
            </a:pPr>
            <a:r>
              <a:rPr lang="hu-HU" sz="1800" dirty="0"/>
              <a:t>Pápa Attila</a:t>
            </a:r>
          </a:p>
        </p:txBody>
      </p:sp>
      <p:grpSp>
        <p:nvGrpSpPr>
          <p:cNvPr id="13" name="Google Shape;577;p47">
            <a:extLst>
              <a:ext uri="{FF2B5EF4-FFF2-40B4-BE49-F238E27FC236}">
                <a16:creationId xmlns:a16="http://schemas.microsoft.com/office/drawing/2014/main" id="{9BEAD50B-4DC3-A09A-B751-D9E94B8F008A}"/>
              </a:ext>
            </a:extLst>
          </p:cNvPr>
          <p:cNvGrpSpPr/>
          <p:nvPr/>
        </p:nvGrpSpPr>
        <p:grpSpPr>
          <a:xfrm>
            <a:off x="1875284" y="2554645"/>
            <a:ext cx="2936596" cy="1942789"/>
            <a:chOff x="3095725" y="2502225"/>
            <a:chExt cx="1401850" cy="927375"/>
          </a:xfrm>
        </p:grpSpPr>
        <p:sp>
          <p:nvSpPr>
            <p:cNvPr id="14" name="Google Shape;578;p47">
              <a:extLst>
                <a:ext uri="{FF2B5EF4-FFF2-40B4-BE49-F238E27FC236}">
                  <a16:creationId xmlns:a16="http://schemas.microsoft.com/office/drawing/2014/main" id="{CF425FAB-673F-0124-BEFB-AEEA222220D3}"/>
                </a:ext>
              </a:extLst>
            </p:cNvPr>
            <p:cNvSpPr/>
            <p:nvPr/>
          </p:nvSpPr>
          <p:spPr>
            <a:xfrm>
              <a:off x="3095725" y="2502225"/>
              <a:ext cx="1401850" cy="103450"/>
            </a:xfrm>
            <a:custGeom>
              <a:avLst/>
              <a:gdLst/>
              <a:ahLst/>
              <a:cxnLst/>
              <a:rect l="l" t="t" r="r" b="b"/>
              <a:pathLst>
                <a:path w="56074" h="4138" fill="none" extrusionOk="0">
                  <a:moveTo>
                    <a:pt x="0" y="1"/>
                  </a:moveTo>
                  <a:lnTo>
                    <a:pt x="56073" y="1"/>
                  </a:lnTo>
                  <a:lnTo>
                    <a:pt x="56073" y="4137"/>
                  </a:lnTo>
                  <a:lnTo>
                    <a:pt x="0" y="4137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" name="Google Shape;579;p47">
              <a:extLst>
                <a:ext uri="{FF2B5EF4-FFF2-40B4-BE49-F238E27FC236}">
                  <a16:creationId xmlns:a16="http://schemas.microsoft.com/office/drawing/2014/main" id="{B6D51D29-7734-7BF7-F085-DB2DC13CBE87}"/>
                </a:ext>
              </a:extLst>
            </p:cNvPr>
            <p:cNvSpPr/>
            <p:nvPr/>
          </p:nvSpPr>
          <p:spPr>
            <a:xfrm>
              <a:off x="3095725" y="3327000"/>
              <a:ext cx="1401850" cy="102600"/>
            </a:xfrm>
            <a:custGeom>
              <a:avLst/>
              <a:gdLst/>
              <a:ahLst/>
              <a:cxnLst/>
              <a:rect l="l" t="t" r="r" b="b"/>
              <a:pathLst>
                <a:path w="56074" h="4104" fill="none" extrusionOk="0">
                  <a:moveTo>
                    <a:pt x="0" y="0"/>
                  </a:moveTo>
                  <a:lnTo>
                    <a:pt x="56073" y="0"/>
                  </a:lnTo>
                  <a:lnTo>
                    <a:pt x="56073" y="4103"/>
                  </a:lnTo>
                  <a:lnTo>
                    <a:pt x="0" y="4103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580;p47">
              <a:extLst>
                <a:ext uri="{FF2B5EF4-FFF2-40B4-BE49-F238E27FC236}">
                  <a16:creationId xmlns:a16="http://schemas.microsoft.com/office/drawing/2014/main" id="{57E3122A-0602-02FE-9884-B4D3B2E0A842}"/>
                </a:ext>
              </a:extLst>
            </p:cNvPr>
            <p:cNvSpPr/>
            <p:nvPr/>
          </p:nvSpPr>
          <p:spPr>
            <a:xfrm>
              <a:off x="3095725" y="2605650"/>
              <a:ext cx="1401850" cy="412800"/>
            </a:xfrm>
            <a:custGeom>
              <a:avLst/>
              <a:gdLst/>
              <a:ahLst/>
              <a:cxnLst/>
              <a:rect l="l" t="t" r="r" b="b"/>
              <a:pathLst>
                <a:path w="56074" h="16512" fill="none" extrusionOk="0">
                  <a:moveTo>
                    <a:pt x="0" y="0"/>
                  </a:moveTo>
                  <a:lnTo>
                    <a:pt x="56073" y="0"/>
                  </a:lnTo>
                  <a:lnTo>
                    <a:pt x="56073" y="16512"/>
                  </a:lnTo>
                  <a:lnTo>
                    <a:pt x="0" y="16512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581;p47">
              <a:extLst>
                <a:ext uri="{FF2B5EF4-FFF2-40B4-BE49-F238E27FC236}">
                  <a16:creationId xmlns:a16="http://schemas.microsoft.com/office/drawing/2014/main" id="{C1126B28-4135-B128-C6F3-F70F48610F41}"/>
                </a:ext>
              </a:extLst>
            </p:cNvPr>
            <p:cNvSpPr/>
            <p:nvPr/>
          </p:nvSpPr>
          <p:spPr>
            <a:xfrm>
              <a:off x="4066400" y="3018425"/>
              <a:ext cx="431175" cy="309425"/>
            </a:xfrm>
            <a:custGeom>
              <a:avLst/>
              <a:gdLst/>
              <a:ahLst/>
              <a:cxnLst/>
              <a:rect l="l" t="t" r="r" b="b"/>
              <a:pathLst>
                <a:path w="17247" h="12377" fill="none" extrusionOk="0">
                  <a:moveTo>
                    <a:pt x="1" y="1"/>
                  </a:moveTo>
                  <a:lnTo>
                    <a:pt x="17246" y="1"/>
                  </a:lnTo>
                  <a:lnTo>
                    <a:pt x="17246" y="12376"/>
                  </a:lnTo>
                  <a:lnTo>
                    <a:pt x="1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582;p47">
              <a:extLst>
                <a:ext uri="{FF2B5EF4-FFF2-40B4-BE49-F238E27FC236}">
                  <a16:creationId xmlns:a16="http://schemas.microsoft.com/office/drawing/2014/main" id="{CFB8D214-C3C2-BBA1-5172-2B6D5B4C9CBD}"/>
                </a:ext>
              </a:extLst>
            </p:cNvPr>
            <p:cNvSpPr/>
            <p:nvPr/>
          </p:nvSpPr>
          <p:spPr>
            <a:xfrm>
              <a:off x="3526025" y="3018425"/>
              <a:ext cx="539575" cy="309425"/>
            </a:xfrm>
            <a:custGeom>
              <a:avLst/>
              <a:gdLst/>
              <a:ahLst/>
              <a:cxnLst/>
              <a:rect l="l" t="t" r="r" b="b"/>
              <a:pathLst>
                <a:path w="21583" h="12377" fill="none" extrusionOk="0">
                  <a:moveTo>
                    <a:pt x="0" y="1"/>
                  </a:moveTo>
                  <a:lnTo>
                    <a:pt x="21582" y="1"/>
                  </a:lnTo>
                  <a:lnTo>
                    <a:pt x="21582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583;p47">
              <a:extLst>
                <a:ext uri="{FF2B5EF4-FFF2-40B4-BE49-F238E27FC236}">
                  <a16:creationId xmlns:a16="http://schemas.microsoft.com/office/drawing/2014/main" id="{1CD5243C-40B5-E22A-80E1-498A735ACF66}"/>
                </a:ext>
              </a:extLst>
            </p:cNvPr>
            <p:cNvSpPr/>
            <p:nvPr/>
          </p:nvSpPr>
          <p:spPr>
            <a:xfrm>
              <a:off x="3095725" y="3018425"/>
              <a:ext cx="432000" cy="309425"/>
            </a:xfrm>
            <a:custGeom>
              <a:avLst/>
              <a:gdLst/>
              <a:ahLst/>
              <a:cxnLst/>
              <a:rect l="l" t="t" r="r" b="b"/>
              <a:pathLst>
                <a:path w="17280" h="12377" fill="none" extrusionOk="0">
                  <a:moveTo>
                    <a:pt x="0" y="1"/>
                  </a:moveTo>
                  <a:lnTo>
                    <a:pt x="17279" y="1"/>
                  </a:lnTo>
                  <a:lnTo>
                    <a:pt x="17279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584;p47">
              <a:extLst>
                <a:ext uri="{FF2B5EF4-FFF2-40B4-BE49-F238E27FC236}">
                  <a16:creationId xmlns:a16="http://schemas.microsoft.com/office/drawing/2014/main" id="{E946D6A1-7EAB-F8D6-4418-9C9A9AD45B57}"/>
                </a:ext>
              </a:extLst>
            </p:cNvPr>
            <p:cNvSpPr/>
            <p:nvPr/>
          </p:nvSpPr>
          <p:spPr>
            <a:xfrm>
              <a:off x="3807900" y="2773250"/>
              <a:ext cx="258525" cy="18375"/>
            </a:xfrm>
            <a:custGeom>
              <a:avLst/>
              <a:gdLst/>
              <a:ahLst/>
              <a:cxnLst/>
              <a:rect l="l" t="t" r="r" b="b"/>
              <a:pathLst>
                <a:path w="10341" h="735" extrusionOk="0">
                  <a:moveTo>
                    <a:pt x="0" y="1"/>
                  </a:moveTo>
                  <a:lnTo>
                    <a:pt x="0" y="735"/>
                  </a:lnTo>
                  <a:lnTo>
                    <a:pt x="10341" y="735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585;p47">
              <a:extLst>
                <a:ext uri="{FF2B5EF4-FFF2-40B4-BE49-F238E27FC236}">
                  <a16:creationId xmlns:a16="http://schemas.microsoft.com/office/drawing/2014/main" id="{5FD99DC2-BE3D-AACC-1FE0-BEECC972A4E5}"/>
                </a:ext>
              </a:extLst>
            </p:cNvPr>
            <p:cNvSpPr/>
            <p:nvPr/>
          </p:nvSpPr>
          <p:spPr>
            <a:xfrm>
              <a:off x="4080575" y="2773250"/>
              <a:ext cx="46725" cy="18375"/>
            </a:xfrm>
            <a:custGeom>
              <a:avLst/>
              <a:gdLst/>
              <a:ahLst/>
              <a:cxnLst/>
              <a:rect l="l" t="t" r="r" b="b"/>
              <a:pathLst>
                <a:path w="1869" h="735" extrusionOk="0">
                  <a:moveTo>
                    <a:pt x="1" y="1"/>
                  </a:moveTo>
                  <a:lnTo>
                    <a:pt x="1" y="735"/>
                  </a:lnTo>
                  <a:lnTo>
                    <a:pt x="1869" y="735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586;p47">
              <a:extLst>
                <a:ext uri="{FF2B5EF4-FFF2-40B4-BE49-F238E27FC236}">
                  <a16:creationId xmlns:a16="http://schemas.microsoft.com/office/drawing/2014/main" id="{2B94AC92-9D19-5BD5-3DF1-055C33429A6D}"/>
                </a:ext>
              </a:extLst>
            </p:cNvPr>
            <p:cNvSpPr/>
            <p:nvPr/>
          </p:nvSpPr>
          <p:spPr>
            <a:xfrm>
              <a:off x="4162300" y="2773250"/>
              <a:ext cx="120125" cy="18375"/>
            </a:xfrm>
            <a:custGeom>
              <a:avLst/>
              <a:gdLst/>
              <a:ahLst/>
              <a:cxnLst/>
              <a:rect l="l" t="t" r="r" b="b"/>
              <a:pathLst>
                <a:path w="4805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04" y="735"/>
                  </a:lnTo>
                  <a:lnTo>
                    <a:pt x="4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587;p47">
              <a:extLst>
                <a:ext uri="{FF2B5EF4-FFF2-40B4-BE49-F238E27FC236}">
                  <a16:creationId xmlns:a16="http://schemas.microsoft.com/office/drawing/2014/main" id="{E80D014D-AEBC-FD15-1B9C-57675A860CCB}"/>
                </a:ext>
              </a:extLst>
            </p:cNvPr>
            <p:cNvSpPr/>
            <p:nvPr/>
          </p:nvSpPr>
          <p:spPr>
            <a:xfrm>
              <a:off x="3807900" y="2739900"/>
              <a:ext cx="82575" cy="18375"/>
            </a:xfrm>
            <a:custGeom>
              <a:avLst/>
              <a:gdLst/>
              <a:ahLst/>
              <a:cxnLst/>
              <a:rect l="l" t="t" r="r" b="b"/>
              <a:pathLst>
                <a:path w="3303" h="735" extrusionOk="0">
                  <a:moveTo>
                    <a:pt x="0" y="1"/>
                  </a:moveTo>
                  <a:lnTo>
                    <a:pt x="0" y="734"/>
                  </a:lnTo>
                  <a:lnTo>
                    <a:pt x="3302" y="734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" name="Google Shape;588;p47">
              <a:extLst>
                <a:ext uri="{FF2B5EF4-FFF2-40B4-BE49-F238E27FC236}">
                  <a16:creationId xmlns:a16="http://schemas.microsoft.com/office/drawing/2014/main" id="{3C796D4A-8A0E-7329-9D3E-49641F7C827A}"/>
                </a:ext>
              </a:extLst>
            </p:cNvPr>
            <p:cNvSpPr/>
            <p:nvPr/>
          </p:nvSpPr>
          <p:spPr>
            <a:xfrm>
              <a:off x="3911300" y="2739900"/>
              <a:ext cx="337775" cy="18375"/>
            </a:xfrm>
            <a:custGeom>
              <a:avLst/>
              <a:gdLst/>
              <a:ahLst/>
              <a:cxnLst/>
              <a:rect l="l" t="t" r="r" b="b"/>
              <a:pathLst>
                <a:path w="13511" h="735" extrusionOk="0">
                  <a:moveTo>
                    <a:pt x="0" y="1"/>
                  </a:moveTo>
                  <a:lnTo>
                    <a:pt x="0" y="734"/>
                  </a:lnTo>
                  <a:lnTo>
                    <a:pt x="13510" y="734"/>
                  </a:lnTo>
                  <a:lnTo>
                    <a:pt x="135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" name="Google Shape;589;p47">
              <a:extLst>
                <a:ext uri="{FF2B5EF4-FFF2-40B4-BE49-F238E27FC236}">
                  <a16:creationId xmlns:a16="http://schemas.microsoft.com/office/drawing/2014/main" id="{523AAE72-E5B2-26BE-AE95-4909CEBE8467}"/>
                </a:ext>
              </a:extLst>
            </p:cNvPr>
            <p:cNvSpPr/>
            <p:nvPr/>
          </p:nvSpPr>
          <p:spPr>
            <a:xfrm>
              <a:off x="4270725" y="2739900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0" y="1"/>
                  </a:moveTo>
                  <a:lnTo>
                    <a:pt x="0" y="734"/>
                  </a:lnTo>
                  <a:lnTo>
                    <a:pt x="4003" y="734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590;p47">
              <a:extLst>
                <a:ext uri="{FF2B5EF4-FFF2-40B4-BE49-F238E27FC236}">
                  <a16:creationId xmlns:a16="http://schemas.microsoft.com/office/drawing/2014/main" id="{386B5949-5A3F-CABF-F7AD-0F0BAD7D09EE}"/>
                </a:ext>
              </a:extLst>
            </p:cNvPr>
            <p:cNvSpPr/>
            <p:nvPr/>
          </p:nvSpPr>
          <p:spPr>
            <a:xfrm>
              <a:off x="3807900" y="2705700"/>
              <a:ext cx="135100" cy="18375"/>
            </a:xfrm>
            <a:custGeom>
              <a:avLst/>
              <a:gdLst/>
              <a:ahLst/>
              <a:cxnLst/>
              <a:rect l="l" t="t" r="r" b="b"/>
              <a:pathLst>
                <a:path w="5404" h="735" extrusionOk="0">
                  <a:moveTo>
                    <a:pt x="0" y="1"/>
                  </a:moveTo>
                  <a:lnTo>
                    <a:pt x="0" y="735"/>
                  </a:lnTo>
                  <a:lnTo>
                    <a:pt x="5404" y="735"/>
                  </a:lnTo>
                  <a:lnTo>
                    <a:pt x="5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591;p47">
              <a:extLst>
                <a:ext uri="{FF2B5EF4-FFF2-40B4-BE49-F238E27FC236}">
                  <a16:creationId xmlns:a16="http://schemas.microsoft.com/office/drawing/2014/main" id="{C89AE6A4-FFF9-B70F-E776-33B8B34F4A8A}"/>
                </a:ext>
              </a:extLst>
            </p:cNvPr>
            <p:cNvSpPr/>
            <p:nvPr/>
          </p:nvSpPr>
          <p:spPr>
            <a:xfrm>
              <a:off x="3959675" y="2705700"/>
              <a:ext cx="51725" cy="18375"/>
            </a:xfrm>
            <a:custGeom>
              <a:avLst/>
              <a:gdLst/>
              <a:ahLst/>
              <a:cxnLst/>
              <a:rect l="l" t="t" r="r" b="b"/>
              <a:pathLst>
                <a:path w="2069" h="735" extrusionOk="0">
                  <a:moveTo>
                    <a:pt x="0" y="1"/>
                  </a:moveTo>
                  <a:lnTo>
                    <a:pt x="0" y="735"/>
                  </a:lnTo>
                  <a:lnTo>
                    <a:pt x="2068" y="735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592;p47">
              <a:extLst>
                <a:ext uri="{FF2B5EF4-FFF2-40B4-BE49-F238E27FC236}">
                  <a16:creationId xmlns:a16="http://schemas.microsoft.com/office/drawing/2014/main" id="{2405F5D4-D223-A2E0-0EF5-99A72335D5C0}"/>
                </a:ext>
              </a:extLst>
            </p:cNvPr>
            <p:cNvSpPr/>
            <p:nvPr/>
          </p:nvSpPr>
          <p:spPr>
            <a:xfrm>
              <a:off x="4025550" y="2705700"/>
              <a:ext cx="96750" cy="18375"/>
            </a:xfrm>
            <a:custGeom>
              <a:avLst/>
              <a:gdLst/>
              <a:ahLst/>
              <a:cxnLst/>
              <a:rect l="l" t="t" r="r" b="b"/>
              <a:pathLst>
                <a:path w="3870" h="735" extrusionOk="0">
                  <a:moveTo>
                    <a:pt x="0" y="1"/>
                  </a:moveTo>
                  <a:lnTo>
                    <a:pt x="0" y="735"/>
                  </a:lnTo>
                  <a:lnTo>
                    <a:pt x="3870" y="735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593;p47">
              <a:extLst>
                <a:ext uri="{FF2B5EF4-FFF2-40B4-BE49-F238E27FC236}">
                  <a16:creationId xmlns:a16="http://schemas.microsoft.com/office/drawing/2014/main" id="{5F16B1F9-55DC-689D-C287-0C6871392F07}"/>
                </a:ext>
              </a:extLst>
            </p:cNvPr>
            <p:cNvSpPr/>
            <p:nvPr/>
          </p:nvSpPr>
          <p:spPr>
            <a:xfrm>
              <a:off x="3770375" y="2706550"/>
              <a:ext cx="14200" cy="15025"/>
            </a:xfrm>
            <a:custGeom>
              <a:avLst/>
              <a:gdLst/>
              <a:ahLst/>
              <a:cxnLst/>
              <a:rect l="l" t="t" r="r" b="b"/>
              <a:pathLst>
                <a:path w="568" h="601" extrusionOk="0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67"/>
                    <a:pt x="133" y="601"/>
                    <a:pt x="300" y="601"/>
                  </a:cubicBezTo>
                  <a:cubicBezTo>
                    <a:pt x="467" y="601"/>
                    <a:pt x="567" y="467"/>
                    <a:pt x="567" y="301"/>
                  </a:cubicBezTo>
                  <a:cubicBezTo>
                    <a:pt x="567" y="134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594;p47">
              <a:extLst>
                <a:ext uri="{FF2B5EF4-FFF2-40B4-BE49-F238E27FC236}">
                  <a16:creationId xmlns:a16="http://schemas.microsoft.com/office/drawing/2014/main" id="{F586ADA9-90FF-822D-919B-5CC089EF2577}"/>
                </a:ext>
              </a:extLst>
            </p:cNvPr>
            <p:cNvSpPr/>
            <p:nvPr/>
          </p:nvSpPr>
          <p:spPr>
            <a:xfrm>
              <a:off x="3770375" y="27424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595;p47">
              <a:extLst>
                <a:ext uri="{FF2B5EF4-FFF2-40B4-BE49-F238E27FC236}">
                  <a16:creationId xmlns:a16="http://schemas.microsoft.com/office/drawing/2014/main" id="{91F4E7F3-C6AE-C052-D9D9-C913C18B981A}"/>
                </a:ext>
              </a:extLst>
            </p:cNvPr>
            <p:cNvSpPr/>
            <p:nvPr/>
          </p:nvSpPr>
          <p:spPr>
            <a:xfrm>
              <a:off x="3770375" y="27766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67"/>
                    <a:pt x="567" y="301"/>
                  </a:cubicBezTo>
                  <a:cubicBezTo>
                    <a:pt x="567" y="167"/>
                    <a:pt x="467" y="34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596;p47">
              <a:extLst>
                <a:ext uri="{FF2B5EF4-FFF2-40B4-BE49-F238E27FC236}">
                  <a16:creationId xmlns:a16="http://schemas.microsoft.com/office/drawing/2014/main" id="{A6D1E503-57D4-575E-DAE2-A16625188CEC}"/>
                </a:ext>
              </a:extLst>
            </p:cNvPr>
            <p:cNvSpPr/>
            <p:nvPr/>
          </p:nvSpPr>
          <p:spPr>
            <a:xfrm>
              <a:off x="3807900" y="2903350"/>
              <a:ext cx="150950" cy="19200"/>
            </a:xfrm>
            <a:custGeom>
              <a:avLst/>
              <a:gdLst/>
              <a:ahLst/>
              <a:cxnLst/>
              <a:rect l="l" t="t" r="r" b="b"/>
              <a:pathLst>
                <a:path w="6038" h="768" extrusionOk="0">
                  <a:moveTo>
                    <a:pt x="0" y="1"/>
                  </a:moveTo>
                  <a:lnTo>
                    <a:pt x="0" y="768"/>
                  </a:lnTo>
                  <a:lnTo>
                    <a:pt x="6038" y="768"/>
                  </a:lnTo>
                  <a:lnTo>
                    <a:pt x="6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597;p47">
              <a:extLst>
                <a:ext uri="{FF2B5EF4-FFF2-40B4-BE49-F238E27FC236}">
                  <a16:creationId xmlns:a16="http://schemas.microsoft.com/office/drawing/2014/main" id="{4DC5FCE9-F1CC-5134-98C3-03C2BC00FC79}"/>
                </a:ext>
              </a:extLst>
            </p:cNvPr>
            <p:cNvSpPr/>
            <p:nvPr/>
          </p:nvSpPr>
          <p:spPr>
            <a:xfrm>
              <a:off x="3977175" y="2903350"/>
              <a:ext cx="200175" cy="19200"/>
            </a:xfrm>
            <a:custGeom>
              <a:avLst/>
              <a:gdLst/>
              <a:ahLst/>
              <a:cxnLst/>
              <a:rect l="l" t="t" r="r" b="b"/>
              <a:pathLst>
                <a:path w="8007" h="768" extrusionOk="0">
                  <a:moveTo>
                    <a:pt x="1" y="1"/>
                  </a:moveTo>
                  <a:lnTo>
                    <a:pt x="1" y="768"/>
                  </a:lnTo>
                  <a:lnTo>
                    <a:pt x="8006" y="7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598;p47">
              <a:extLst>
                <a:ext uri="{FF2B5EF4-FFF2-40B4-BE49-F238E27FC236}">
                  <a16:creationId xmlns:a16="http://schemas.microsoft.com/office/drawing/2014/main" id="{67879620-95AC-5389-62E5-27781A02077F}"/>
                </a:ext>
              </a:extLst>
            </p:cNvPr>
            <p:cNvSpPr/>
            <p:nvPr/>
          </p:nvSpPr>
          <p:spPr>
            <a:xfrm>
              <a:off x="4201500" y="2903350"/>
              <a:ext cx="86750" cy="19200"/>
            </a:xfrm>
            <a:custGeom>
              <a:avLst/>
              <a:gdLst/>
              <a:ahLst/>
              <a:cxnLst/>
              <a:rect l="l" t="t" r="r" b="b"/>
              <a:pathLst>
                <a:path w="3470" h="768" extrusionOk="0">
                  <a:moveTo>
                    <a:pt x="1" y="1"/>
                  </a:moveTo>
                  <a:lnTo>
                    <a:pt x="1" y="768"/>
                  </a:lnTo>
                  <a:lnTo>
                    <a:pt x="3470" y="768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599;p47">
              <a:extLst>
                <a:ext uri="{FF2B5EF4-FFF2-40B4-BE49-F238E27FC236}">
                  <a16:creationId xmlns:a16="http://schemas.microsoft.com/office/drawing/2014/main" id="{9FE1B571-4E56-E9B4-3B47-63AE665CAA2A}"/>
                </a:ext>
              </a:extLst>
            </p:cNvPr>
            <p:cNvSpPr/>
            <p:nvPr/>
          </p:nvSpPr>
          <p:spPr>
            <a:xfrm>
              <a:off x="3807900" y="2871675"/>
              <a:ext cx="126775" cy="18350"/>
            </a:xfrm>
            <a:custGeom>
              <a:avLst/>
              <a:gdLst/>
              <a:ahLst/>
              <a:cxnLst/>
              <a:rect l="l" t="t" r="r" b="b"/>
              <a:pathLst>
                <a:path w="5071" h="734" extrusionOk="0">
                  <a:moveTo>
                    <a:pt x="0" y="0"/>
                  </a:moveTo>
                  <a:lnTo>
                    <a:pt x="0" y="734"/>
                  </a:lnTo>
                  <a:lnTo>
                    <a:pt x="5070" y="734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600;p47">
              <a:extLst>
                <a:ext uri="{FF2B5EF4-FFF2-40B4-BE49-F238E27FC236}">
                  <a16:creationId xmlns:a16="http://schemas.microsoft.com/office/drawing/2014/main" id="{824E5570-15F1-CA6E-B6A4-0E4EAE1622C8}"/>
                </a:ext>
              </a:extLst>
            </p:cNvPr>
            <p:cNvSpPr/>
            <p:nvPr/>
          </p:nvSpPr>
          <p:spPr>
            <a:xfrm>
              <a:off x="3953000" y="2871675"/>
              <a:ext cx="152625" cy="18350"/>
            </a:xfrm>
            <a:custGeom>
              <a:avLst/>
              <a:gdLst/>
              <a:ahLst/>
              <a:cxnLst/>
              <a:rect l="l" t="t" r="r" b="b"/>
              <a:pathLst>
                <a:path w="6105" h="734" extrusionOk="0">
                  <a:moveTo>
                    <a:pt x="0" y="0"/>
                  </a:moveTo>
                  <a:lnTo>
                    <a:pt x="0" y="734"/>
                  </a:lnTo>
                  <a:lnTo>
                    <a:pt x="6105" y="734"/>
                  </a:lnTo>
                  <a:lnTo>
                    <a:pt x="6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601;p47">
              <a:extLst>
                <a:ext uri="{FF2B5EF4-FFF2-40B4-BE49-F238E27FC236}">
                  <a16:creationId xmlns:a16="http://schemas.microsoft.com/office/drawing/2014/main" id="{E053F9EE-4659-E20B-76B7-A9DFAFC21444}"/>
                </a:ext>
              </a:extLst>
            </p:cNvPr>
            <p:cNvSpPr/>
            <p:nvPr/>
          </p:nvSpPr>
          <p:spPr>
            <a:xfrm>
              <a:off x="4122275" y="2871675"/>
              <a:ext cx="90100" cy="18350"/>
            </a:xfrm>
            <a:custGeom>
              <a:avLst/>
              <a:gdLst/>
              <a:ahLst/>
              <a:cxnLst/>
              <a:rect l="l" t="t" r="r" b="b"/>
              <a:pathLst>
                <a:path w="3604" h="734" extrusionOk="0">
                  <a:moveTo>
                    <a:pt x="1" y="0"/>
                  </a:moveTo>
                  <a:lnTo>
                    <a:pt x="1" y="734"/>
                  </a:lnTo>
                  <a:lnTo>
                    <a:pt x="3603" y="7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602;p47">
              <a:extLst>
                <a:ext uri="{FF2B5EF4-FFF2-40B4-BE49-F238E27FC236}">
                  <a16:creationId xmlns:a16="http://schemas.microsoft.com/office/drawing/2014/main" id="{26415FFE-C583-9E40-24D2-9E2792012BF4}"/>
                </a:ext>
              </a:extLst>
            </p:cNvPr>
            <p:cNvSpPr/>
            <p:nvPr/>
          </p:nvSpPr>
          <p:spPr>
            <a:xfrm>
              <a:off x="3807900" y="2837475"/>
              <a:ext cx="43375" cy="19200"/>
            </a:xfrm>
            <a:custGeom>
              <a:avLst/>
              <a:gdLst/>
              <a:ahLst/>
              <a:cxnLst/>
              <a:rect l="l" t="t" r="r" b="b"/>
              <a:pathLst>
                <a:path w="1735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735" y="768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603;p47">
              <a:extLst>
                <a:ext uri="{FF2B5EF4-FFF2-40B4-BE49-F238E27FC236}">
                  <a16:creationId xmlns:a16="http://schemas.microsoft.com/office/drawing/2014/main" id="{62433827-99E2-365E-F606-773C31182D69}"/>
                </a:ext>
              </a:extLst>
            </p:cNvPr>
            <p:cNvSpPr/>
            <p:nvPr/>
          </p:nvSpPr>
          <p:spPr>
            <a:xfrm>
              <a:off x="3869600" y="2837475"/>
              <a:ext cx="125950" cy="19200"/>
            </a:xfrm>
            <a:custGeom>
              <a:avLst/>
              <a:gdLst/>
              <a:ahLst/>
              <a:cxnLst/>
              <a:rect l="l" t="t" r="r" b="b"/>
              <a:pathLst>
                <a:path w="5038" h="768" extrusionOk="0">
                  <a:moveTo>
                    <a:pt x="1" y="0"/>
                  </a:moveTo>
                  <a:lnTo>
                    <a:pt x="1" y="768"/>
                  </a:lnTo>
                  <a:lnTo>
                    <a:pt x="5037" y="768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604;p47">
              <a:extLst>
                <a:ext uri="{FF2B5EF4-FFF2-40B4-BE49-F238E27FC236}">
                  <a16:creationId xmlns:a16="http://schemas.microsoft.com/office/drawing/2014/main" id="{7F56113B-6C90-104E-22EE-B2703166FC26}"/>
                </a:ext>
              </a:extLst>
            </p:cNvPr>
            <p:cNvSpPr/>
            <p:nvPr/>
          </p:nvSpPr>
          <p:spPr>
            <a:xfrm>
              <a:off x="3770375" y="28383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" name="Google Shape;605;p47">
              <a:extLst>
                <a:ext uri="{FF2B5EF4-FFF2-40B4-BE49-F238E27FC236}">
                  <a16:creationId xmlns:a16="http://schemas.microsoft.com/office/drawing/2014/main" id="{4CA5DE1D-A2F2-EFFB-ACD6-3350B3979860}"/>
                </a:ext>
              </a:extLst>
            </p:cNvPr>
            <p:cNvSpPr/>
            <p:nvPr/>
          </p:nvSpPr>
          <p:spPr>
            <a:xfrm>
              <a:off x="3770375" y="2873325"/>
              <a:ext cx="14200" cy="15050"/>
            </a:xfrm>
            <a:custGeom>
              <a:avLst/>
              <a:gdLst/>
              <a:ahLst/>
              <a:cxnLst/>
              <a:rect l="l" t="t" r="r" b="b"/>
              <a:pathLst>
                <a:path w="568" h="602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cubicBezTo>
                    <a:pt x="0" y="468"/>
                    <a:pt x="133" y="601"/>
                    <a:pt x="300" y="601"/>
                  </a:cubicBezTo>
                  <a:cubicBezTo>
                    <a:pt x="467" y="601"/>
                    <a:pt x="567" y="468"/>
                    <a:pt x="567" y="301"/>
                  </a:cubicBez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606;p47">
              <a:extLst>
                <a:ext uri="{FF2B5EF4-FFF2-40B4-BE49-F238E27FC236}">
                  <a16:creationId xmlns:a16="http://schemas.microsoft.com/office/drawing/2014/main" id="{F81CD69B-972C-78CD-CF07-CC307D6940B8}"/>
                </a:ext>
              </a:extLst>
            </p:cNvPr>
            <p:cNvSpPr/>
            <p:nvPr/>
          </p:nvSpPr>
          <p:spPr>
            <a:xfrm>
              <a:off x="3770375" y="29092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0"/>
                  </a:moveTo>
                  <a:cubicBezTo>
                    <a:pt x="133" y="0"/>
                    <a:pt x="0" y="100"/>
                    <a:pt x="0" y="267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34"/>
                    <a:pt x="567" y="267"/>
                  </a:cubicBezTo>
                  <a:cubicBezTo>
                    <a:pt x="567" y="100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607;p47">
              <a:extLst>
                <a:ext uri="{FF2B5EF4-FFF2-40B4-BE49-F238E27FC236}">
                  <a16:creationId xmlns:a16="http://schemas.microsoft.com/office/drawing/2014/main" id="{FA542BF2-17CE-F1FE-AE36-CD74BDCCD285}"/>
                </a:ext>
              </a:extLst>
            </p:cNvPr>
            <p:cNvSpPr/>
            <p:nvPr/>
          </p:nvSpPr>
          <p:spPr>
            <a:xfrm>
              <a:off x="3195775" y="3198575"/>
              <a:ext cx="129300" cy="18350"/>
            </a:xfrm>
            <a:custGeom>
              <a:avLst/>
              <a:gdLst/>
              <a:ahLst/>
              <a:cxnLst/>
              <a:rect l="l" t="t" r="r" b="b"/>
              <a:pathLst>
                <a:path w="5172" h="734" extrusionOk="0">
                  <a:moveTo>
                    <a:pt x="1" y="0"/>
                  </a:moveTo>
                  <a:lnTo>
                    <a:pt x="1" y="734"/>
                  </a:lnTo>
                  <a:lnTo>
                    <a:pt x="5171" y="7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608;p47">
              <a:extLst>
                <a:ext uri="{FF2B5EF4-FFF2-40B4-BE49-F238E27FC236}">
                  <a16:creationId xmlns:a16="http://schemas.microsoft.com/office/drawing/2014/main" id="{1BE003E6-F1A8-D111-0DD3-5EB2DB06B133}"/>
                </a:ext>
              </a:extLst>
            </p:cNvPr>
            <p:cNvSpPr/>
            <p:nvPr/>
          </p:nvSpPr>
          <p:spPr>
            <a:xfrm>
              <a:off x="3332550" y="3198575"/>
              <a:ext cx="23375" cy="18350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1" y="0"/>
                  </a:moveTo>
                  <a:lnTo>
                    <a:pt x="1" y="734"/>
                  </a:lnTo>
                  <a:lnTo>
                    <a:pt x="935" y="7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609;p47">
              <a:extLst>
                <a:ext uri="{FF2B5EF4-FFF2-40B4-BE49-F238E27FC236}">
                  <a16:creationId xmlns:a16="http://schemas.microsoft.com/office/drawing/2014/main" id="{9178C95D-BC40-2B62-8A95-DC9E078FD370}"/>
                </a:ext>
              </a:extLst>
            </p:cNvPr>
            <p:cNvSpPr/>
            <p:nvPr/>
          </p:nvSpPr>
          <p:spPr>
            <a:xfrm>
              <a:off x="3372575" y="3198575"/>
              <a:ext cx="60075" cy="18350"/>
            </a:xfrm>
            <a:custGeom>
              <a:avLst/>
              <a:gdLst/>
              <a:ahLst/>
              <a:cxnLst/>
              <a:rect l="l" t="t" r="r" b="b"/>
              <a:pathLst>
                <a:path w="2403" h="734" extrusionOk="0">
                  <a:moveTo>
                    <a:pt x="1" y="0"/>
                  </a:moveTo>
                  <a:lnTo>
                    <a:pt x="1" y="734"/>
                  </a:lnTo>
                  <a:lnTo>
                    <a:pt x="2402" y="734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610;p47">
              <a:extLst>
                <a:ext uri="{FF2B5EF4-FFF2-40B4-BE49-F238E27FC236}">
                  <a16:creationId xmlns:a16="http://schemas.microsoft.com/office/drawing/2014/main" id="{4E839B10-A705-AB2A-A006-DFB15AB34DBC}"/>
                </a:ext>
              </a:extLst>
            </p:cNvPr>
            <p:cNvSpPr/>
            <p:nvPr/>
          </p:nvSpPr>
          <p:spPr>
            <a:xfrm>
              <a:off x="3195775" y="3164375"/>
              <a:ext cx="40900" cy="18375"/>
            </a:xfrm>
            <a:custGeom>
              <a:avLst/>
              <a:gdLst/>
              <a:ahLst/>
              <a:cxnLst/>
              <a:rect l="l" t="t" r="r" b="b"/>
              <a:pathLst>
                <a:path w="1636" h="735" extrusionOk="0">
                  <a:moveTo>
                    <a:pt x="1" y="0"/>
                  </a:moveTo>
                  <a:lnTo>
                    <a:pt x="1" y="734"/>
                  </a:lnTo>
                  <a:lnTo>
                    <a:pt x="1635" y="7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611;p47">
              <a:extLst>
                <a:ext uri="{FF2B5EF4-FFF2-40B4-BE49-F238E27FC236}">
                  <a16:creationId xmlns:a16="http://schemas.microsoft.com/office/drawing/2014/main" id="{18800574-AC1A-F820-6B5F-16CA2A96D221}"/>
                </a:ext>
              </a:extLst>
            </p:cNvPr>
            <p:cNvSpPr/>
            <p:nvPr/>
          </p:nvSpPr>
          <p:spPr>
            <a:xfrm>
              <a:off x="3247500" y="3164375"/>
              <a:ext cx="169300" cy="18375"/>
            </a:xfrm>
            <a:custGeom>
              <a:avLst/>
              <a:gdLst/>
              <a:ahLst/>
              <a:cxnLst/>
              <a:rect l="l" t="t" r="r" b="b"/>
              <a:pathLst>
                <a:path w="6772" h="735" extrusionOk="0">
                  <a:moveTo>
                    <a:pt x="0" y="0"/>
                  </a:moveTo>
                  <a:lnTo>
                    <a:pt x="0" y="734"/>
                  </a:lnTo>
                  <a:lnTo>
                    <a:pt x="6772" y="734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612;p47">
              <a:extLst>
                <a:ext uri="{FF2B5EF4-FFF2-40B4-BE49-F238E27FC236}">
                  <a16:creationId xmlns:a16="http://schemas.microsoft.com/office/drawing/2014/main" id="{BF95930F-09B7-1CBB-EB81-43798559300E}"/>
                </a:ext>
              </a:extLst>
            </p:cNvPr>
            <p:cNvSpPr/>
            <p:nvPr/>
          </p:nvSpPr>
          <p:spPr>
            <a:xfrm>
              <a:off x="3427625" y="3164375"/>
              <a:ext cx="50050" cy="18375"/>
            </a:xfrm>
            <a:custGeom>
              <a:avLst/>
              <a:gdLst/>
              <a:ahLst/>
              <a:cxnLst/>
              <a:rect l="l" t="t" r="r" b="b"/>
              <a:pathLst>
                <a:path w="2002" h="735" extrusionOk="0">
                  <a:moveTo>
                    <a:pt x="0" y="0"/>
                  </a:moveTo>
                  <a:lnTo>
                    <a:pt x="0" y="734"/>
                  </a:lnTo>
                  <a:lnTo>
                    <a:pt x="2002" y="734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613;p47">
              <a:extLst>
                <a:ext uri="{FF2B5EF4-FFF2-40B4-BE49-F238E27FC236}">
                  <a16:creationId xmlns:a16="http://schemas.microsoft.com/office/drawing/2014/main" id="{76AEA52C-C875-EE8E-7385-EEB1B5605D99}"/>
                </a:ext>
              </a:extLst>
            </p:cNvPr>
            <p:cNvSpPr/>
            <p:nvPr/>
          </p:nvSpPr>
          <p:spPr>
            <a:xfrm>
              <a:off x="3195775" y="3129350"/>
              <a:ext cx="67575" cy="19200"/>
            </a:xfrm>
            <a:custGeom>
              <a:avLst/>
              <a:gdLst/>
              <a:ahLst/>
              <a:cxnLst/>
              <a:rect l="l" t="t" r="r" b="b"/>
              <a:pathLst>
                <a:path w="2703" h="768" extrusionOk="0">
                  <a:moveTo>
                    <a:pt x="1" y="0"/>
                  </a:moveTo>
                  <a:lnTo>
                    <a:pt x="1" y="768"/>
                  </a:lnTo>
                  <a:lnTo>
                    <a:pt x="2703" y="768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614;p47">
              <a:extLst>
                <a:ext uri="{FF2B5EF4-FFF2-40B4-BE49-F238E27FC236}">
                  <a16:creationId xmlns:a16="http://schemas.microsoft.com/office/drawing/2014/main" id="{8965A0A9-B643-DEE0-F7A0-9918C66644E8}"/>
                </a:ext>
              </a:extLst>
            </p:cNvPr>
            <p:cNvSpPr/>
            <p:nvPr/>
          </p:nvSpPr>
          <p:spPr>
            <a:xfrm>
              <a:off x="3271675" y="3129350"/>
              <a:ext cx="25050" cy="19200"/>
            </a:xfrm>
            <a:custGeom>
              <a:avLst/>
              <a:gdLst/>
              <a:ahLst/>
              <a:cxnLst/>
              <a:rect l="l" t="t" r="r" b="b"/>
              <a:pathLst>
                <a:path w="1002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001" y="768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615;p47">
              <a:extLst>
                <a:ext uri="{FF2B5EF4-FFF2-40B4-BE49-F238E27FC236}">
                  <a16:creationId xmlns:a16="http://schemas.microsoft.com/office/drawing/2014/main" id="{AD69508C-C4DD-3E68-A644-0DB19A81D708}"/>
                </a:ext>
              </a:extLst>
            </p:cNvPr>
            <p:cNvSpPr/>
            <p:nvPr/>
          </p:nvSpPr>
          <p:spPr>
            <a:xfrm>
              <a:off x="3304200" y="3129350"/>
              <a:ext cx="48400" cy="19200"/>
            </a:xfrm>
            <a:custGeom>
              <a:avLst/>
              <a:gdLst/>
              <a:ahLst/>
              <a:cxnLst/>
              <a:rect l="l" t="t" r="r" b="b"/>
              <a:pathLst>
                <a:path w="1936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935" y="768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616;p47">
              <a:extLst>
                <a:ext uri="{FF2B5EF4-FFF2-40B4-BE49-F238E27FC236}">
                  <a16:creationId xmlns:a16="http://schemas.microsoft.com/office/drawing/2014/main" id="{B7D98F0D-ABFC-7D3B-0FF4-A1CE38DE69CB}"/>
                </a:ext>
              </a:extLst>
            </p:cNvPr>
            <p:cNvSpPr/>
            <p:nvPr/>
          </p:nvSpPr>
          <p:spPr>
            <a:xfrm>
              <a:off x="3158250" y="3131025"/>
              <a:ext cx="15050" cy="14200"/>
            </a:xfrm>
            <a:custGeom>
              <a:avLst/>
              <a:gdLst/>
              <a:ahLst/>
              <a:cxnLst/>
              <a:rect l="l" t="t" r="r" b="b"/>
              <a:pathLst>
                <a:path w="602" h="568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34"/>
                    <a:pt x="134" y="567"/>
                    <a:pt x="301" y="567"/>
                  </a:cubicBezTo>
                  <a:cubicBezTo>
                    <a:pt x="468" y="567"/>
                    <a:pt x="601" y="434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617;p47">
              <a:extLst>
                <a:ext uri="{FF2B5EF4-FFF2-40B4-BE49-F238E27FC236}">
                  <a16:creationId xmlns:a16="http://schemas.microsoft.com/office/drawing/2014/main" id="{640FEE31-5DBD-1D95-ED52-7F5FEBED4723}"/>
                </a:ext>
              </a:extLst>
            </p:cNvPr>
            <p:cNvSpPr/>
            <p:nvPr/>
          </p:nvSpPr>
          <p:spPr>
            <a:xfrm>
              <a:off x="3158250" y="3166050"/>
              <a:ext cx="15050" cy="15025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67"/>
                    <a:pt x="134" y="601"/>
                    <a:pt x="301" y="601"/>
                  </a:cubicBezTo>
                  <a:cubicBezTo>
                    <a:pt x="468" y="601"/>
                    <a:pt x="601" y="467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618;p47">
              <a:extLst>
                <a:ext uri="{FF2B5EF4-FFF2-40B4-BE49-F238E27FC236}">
                  <a16:creationId xmlns:a16="http://schemas.microsoft.com/office/drawing/2014/main" id="{4604BEF5-E14D-19A3-E0CC-755257E1DA1E}"/>
                </a:ext>
              </a:extLst>
            </p:cNvPr>
            <p:cNvSpPr/>
            <p:nvPr/>
          </p:nvSpPr>
          <p:spPr>
            <a:xfrm>
              <a:off x="3158250" y="32019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34"/>
                    <a:pt x="134" y="568"/>
                    <a:pt x="301" y="568"/>
                  </a:cubicBezTo>
                  <a:cubicBezTo>
                    <a:pt x="468" y="568"/>
                    <a:pt x="568" y="434"/>
                    <a:pt x="568" y="301"/>
                  </a:cubicBezTo>
                  <a:cubicBezTo>
                    <a:pt x="568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" name="Google Shape;619;p47">
              <a:extLst>
                <a:ext uri="{FF2B5EF4-FFF2-40B4-BE49-F238E27FC236}">
                  <a16:creationId xmlns:a16="http://schemas.microsoft.com/office/drawing/2014/main" id="{F5C0B38D-3B4A-2CC2-F7D3-D89567CB6E1E}"/>
                </a:ext>
              </a:extLst>
            </p:cNvPr>
            <p:cNvSpPr/>
            <p:nvPr/>
          </p:nvSpPr>
          <p:spPr>
            <a:xfrm>
              <a:off x="4147300" y="2526425"/>
              <a:ext cx="52550" cy="51725"/>
            </a:xfrm>
            <a:custGeom>
              <a:avLst/>
              <a:gdLst/>
              <a:ahLst/>
              <a:cxnLst/>
              <a:rect l="l" t="t" r="r" b="b"/>
              <a:pathLst>
                <a:path w="2102" h="2069" extrusionOk="0">
                  <a:moveTo>
                    <a:pt x="1068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68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" name="Google Shape;620;p47">
              <a:extLst>
                <a:ext uri="{FF2B5EF4-FFF2-40B4-BE49-F238E27FC236}">
                  <a16:creationId xmlns:a16="http://schemas.microsoft.com/office/drawing/2014/main" id="{915CA6EA-3815-683B-A321-F1C435021732}"/>
                </a:ext>
              </a:extLst>
            </p:cNvPr>
            <p:cNvSpPr/>
            <p:nvPr/>
          </p:nvSpPr>
          <p:spPr>
            <a:xfrm>
              <a:off x="3608575" y="2784100"/>
              <a:ext cx="52575" cy="51725"/>
            </a:xfrm>
            <a:custGeom>
              <a:avLst/>
              <a:gdLst/>
              <a:ahLst/>
              <a:cxnLst/>
              <a:rect l="l" t="t" r="r" b="b"/>
              <a:pathLst>
                <a:path w="2103" h="2069" extrusionOk="0">
                  <a:moveTo>
                    <a:pt x="1035" y="1"/>
                  </a:moveTo>
                  <a:cubicBezTo>
                    <a:pt x="468" y="1"/>
                    <a:pt x="1" y="434"/>
                    <a:pt x="1" y="1035"/>
                  </a:cubicBezTo>
                  <a:cubicBezTo>
                    <a:pt x="1" y="1602"/>
                    <a:pt x="468" y="2069"/>
                    <a:pt x="1035" y="2069"/>
                  </a:cubicBezTo>
                  <a:cubicBezTo>
                    <a:pt x="1635" y="2069"/>
                    <a:pt x="2102" y="1602"/>
                    <a:pt x="2102" y="1035"/>
                  </a:cubicBezTo>
                  <a:cubicBezTo>
                    <a:pt x="2102" y="434"/>
                    <a:pt x="1635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621;p47">
              <a:extLst>
                <a:ext uri="{FF2B5EF4-FFF2-40B4-BE49-F238E27FC236}">
                  <a16:creationId xmlns:a16="http://schemas.microsoft.com/office/drawing/2014/main" id="{161A73BF-30FE-1EE1-84F8-0595C35BDF74}"/>
                </a:ext>
              </a:extLst>
            </p:cNvPr>
            <p:cNvSpPr/>
            <p:nvPr/>
          </p:nvSpPr>
          <p:spPr>
            <a:xfrm>
              <a:off x="3775375" y="3147700"/>
              <a:ext cx="52550" cy="51725"/>
            </a:xfrm>
            <a:custGeom>
              <a:avLst/>
              <a:gdLst/>
              <a:ahLst/>
              <a:cxnLst/>
              <a:rect l="l" t="t" r="r" b="b"/>
              <a:pathLst>
                <a:path w="2102" h="2069" extrusionOk="0">
                  <a:moveTo>
                    <a:pt x="1034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34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622;p47">
              <a:extLst>
                <a:ext uri="{FF2B5EF4-FFF2-40B4-BE49-F238E27FC236}">
                  <a16:creationId xmlns:a16="http://schemas.microsoft.com/office/drawing/2014/main" id="{8768BC34-D24E-6439-4C4B-D91EDBD6D513}"/>
                </a:ext>
              </a:extLst>
            </p:cNvPr>
            <p:cNvSpPr/>
            <p:nvPr/>
          </p:nvSpPr>
          <p:spPr>
            <a:xfrm>
              <a:off x="3395100" y="3357000"/>
              <a:ext cx="51725" cy="52575"/>
            </a:xfrm>
            <a:custGeom>
              <a:avLst/>
              <a:gdLst/>
              <a:ahLst/>
              <a:cxnLst/>
              <a:rect l="l" t="t" r="r" b="b"/>
              <a:pathLst>
                <a:path w="2069" h="2103" extrusionOk="0">
                  <a:moveTo>
                    <a:pt x="1034" y="1"/>
                  </a:moveTo>
                  <a:cubicBezTo>
                    <a:pt x="467" y="1"/>
                    <a:pt x="0" y="468"/>
                    <a:pt x="0" y="1035"/>
                  </a:cubicBezTo>
                  <a:cubicBezTo>
                    <a:pt x="0" y="1635"/>
                    <a:pt x="467" y="2102"/>
                    <a:pt x="1034" y="2102"/>
                  </a:cubicBezTo>
                  <a:cubicBezTo>
                    <a:pt x="1635" y="2102"/>
                    <a:pt x="2068" y="1635"/>
                    <a:pt x="2068" y="1035"/>
                  </a:cubicBezTo>
                  <a:cubicBezTo>
                    <a:pt x="2068" y="468"/>
                    <a:pt x="1635" y="1"/>
                    <a:pt x="1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" name="Google Shape;569;p47">
            <a:extLst>
              <a:ext uri="{FF2B5EF4-FFF2-40B4-BE49-F238E27FC236}">
                <a16:creationId xmlns:a16="http://schemas.microsoft.com/office/drawing/2014/main" id="{BDB68AFE-B780-A3BD-8384-D9A74A469560}"/>
              </a:ext>
            </a:extLst>
          </p:cNvPr>
          <p:cNvGrpSpPr/>
          <p:nvPr/>
        </p:nvGrpSpPr>
        <p:grpSpPr>
          <a:xfrm>
            <a:off x="488972" y="2034988"/>
            <a:ext cx="3288829" cy="337197"/>
            <a:chOff x="3839575" y="1982700"/>
            <a:chExt cx="1586150" cy="162625"/>
          </a:xfrm>
        </p:grpSpPr>
        <p:sp>
          <p:nvSpPr>
            <p:cNvPr id="6" name="Google Shape;570;p47">
              <a:extLst>
                <a:ext uri="{FF2B5EF4-FFF2-40B4-BE49-F238E27FC236}">
                  <a16:creationId xmlns:a16="http://schemas.microsoft.com/office/drawing/2014/main" id="{52F13CED-5960-6E39-6ED5-3C2AE9EFDA07}"/>
                </a:ext>
              </a:extLst>
            </p:cNvPr>
            <p:cNvSpPr/>
            <p:nvPr/>
          </p:nvSpPr>
          <p:spPr>
            <a:xfrm>
              <a:off x="3839575" y="1982700"/>
              <a:ext cx="1586150" cy="162625"/>
            </a:xfrm>
            <a:custGeom>
              <a:avLst/>
              <a:gdLst/>
              <a:ahLst/>
              <a:cxnLst/>
              <a:rect l="l" t="t" r="r" b="b"/>
              <a:pathLst>
                <a:path w="63446" h="6505" extrusionOk="0">
                  <a:moveTo>
                    <a:pt x="1" y="0"/>
                  </a:moveTo>
                  <a:lnTo>
                    <a:pt x="1" y="6505"/>
                  </a:lnTo>
                  <a:lnTo>
                    <a:pt x="63446" y="6505"/>
                  </a:lnTo>
                  <a:lnTo>
                    <a:pt x="6344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" name="Google Shape;571;p47">
              <a:extLst>
                <a:ext uri="{FF2B5EF4-FFF2-40B4-BE49-F238E27FC236}">
                  <a16:creationId xmlns:a16="http://schemas.microsoft.com/office/drawing/2014/main" id="{BDB2BAB6-BDC3-EFFA-EAF3-43A39E0C0615}"/>
                </a:ext>
              </a:extLst>
            </p:cNvPr>
            <p:cNvSpPr/>
            <p:nvPr/>
          </p:nvSpPr>
          <p:spPr>
            <a:xfrm>
              <a:off x="3917125" y="2025225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701" y="1"/>
                  </a:moveTo>
                  <a:cubicBezTo>
                    <a:pt x="301" y="1"/>
                    <a:pt x="1" y="334"/>
                    <a:pt x="1" y="701"/>
                  </a:cubicBezTo>
                  <a:lnTo>
                    <a:pt x="1" y="2436"/>
                  </a:lnTo>
                  <a:cubicBezTo>
                    <a:pt x="1" y="2869"/>
                    <a:pt x="334" y="3169"/>
                    <a:pt x="701" y="3169"/>
                  </a:cubicBezTo>
                  <a:lnTo>
                    <a:pt x="2469" y="3169"/>
                  </a:lnTo>
                  <a:cubicBezTo>
                    <a:pt x="2870" y="3169"/>
                    <a:pt x="3170" y="2836"/>
                    <a:pt x="3170" y="2436"/>
                  </a:cubicBezTo>
                  <a:lnTo>
                    <a:pt x="3170" y="701"/>
                  </a:lnTo>
                  <a:cubicBezTo>
                    <a:pt x="3170" y="267"/>
                    <a:pt x="2836" y="1"/>
                    <a:pt x="2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" name="Google Shape;572;p47">
              <a:extLst>
                <a:ext uri="{FF2B5EF4-FFF2-40B4-BE49-F238E27FC236}">
                  <a16:creationId xmlns:a16="http://schemas.microsoft.com/office/drawing/2014/main" id="{2023444A-E2BC-1F23-FFDE-08F954D0BACB}"/>
                </a:ext>
              </a:extLst>
            </p:cNvPr>
            <p:cNvSpPr/>
            <p:nvPr/>
          </p:nvSpPr>
          <p:spPr>
            <a:xfrm>
              <a:off x="4022200" y="2050250"/>
              <a:ext cx="285250" cy="5850"/>
            </a:xfrm>
            <a:custGeom>
              <a:avLst/>
              <a:gdLst/>
              <a:ahLst/>
              <a:cxnLst/>
              <a:rect l="l" t="t" r="r" b="b"/>
              <a:pathLst>
                <a:path w="11410" h="234" extrusionOk="0">
                  <a:moveTo>
                    <a:pt x="134" y="0"/>
                  </a:moveTo>
                  <a:cubicBezTo>
                    <a:pt x="68" y="0"/>
                    <a:pt x="1" y="34"/>
                    <a:pt x="1" y="100"/>
                  </a:cubicBezTo>
                  <a:cubicBezTo>
                    <a:pt x="1" y="200"/>
                    <a:pt x="68" y="234"/>
                    <a:pt x="134" y="234"/>
                  </a:cubicBezTo>
                  <a:lnTo>
                    <a:pt x="11276" y="234"/>
                  </a:lnTo>
                  <a:cubicBezTo>
                    <a:pt x="11342" y="234"/>
                    <a:pt x="11409" y="200"/>
                    <a:pt x="11409" y="100"/>
                  </a:cubicBezTo>
                  <a:cubicBezTo>
                    <a:pt x="11409" y="34"/>
                    <a:pt x="11309" y="0"/>
                    <a:pt x="1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" name="Google Shape;573;p47">
              <a:extLst>
                <a:ext uri="{FF2B5EF4-FFF2-40B4-BE49-F238E27FC236}">
                  <a16:creationId xmlns:a16="http://schemas.microsoft.com/office/drawing/2014/main" id="{F68C39F0-AED1-5724-638F-2368C1897561}"/>
                </a:ext>
              </a:extLst>
            </p:cNvPr>
            <p:cNvSpPr/>
            <p:nvPr/>
          </p:nvSpPr>
          <p:spPr>
            <a:xfrm>
              <a:off x="4022200" y="2071925"/>
              <a:ext cx="183500" cy="5875"/>
            </a:xfrm>
            <a:custGeom>
              <a:avLst/>
              <a:gdLst/>
              <a:ahLst/>
              <a:cxnLst/>
              <a:rect l="l" t="t" r="r" b="b"/>
              <a:pathLst>
                <a:path w="7340" h="235" extrusionOk="0">
                  <a:moveTo>
                    <a:pt x="134" y="1"/>
                  </a:moveTo>
                  <a:cubicBezTo>
                    <a:pt x="68" y="1"/>
                    <a:pt x="1" y="34"/>
                    <a:pt x="1" y="134"/>
                  </a:cubicBezTo>
                  <a:cubicBezTo>
                    <a:pt x="1" y="201"/>
                    <a:pt x="68" y="234"/>
                    <a:pt x="134" y="234"/>
                  </a:cubicBezTo>
                  <a:lnTo>
                    <a:pt x="7239" y="234"/>
                  </a:lnTo>
                  <a:cubicBezTo>
                    <a:pt x="7306" y="234"/>
                    <a:pt x="7339" y="201"/>
                    <a:pt x="7339" y="134"/>
                  </a:cubicBezTo>
                  <a:cubicBezTo>
                    <a:pt x="7339" y="67"/>
                    <a:pt x="7273" y="1"/>
                    <a:pt x="7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" name="Google Shape;574;p47">
              <a:extLst>
                <a:ext uri="{FF2B5EF4-FFF2-40B4-BE49-F238E27FC236}">
                  <a16:creationId xmlns:a16="http://schemas.microsoft.com/office/drawing/2014/main" id="{C810546D-E395-31F4-3D87-AB8C5D437C64}"/>
                </a:ext>
              </a:extLst>
            </p:cNvPr>
            <p:cNvSpPr/>
            <p:nvPr/>
          </p:nvSpPr>
          <p:spPr>
            <a:xfrm>
              <a:off x="5080475" y="2041900"/>
              <a:ext cx="56725" cy="5590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01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01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" name="Google Shape;575;p47">
              <a:extLst>
                <a:ext uri="{FF2B5EF4-FFF2-40B4-BE49-F238E27FC236}">
                  <a16:creationId xmlns:a16="http://schemas.microsoft.com/office/drawing/2014/main" id="{F604A5B1-A32D-E9C5-C84D-92D632BC9DF0}"/>
                </a:ext>
              </a:extLst>
            </p:cNvPr>
            <p:cNvSpPr/>
            <p:nvPr/>
          </p:nvSpPr>
          <p:spPr>
            <a:xfrm>
              <a:off x="5168850" y="2041900"/>
              <a:ext cx="56750" cy="55900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01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01"/>
                  </a:cubicBezTo>
                  <a:cubicBezTo>
                    <a:pt x="2269" y="501"/>
                    <a:pt x="1736" y="1"/>
                    <a:pt x="1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" name="Google Shape;576;p47">
              <a:extLst>
                <a:ext uri="{FF2B5EF4-FFF2-40B4-BE49-F238E27FC236}">
                  <a16:creationId xmlns:a16="http://schemas.microsoft.com/office/drawing/2014/main" id="{B2BE40F0-AC79-09E0-71B9-3AC26690DAFE}"/>
                </a:ext>
              </a:extLst>
            </p:cNvPr>
            <p:cNvSpPr/>
            <p:nvPr/>
          </p:nvSpPr>
          <p:spPr>
            <a:xfrm>
              <a:off x="5256425" y="2041900"/>
              <a:ext cx="56725" cy="5590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0" y="501"/>
                    <a:pt x="0" y="1101"/>
                  </a:cubicBezTo>
                  <a:cubicBezTo>
                    <a:pt x="0" y="1735"/>
                    <a:pt x="501" y="2236"/>
                    <a:pt x="1135" y="2236"/>
                  </a:cubicBezTo>
                  <a:cubicBezTo>
                    <a:pt x="1768" y="2236"/>
                    <a:pt x="2269" y="1735"/>
                    <a:pt x="2269" y="1101"/>
                  </a:cubicBezTo>
                  <a:cubicBezTo>
                    <a:pt x="2269" y="501"/>
                    <a:pt x="1768" y="1"/>
                    <a:pt x="1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531" name="Alcím 2">
            <a:extLst>
              <a:ext uri="{FF2B5EF4-FFF2-40B4-BE49-F238E27FC236}">
                <a16:creationId xmlns:a16="http://schemas.microsoft.com/office/drawing/2014/main" id="{19EC64E5-1FDA-04D6-93FF-8C555BCC61F5}"/>
              </a:ext>
            </a:extLst>
          </p:cNvPr>
          <p:cNvSpPr txBox="1">
            <a:spLocks/>
          </p:cNvSpPr>
          <p:nvPr/>
        </p:nvSpPr>
        <p:spPr>
          <a:xfrm>
            <a:off x="8756785" y="5749102"/>
            <a:ext cx="4058400" cy="704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b="1" dirty="0" err="1">
                <a:solidFill>
                  <a:schemeClr val="tx1"/>
                </a:solidFill>
              </a:rPr>
              <a:t>StillNincsCsapatnév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63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38A40A-B0FA-B8C7-78E8-C79D200FC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Felépítés, struktúra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CA3E23C-AABC-B587-F594-7FD34DCF9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u-HU" dirty="0"/>
              <a:t>Gál Attila</a:t>
            </a:r>
          </a:p>
        </p:txBody>
      </p:sp>
    </p:spTree>
    <p:extLst>
      <p:ext uri="{BB962C8B-B14F-4D97-AF65-F5344CB8AC3E}">
        <p14:creationId xmlns:p14="http://schemas.microsoft.com/office/powerpoint/2010/main" val="71203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őcím">
            <a:extLst>
              <a:ext uri="{FF2B5EF4-FFF2-40B4-BE49-F238E27FC236}">
                <a16:creationId xmlns:a16="http://schemas.microsoft.com/office/drawing/2014/main" id="{4B7947F4-4DE2-1D9D-E4A2-5EDCE8EEF147}"/>
              </a:ext>
            </a:extLst>
          </p:cNvPr>
          <p:cNvSpPr txBox="1">
            <a:spLocks/>
          </p:cNvSpPr>
          <p:nvPr/>
        </p:nvSpPr>
        <p:spPr>
          <a:xfrm>
            <a:off x="636149" y="639285"/>
            <a:ext cx="5291517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Munkamenet</a:t>
            </a:r>
          </a:p>
          <a:p>
            <a:endParaRPr lang="hu-HU" dirty="0"/>
          </a:p>
        </p:txBody>
      </p:sp>
      <p:sp>
        <p:nvSpPr>
          <p:cNvPr id="7" name="Alcím 6">
            <a:extLst>
              <a:ext uri="{FF2B5EF4-FFF2-40B4-BE49-F238E27FC236}">
                <a16:creationId xmlns:a16="http://schemas.microsoft.com/office/drawing/2014/main" id="{1A147ECC-B110-429B-ABFE-86ADD4C7B753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502334" y="2162614"/>
            <a:ext cx="7372307" cy="2845072"/>
          </a:xfrm>
        </p:spPr>
        <p:txBody>
          <a:bodyPr/>
          <a:lstStyle/>
          <a:p>
            <a:pPr>
              <a:lnSpc>
                <a:spcPct val="250000"/>
              </a:lnSpc>
              <a:buFontTx/>
              <a:buChar char="-"/>
            </a:pPr>
            <a:r>
              <a:rPr lang="hu-HU" sz="1800" dirty="0"/>
              <a:t>Adatbázis felépítése</a:t>
            </a:r>
          </a:p>
          <a:p>
            <a:pPr>
              <a:lnSpc>
                <a:spcPct val="250000"/>
              </a:lnSpc>
              <a:buFontTx/>
              <a:buChar char="-"/>
            </a:pPr>
            <a:r>
              <a:rPr lang="hu-HU" sz="1800" dirty="0"/>
              <a:t>Oldalak felépítése, sitemap</a:t>
            </a:r>
          </a:p>
          <a:p>
            <a:pPr>
              <a:lnSpc>
                <a:spcPct val="250000"/>
              </a:lnSpc>
              <a:buFontTx/>
              <a:buChar char="-"/>
            </a:pPr>
            <a:r>
              <a:rPr lang="hu-HU" sz="1800" dirty="0"/>
              <a:t>Előző évi próbálkozásokból való okulás (spagetti)</a:t>
            </a:r>
          </a:p>
        </p:txBody>
      </p:sp>
      <p:sp>
        <p:nvSpPr>
          <p:cNvPr id="9" name="Cím 8">
            <a:extLst>
              <a:ext uri="{FF2B5EF4-FFF2-40B4-BE49-F238E27FC236}">
                <a16:creationId xmlns:a16="http://schemas.microsoft.com/office/drawing/2014/main" id="{64F13632-5ADD-4836-9A23-D337AB2A8BC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073188" y="1651357"/>
            <a:ext cx="4971200" cy="541200"/>
          </a:xfrm>
        </p:spPr>
        <p:txBody>
          <a:bodyPr/>
          <a:lstStyle/>
          <a:p>
            <a:r>
              <a:rPr lang="hu-HU" dirty="0"/>
              <a:t>Tervezés, menedzselés</a:t>
            </a:r>
          </a:p>
        </p:txBody>
      </p:sp>
      <p:sp>
        <p:nvSpPr>
          <p:cNvPr id="11" name="Cím 10">
            <a:extLst>
              <a:ext uri="{FF2B5EF4-FFF2-40B4-BE49-F238E27FC236}">
                <a16:creationId xmlns:a16="http://schemas.microsoft.com/office/drawing/2014/main" id="{AE098FA6-5009-40AE-9837-0857D1AE890F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8995567" y="5223586"/>
            <a:ext cx="2358233" cy="541200"/>
          </a:xfrm>
        </p:spPr>
        <p:txBody>
          <a:bodyPr/>
          <a:lstStyle/>
          <a:p>
            <a:r>
              <a:rPr lang="hu-HU" dirty="0"/>
              <a:t>+ Tesztelés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A47F56E2-DD9F-52E0-92BF-87CBAD2DF768}"/>
              </a:ext>
            </a:extLst>
          </p:cNvPr>
          <p:cNvSpPr/>
          <p:nvPr/>
        </p:nvSpPr>
        <p:spPr>
          <a:xfrm>
            <a:off x="533400" y="230981"/>
            <a:ext cx="640653" cy="330994"/>
          </a:xfrm>
          <a:prstGeom prst="rect">
            <a:avLst/>
          </a:prstGeom>
          <a:solidFill>
            <a:srgbClr val="7030A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465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02953"/>
            <a:ext cx="10272000" cy="7636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hu-HU" dirty="0">
                <a:solidFill>
                  <a:srgbClr val="7030A0"/>
                </a:solidFill>
              </a:rPr>
              <a:t> </a:t>
            </a:r>
            <a:r>
              <a:rPr lang="hu-HU" dirty="0"/>
              <a:t>Adatbázis</a:t>
            </a:r>
            <a:br>
              <a:rPr lang="hu-HU" dirty="0"/>
            </a:br>
            <a:endParaRPr lang="hu-HU" dirty="0"/>
          </a:p>
        </p:txBody>
      </p:sp>
      <p:grpSp>
        <p:nvGrpSpPr>
          <p:cNvPr id="3" name="Csoportba foglalás 2"/>
          <p:cNvGrpSpPr/>
          <p:nvPr/>
        </p:nvGrpSpPr>
        <p:grpSpPr>
          <a:xfrm>
            <a:off x="3849632" y="470115"/>
            <a:ext cx="7473066" cy="5784932"/>
            <a:chOff x="3490628" y="370516"/>
            <a:chExt cx="8256003" cy="6487484"/>
          </a:xfrm>
        </p:grpSpPr>
        <p:sp>
          <p:nvSpPr>
            <p:cNvPr id="2" name="Téglalap 1"/>
            <p:cNvSpPr/>
            <p:nvPr/>
          </p:nvSpPr>
          <p:spPr>
            <a:xfrm>
              <a:off x="3490628" y="370516"/>
              <a:ext cx="8256003" cy="6487484"/>
            </a:xfrm>
            <a:prstGeom prst="rect">
              <a:avLst/>
            </a:prstGeom>
            <a:solidFill>
              <a:srgbClr val="2D323C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Kép 4">
              <a:extLst>
                <a:ext uri="{FF2B5EF4-FFF2-40B4-BE49-F238E27FC236}">
                  <a16:creationId xmlns:a16="http://schemas.microsoft.com/office/drawing/2014/main" id="{FCFDC12C-224F-4A10-81CA-314A2748F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3762" y="710255"/>
              <a:ext cx="8221417" cy="614774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sp>
        <p:nvSpPr>
          <p:cNvPr id="9" name="Szövegdoboz 8">
            <a:extLst>
              <a:ext uri="{FF2B5EF4-FFF2-40B4-BE49-F238E27FC236}">
                <a16:creationId xmlns:a16="http://schemas.microsoft.com/office/drawing/2014/main" id="{A879E03A-7DD1-4478-BCD9-FA4AFC60D009}"/>
              </a:ext>
            </a:extLst>
          </p:cNvPr>
          <p:cNvSpPr txBox="1"/>
          <p:nvPr/>
        </p:nvSpPr>
        <p:spPr>
          <a:xfrm>
            <a:off x="611641" y="1375771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Probléma: CASCADE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5B82534B-1566-9AE8-8EA2-87C17B5FF630}"/>
              </a:ext>
            </a:extLst>
          </p:cNvPr>
          <p:cNvSpPr/>
          <p:nvPr/>
        </p:nvSpPr>
        <p:spPr>
          <a:xfrm>
            <a:off x="533400" y="230981"/>
            <a:ext cx="1998960" cy="330994"/>
          </a:xfrm>
          <a:prstGeom prst="rect">
            <a:avLst/>
          </a:prstGeom>
          <a:solidFill>
            <a:srgbClr val="7030A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4979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12171"/>
            <a:ext cx="10272000" cy="7636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Tervezés, menedzselés</a:t>
            </a:r>
          </a:p>
        </p:txBody>
      </p:sp>
      <p:grpSp>
        <p:nvGrpSpPr>
          <p:cNvPr id="5" name="Csoportba foglalás 4"/>
          <p:cNvGrpSpPr/>
          <p:nvPr/>
        </p:nvGrpSpPr>
        <p:grpSpPr>
          <a:xfrm>
            <a:off x="611641" y="1943165"/>
            <a:ext cx="10963483" cy="3919761"/>
            <a:chOff x="611641" y="1787703"/>
            <a:chExt cx="10963483" cy="3919761"/>
          </a:xfrm>
        </p:grpSpPr>
        <p:sp>
          <p:nvSpPr>
            <p:cNvPr id="3" name="Téglalap 2"/>
            <p:cNvSpPr/>
            <p:nvPr/>
          </p:nvSpPr>
          <p:spPr>
            <a:xfrm>
              <a:off x="611641" y="1787703"/>
              <a:ext cx="10963483" cy="3919761"/>
            </a:xfrm>
            <a:prstGeom prst="rect">
              <a:avLst/>
            </a:prstGeom>
            <a:solidFill>
              <a:srgbClr val="2D323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Kép 6">
              <a:extLst>
                <a:ext uri="{FF2B5EF4-FFF2-40B4-BE49-F238E27FC236}">
                  <a16:creationId xmlns:a16="http://schemas.microsoft.com/office/drawing/2014/main" id="{D6BC423F-EC43-469D-9DD9-D2BBCFBF1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875" y="2059718"/>
              <a:ext cx="10958249" cy="3647746"/>
            </a:xfrm>
            <a:prstGeom prst="rect">
              <a:avLst/>
            </a:prstGeom>
          </p:spPr>
        </p:pic>
      </p:grpSp>
      <p:sp>
        <p:nvSpPr>
          <p:cNvPr id="8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9799165" y="995074"/>
            <a:ext cx="1950130" cy="763600"/>
          </a:xfrm>
        </p:spPr>
        <p:txBody>
          <a:bodyPr/>
          <a:lstStyle/>
          <a:p>
            <a:r>
              <a:rPr lang="hu-HU" dirty="0">
                <a:solidFill>
                  <a:schemeClr val="accent6"/>
                </a:solidFill>
              </a:rPr>
              <a:t>Sitemap</a:t>
            </a: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661E8C5D-20F5-B912-7182-2FA11030BD5C}"/>
              </a:ext>
            </a:extLst>
          </p:cNvPr>
          <p:cNvSpPr/>
          <p:nvPr/>
        </p:nvSpPr>
        <p:spPr>
          <a:xfrm>
            <a:off x="533400" y="230981"/>
            <a:ext cx="3722914" cy="330994"/>
          </a:xfrm>
          <a:prstGeom prst="rect">
            <a:avLst/>
          </a:prstGeom>
          <a:solidFill>
            <a:srgbClr val="7030A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4479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Hatszög 62"/>
          <p:cNvSpPr/>
          <p:nvPr/>
        </p:nvSpPr>
        <p:spPr>
          <a:xfrm rot="5400000">
            <a:off x="3729206" y="1654176"/>
            <a:ext cx="4036868" cy="3480059"/>
          </a:xfrm>
          <a:prstGeom prst="hexagon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12171"/>
            <a:ext cx="10272000" cy="7636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hu-HU" dirty="0">
                <a:solidFill>
                  <a:srgbClr val="7030A0"/>
                </a:solidFill>
              </a:rPr>
              <a:t> </a:t>
            </a:r>
            <a:r>
              <a:rPr lang="hu-HU" dirty="0">
                <a:solidFill>
                  <a:schemeClr val="accent6"/>
                </a:solidFill>
              </a:rPr>
              <a:t>A </a:t>
            </a:r>
            <a:r>
              <a:rPr lang="hu-HU" dirty="0" err="1">
                <a:solidFill>
                  <a:schemeClr val="accent6"/>
                </a:solidFill>
              </a:rPr>
              <a:t>Django</a:t>
            </a:r>
            <a:r>
              <a:rPr lang="hu-HU" dirty="0">
                <a:solidFill>
                  <a:schemeClr val="accent6"/>
                </a:solidFill>
              </a:rPr>
              <a:t> </a:t>
            </a:r>
            <a:r>
              <a:rPr lang="hu-HU" dirty="0" err="1">
                <a:solidFill>
                  <a:schemeClr val="accent6"/>
                </a:solidFill>
              </a:rPr>
              <a:t>appok</a:t>
            </a:r>
            <a:br>
              <a:rPr lang="hu-HU" dirty="0"/>
            </a:b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5212874" y="97465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 err="1">
                <a:solidFill>
                  <a:schemeClr val="accent6"/>
                </a:solidFill>
              </a:rPr>
              <a:t>category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2916817" y="194205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 err="1">
                <a:solidFill>
                  <a:schemeClr val="accent6"/>
                </a:solidFill>
              </a:rPr>
              <a:t>language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7549012" y="445621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>
                <a:solidFill>
                  <a:schemeClr val="accent6"/>
                </a:solidFill>
              </a:rPr>
              <a:t>contest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7426902" y="194205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 err="1">
                <a:solidFill>
                  <a:schemeClr val="accent6"/>
                </a:solidFill>
              </a:rPr>
              <a:t>school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3258784" y="445621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>
                <a:solidFill>
                  <a:schemeClr val="accent6"/>
                </a:solidFill>
              </a:rPr>
              <a:t>team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5411649" y="54126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 err="1">
                <a:solidFill>
                  <a:schemeClr val="accent6"/>
                </a:solidFill>
              </a:rPr>
              <a:t>User</a:t>
            </a:r>
            <a:endParaRPr lang="en-US" sz="1800" dirty="0">
              <a:solidFill>
                <a:schemeClr val="accent6"/>
              </a:solidFill>
            </a:endParaRPr>
          </a:p>
        </p:txBody>
      </p:sp>
      <p:cxnSp>
        <p:nvCxnSpPr>
          <p:cNvPr id="67" name="Egyenes összekötő 66"/>
          <p:cNvCxnSpPr>
            <a:stCxn id="63" idx="4"/>
            <a:endCxn id="63" idx="1"/>
          </p:cNvCxnSpPr>
          <p:nvPr/>
        </p:nvCxnSpPr>
        <p:spPr>
          <a:xfrm flipH="1">
            <a:off x="4007612" y="2245787"/>
            <a:ext cx="3480057" cy="229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gyenes összekötő 72"/>
          <p:cNvCxnSpPr>
            <a:stCxn id="63" idx="3"/>
            <a:endCxn id="63" idx="1"/>
          </p:cNvCxnSpPr>
          <p:nvPr/>
        </p:nvCxnSpPr>
        <p:spPr>
          <a:xfrm flipH="1">
            <a:off x="4007612" y="1375772"/>
            <a:ext cx="1740028" cy="3166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gyenes összekötő 76"/>
          <p:cNvCxnSpPr>
            <a:stCxn id="63" idx="4"/>
            <a:endCxn id="63" idx="2"/>
          </p:cNvCxnSpPr>
          <p:nvPr/>
        </p:nvCxnSpPr>
        <p:spPr>
          <a:xfrm flipH="1">
            <a:off x="4007612" y="2245787"/>
            <a:ext cx="3480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gyenes összekötő 78"/>
          <p:cNvCxnSpPr>
            <a:stCxn id="63" idx="4"/>
            <a:endCxn id="63" idx="0"/>
          </p:cNvCxnSpPr>
          <p:nvPr/>
        </p:nvCxnSpPr>
        <p:spPr>
          <a:xfrm flipH="1">
            <a:off x="5747640" y="2245787"/>
            <a:ext cx="1740029" cy="3166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gyenes összekötő 82"/>
          <p:cNvCxnSpPr>
            <a:stCxn id="63" idx="1"/>
            <a:endCxn id="63" idx="5"/>
          </p:cNvCxnSpPr>
          <p:nvPr/>
        </p:nvCxnSpPr>
        <p:spPr>
          <a:xfrm>
            <a:off x="4007612" y="4542625"/>
            <a:ext cx="3480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olyamatábra: Feldolgozás 83"/>
          <p:cNvSpPr/>
          <p:nvPr/>
        </p:nvSpPr>
        <p:spPr>
          <a:xfrm>
            <a:off x="5006088" y="3161126"/>
            <a:ext cx="1483098" cy="40011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zövegdoboz 4"/>
          <p:cNvSpPr txBox="1"/>
          <p:nvPr/>
        </p:nvSpPr>
        <p:spPr>
          <a:xfrm>
            <a:off x="5006088" y="3142523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dusza_web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86" name="Egyenes összekötő 85"/>
          <p:cNvCxnSpPr>
            <a:stCxn id="63" idx="3"/>
          </p:cNvCxnSpPr>
          <p:nvPr/>
        </p:nvCxnSpPr>
        <p:spPr>
          <a:xfrm flipH="1">
            <a:off x="5747637" y="1375772"/>
            <a:ext cx="3" cy="1766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gyenes összekötő 87"/>
          <p:cNvCxnSpPr>
            <a:stCxn id="63" idx="5"/>
            <a:endCxn id="84" idx="2"/>
          </p:cNvCxnSpPr>
          <p:nvPr/>
        </p:nvCxnSpPr>
        <p:spPr>
          <a:xfrm flipH="1" flipV="1">
            <a:off x="5747637" y="3561236"/>
            <a:ext cx="1740032" cy="981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gyenes összekötő 89"/>
          <p:cNvCxnSpPr>
            <a:stCxn id="63" idx="2"/>
          </p:cNvCxnSpPr>
          <p:nvPr/>
        </p:nvCxnSpPr>
        <p:spPr>
          <a:xfrm>
            <a:off x="4007610" y="225914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91"/>
          <p:cNvCxnSpPr>
            <a:stCxn id="63" idx="2"/>
          </p:cNvCxnSpPr>
          <p:nvPr/>
        </p:nvCxnSpPr>
        <p:spPr>
          <a:xfrm>
            <a:off x="4007610" y="225914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gyenes összekötő 93"/>
          <p:cNvCxnSpPr>
            <a:stCxn id="63" idx="2"/>
            <a:endCxn id="63" idx="1"/>
          </p:cNvCxnSpPr>
          <p:nvPr/>
        </p:nvCxnSpPr>
        <p:spPr>
          <a:xfrm>
            <a:off x="4007612" y="2245787"/>
            <a:ext cx="0" cy="22968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gyenes összekötő 95"/>
          <p:cNvCxnSpPr>
            <a:stCxn id="63" idx="1"/>
            <a:endCxn id="63" idx="0"/>
          </p:cNvCxnSpPr>
          <p:nvPr/>
        </p:nvCxnSpPr>
        <p:spPr>
          <a:xfrm>
            <a:off x="4007612" y="4542625"/>
            <a:ext cx="1740028" cy="870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gyenes összekötő 96"/>
          <p:cNvCxnSpPr>
            <a:stCxn id="84" idx="2"/>
            <a:endCxn id="63" idx="0"/>
          </p:cNvCxnSpPr>
          <p:nvPr/>
        </p:nvCxnSpPr>
        <p:spPr>
          <a:xfrm>
            <a:off x="5747637" y="3561236"/>
            <a:ext cx="3" cy="18514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églalap 1">
            <a:extLst>
              <a:ext uri="{FF2B5EF4-FFF2-40B4-BE49-F238E27FC236}">
                <a16:creationId xmlns:a16="http://schemas.microsoft.com/office/drawing/2014/main" id="{9CDCD9F2-D93C-1881-6A09-7E6B6337A6A3}"/>
              </a:ext>
            </a:extLst>
          </p:cNvPr>
          <p:cNvSpPr/>
          <p:nvPr/>
        </p:nvSpPr>
        <p:spPr>
          <a:xfrm>
            <a:off x="533400" y="230981"/>
            <a:ext cx="5431971" cy="330994"/>
          </a:xfrm>
          <a:prstGeom prst="rect">
            <a:avLst/>
          </a:prstGeom>
          <a:solidFill>
            <a:srgbClr val="7030A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3171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>
          <a:extLst>
            <a:ext uri="{FF2B5EF4-FFF2-40B4-BE49-F238E27FC236}">
              <a16:creationId xmlns:a16="http://schemas.microsoft.com/office/drawing/2014/main" id="{73B4A221-CC83-535B-FDCC-DA390680F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2">
            <a:extLst>
              <a:ext uri="{FF2B5EF4-FFF2-40B4-BE49-F238E27FC236}">
                <a16:creationId xmlns:a16="http://schemas.microsoft.com/office/drawing/2014/main" id="{B723543D-1F85-E059-EDF1-9E289D067F71}"/>
              </a:ext>
            </a:extLst>
          </p:cNvPr>
          <p:cNvSpPr/>
          <p:nvPr/>
        </p:nvSpPr>
        <p:spPr>
          <a:xfrm>
            <a:off x="2430245" y="2805147"/>
            <a:ext cx="2467275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Hiányosságok kezelése</a:t>
            </a:r>
          </a:p>
        </p:txBody>
      </p:sp>
      <p:sp>
        <p:nvSpPr>
          <p:cNvPr id="487" name="Google Shape;487;p42">
            <a:extLst>
              <a:ext uri="{FF2B5EF4-FFF2-40B4-BE49-F238E27FC236}">
                <a16:creationId xmlns:a16="http://schemas.microsoft.com/office/drawing/2014/main" id="{3B00F5AD-5A66-CE06-0B34-56CF1318F0DA}"/>
              </a:ext>
            </a:extLst>
          </p:cNvPr>
          <p:cNvSpPr/>
          <p:nvPr/>
        </p:nvSpPr>
        <p:spPr>
          <a:xfrm>
            <a:off x="4539233" y="1727395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Szervező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89" name="Google Shape;489;p42">
            <a:extLst>
              <a:ext uri="{FF2B5EF4-FFF2-40B4-BE49-F238E27FC236}">
                <a16:creationId xmlns:a16="http://schemas.microsoft.com/office/drawing/2014/main" id="{F26D87A0-12C5-6E8E-1FA2-07CA6A5EA1D7}"/>
              </a:ext>
            </a:extLst>
          </p:cNvPr>
          <p:cNvSpPr/>
          <p:nvPr/>
        </p:nvSpPr>
        <p:spPr>
          <a:xfrm>
            <a:off x="4539233" y="5396288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 létrehozása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90" name="Google Shape;490;p42">
            <a:extLst>
              <a:ext uri="{FF2B5EF4-FFF2-40B4-BE49-F238E27FC236}">
                <a16:creationId xmlns:a16="http://schemas.microsoft.com/office/drawing/2014/main" id="{5049ABE8-45D3-849D-7A79-051BEA490342}"/>
              </a:ext>
            </a:extLst>
          </p:cNvPr>
          <p:cNvCxnSpPr>
            <a:cxnSpLocks/>
            <a:stCxn id="487" idx="2"/>
            <a:endCxn id="489" idx="0"/>
          </p:cNvCxnSpPr>
          <p:nvPr/>
        </p:nvCxnSpPr>
        <p:spPr>
          <a:xfrm rot="5400000">
            <a:off x="4581587" y="3881041"/>
            <a:ext cx="3030493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1" name="Google Shape;491;p42">
            <a:extLst>
              <a:ext uri="{FF2B5EF4-FFF2-40B4-BE49-F238E27FC236}">
                <a16:creationId xmlns:a16="http://schemas.microsoft.com/office/drawing/2014/main" id="{D3E42F8C-4959-212B-D3E6-0F22DACFB5B4}"/>
              </a:ext>
            </a:extLst>
          </p:cNvPr>
          <p:cNvCxnSpPr>
            <a:cxnSpLocks/>
            <a:stCxn id="486" idx="3"/>
            <a:endCxn id="487" idx="2"/>
          </p:cNvCxnSpPr>
          <p:nvPr/>
        </p:nvCxnSpPr>
        <p:spPr>
          <a:xfrm flipV="1">
            <a:off x="4897520" y="2365795"/>
            <a:ext cx="1199313" cy="73195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8" name="Google Shape;487;p42">
            <a:extLst>
              <a:ext uri="{FF2B5EF4-FFF2-40B4-BE49-F238E27FC236}">
                <a16:creationId xmlns:a16="http://schemas.microsoft.com/office/drawing/2014/main" id="{B1A3DC8D-676B-8E8E-7E4B-CD0BA23B1AFC}"/>
              </a:ext>
            </a:extLst>
          </p:cNvPr>
          <p:cNvSpPr/>
          <p:nvPr/>
        </p:nvSpPr>
        <p:spPr>
          <a:xfrm>
            <a:off x="1229266" y="1771259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Versenyző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" name="Google Shape;487;p42">
            <a:extLst>
              <a:ext uri="{FF2B5EF4-FFF2-40B4-BE49-F238E27FC236}">
                <a16:creationId xmlns:a16="http://schemas.microsoft.com/office/drawing/2014/main" id="{FE853FBA-44B7-EF45-1C7C-399D58252FB7}"/>
              </a:ext>
            </a:extLst>
          </p:cNvPr>
          <p:cNvSpPr/>
          <p:nvPr/>
        </p:nvSpPr>
        <p:spPr>
          <a:xfrm>
            <a:off x="9405134" y="1769671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16" name="Google Shape;491;p42">
            <a:extLst>
              <a:ext uri="{FF2B5EF4-FFF2-40B4-BE49-F238E27FC236}">
                <a16:creationId xmlns:a16="http://schemas.microsoft.com/office/drawing/2014/main" id="{ED7E7CAA-DFC9-E081-0143-C832EFE3B1EC}"/>
              </a:ext>
            </a:extLst>
          </p:cNvPr>
          <p:cNvCxnSpPr>
            <a:cxnSpLocks/>
            <a:stCxn id="8" idx="2"/>
            <a:endCxn id="486" idx="0"/>
          </p:cNvCxnSpPr>
          <p:nvPr/>
        </p:nvCxnSpPr>
        <p:spPr>
          <a:xfrm rot="16200000" flipH="1">
            <a:off x="3027630" y="2168894"/>
            <a:ext cx="395488" cy="877017"/>
          </a:xfrm>
          <a:prstGeom prst="bentConnector3">
            <a:avLst>
              <a:gd name="adj1" fmla="val 45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8" name="Google Shape;486;p42">
            <a:extLst>
              <a:ext uri="{FF2B5EF4-FFF2-40B4-BE49-F238E27FC236}">
                <a16:creationId xmlns:a16="http://schemas.microsoft.com/office/drawing/2014/main" id="{FA5D61E6-E598-B2A7-C0A9-AEE26BF808E8}"/>
              </a:ext>
            </a:extLst>
          </p:cNvPr>
          <p:cNvSpPr/>
          <p:nvPr/>
        </p:nvSpPr>
        <p:spPr>
          <a:xfrm>
            <a:off x="546886" y="3244499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 adatainak módosítása</a:t>
            </a:r>
          </a:p>
        </p:txBody>
      </p:sp>
      <p:cxnSp>
        <p:nvCxnSpPr>
          <p:cNvPr id="29" name="Google Shape;491;p42">
            <a:extLst>
              <a:ext uri="{FF2B5EF4-FFF2-40B4-BE49-F238E27FC236}">
                <a16:creationId xmlns:a16="http://schemas.microsoft.com/office/drawing/2014/main" id="{6CFC71F8-A889-373D-63B7-C08D2000457B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 rot="5400000">
            <a:off x="2028256" y="2485889"/>
            <a:ext cx="834840" cy="682380"/>
          </a:xfrm>
          <a:prstGeom prst="bentConnector3">
            <a:avLst>
              <a:gd name="adj1" fmla="val 21314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2" name="Google Shape;486;p42">
            <a:extLst>
              <a:ext uri="{FF2B5EF4-FFF2-40B4-BE49-F238E27FC236}">
                <a16:creationId xmlns:a16="http://schemas.microsoft.com/office/drawing/2014/main" id="{269B4AFD-F8D1-43B5-5579-1770A7B377B8}"/>
              </a:ext>
            </a:extLst>
          </p:cNvPr>
          <p:cNvSpPr/>
          <p:nvPr/>
        </p:nvSpPr>
        <p:spPr>
          <a:xfrm>
            <a:off x="10186246" y="3356822"/>
            <a:ext cx="1551252" cy="85146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 adatainak módosítása</a:t>
            </a:r>
          </a:p>
        </p:txBody>
      </p:sp>
      <p:sp>
        <p:nvSpPr>
          <p:cNvPr id="33" name="Google Shape;486;p42">
            <a:extLst>
              <a:ext uri="{FF2B5EF4-FFF2-40B4-BE49-F238E27FC236}">
                <a16:creationId xmlns:a16="http://schemas.microsoft.com/office/drawing/2014/main" id="{663D38C4-E550-516B-C5B8-122719FDE991}"/>
              </a:ext>
            </a:extLst>
          </p:cNvPr>
          <p:cNvSpPr/>
          <p:nvPr/>
        </p:nvSpPr>
        <p:spPr>
          <a:xfrm>
            <a:off x="410850" y="5398901"/>
            <a:ext cx="215818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Programnyelvek, kategóriák kezelése</a:t>
            </a:r>
          </a:p>
        </p:txBody>
      </p:sp>
      <p:sp>
        <p:nvSpPr>
          <p:cNvPr id="34" name="Google Shape;486;p42">
            <a:extLst>
              <a:ext uri="{FF2B5EF4-FFF2-40B4-BE49-F238E27FC236}">
                <a16:creationId xmlns:a16="http://schemas.microsoft.com/office/drawing/2014/main" id="{5ED63853-4C24-1AC0-6F6E-3677C5CC9230}"/>
              </a:ext>
            </a:extLst>
          </p:cNvPr>
          <p:cNvSpPr/>
          <p:nvPr/>
        </p:nvSpPr>
        <p:spPr>
          <a:xfrm>
            <a:off x="8382312" y="2805147"/>
            <a:ext cx="2454575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jóváhagyása</a:t>
            </a:r>
          </a:p>
        </p:txBody>
      </p:sp>
      <p:sp>
        <p:nvSpPr>
          <p:cNvPr id="35" name="Google Shape;486;p42">
            <a:extLst>
              <a:ext uri="{FF2B5EF4-FFF2-40B4-BE49-F238E27FC236}">
                <a16:creationId xmlns:a16="http://schemas.microsoft.com/office/drawing/2014/main" id="{3BA824FE-8F5C-D3E7-17EF-5AE7704F3292}"/>
              </a:ext>
            </a:extLst>
          </p:cNvPr>
          <p:cNvSpPr/>
          <p:nvPr/>
        </p:nvSpPr>
        <p:spPr>
          <a:xfrm>
            <a:off x="8781934" y="5402638"/>
            <a:ext cx="2808624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Új verseny kiírása / határidő módosítása</a:t>
            </a:r>
          </a:p>
        </p:txBody>
      </p:sp>
      <p:cxnSp>
        <p:nvCxnSpPr>
          <p:cNvPr id="36" name="Google Shape;491;p42">
            <a:extLst>
              <a:ext uri="{FF2B5EF4-FFF2-40B4-BE49-F238E27FC236}">
                <a16:creationId xmlns:a16="http://schemas.microsoft.com/office/drawing/2014/main" id="{DA1F76DA-0923-37D4-F421-EB69867D9533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 rot="5400000">
            <a:off x="10487928" y="2882015"/>
            <a:ext cx="948751" cy="8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9" name="Google Shape;491;p42">
            <a:extLst>
              <a:ext uri="{FF2B5EF4-FFF2-40B4-BE49-F238E27FC236}">
                <a16:creationId xmlns:a16="http://schemas.microsoft.com/office/drawing/2014/main" id="{F42C24F8-5B60-6434-6DF8-2E770E0C837E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 rot="5400000">
            <a:off x="10087629" y="1930042"/>
            <a:ext cx="397076" cy="13531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2" name="Google Shape;491;p42">
            <a:extLst>
              <a:ext uri="{FF2B5EF4-FFF2-40B4-BE49-F238E27FC236}">
                <a16:creationId xmlns:a16="http://schemas.microsoft.com/office/drawing/2014/main" id="{9A1B3C07-09B4-9B9E-357C-769D50BE4F15}"/>
              </a:ext>
            </a:extLst>
          </p:cNvPr>
          <p:cNvCxnSpPr>
            <a:cxnSpLocks/>
            <a:stCxn id="34" idx="1"/>
            <a:endCxn id="487" idx="2"/>
          </p:cNvCxnSpPr>
          <p:nvPr/>
        </p:nvCxnSpPr>
        <p:spPr>
          <a:xfrm rot="10800000">
            <a:off x="6096834" y="2365795"/>
            <a:ext cx="2285479" cy="73195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7" name="Google Shape;491;p42">
            <a:extLst>
              <a:ext uri="{FF2B5EF4-FFF2-40B4-BE49-F238E27FC236}">
                <a16:creationId xmlns:a16="http://schemas.microsoft.com/office/drawing/2014/main" id="{1D390069-09B9-3606-E4E9-8DE5308DCA3B}"/>
              </a:ext>
            </a:extLst>
          </p:cNvPr>
          <p:cNvCxnSpPr>
            <a:cxnSpLocks/>
            <a:stCxn id="35" idx="0"/>
            <a:endCxn id="487" idx="2"/>
          </p:cNvCxnSpPr>
          <p:nvPr/>
        </p:nvCxnSpPr>
        <p:spPr>
          <a:xfrm rot="16200000" flipV="1">
            <a:off x="6623119" y="1839510"/>
            <a:ext cx="3036843" cy="40894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0" name="Google Shape;491;p42">
            <a:extLst>
              <a:ext uri="{FF2B5EF4-FFF2-40B4-BE49-F238E27FC236}">
                <a16:creationId xmlns:a16="http://schemas.microsoft.com/office/drawing/2014/main" id="{0FC985A4-2263-7544-A4FF-75CC5B567895}"/>
              </a:ext>
            </a:extLst>
          </p:cNvPr>
          <p:cNvCxnSpPr>
            <a:cxnSpLocks/>
            <a:stCxn id="33" idx="0"/>
            <a:endCxn id="487" idx="2"/>
          </p:cNvCxnSpPr>
          <p:nvPr/>
        </p:nvCxnSpPr>
        <p:spPr>
          <a:xfrm rot="5400000" flipH="1" flipV="1">
            <a:off x="2276833" y="1578902"/>
            <a:ext cx="3033106" cy="460689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5" name="Google Shape;486;p42">
            <a:extLst>
              <a:ext uri="{FF2B5EF4-FFF2-40B4-BE49-F238E27FC236}">
                <a16:creationId xmlns:a16="http://schemas.microsoft.com/office/drawing/2014/main" id="{17CC655C-A6AB-1267-3DAD-F742AD184C45}"/>
              </a:ext>
            </a:extLst>
          </p:cNvPr>
          <p:cNvSpPr/>
          <p:nvPr/>
        </p:nvSpPr>
        <p:spPr>
          <a:xfrm>
            <a:off x="496703" y="2297246"/>
            <a:ext cx="1383626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 létrehozása</a:t>
            </a:r>
          </a:p>
        </p:txBody>
      </p:sp>
      <p:cxnSp>
        <p:nvCxnSpPr>
          <p:cNvPr id="17" name="Google Shape;491;p42">
            <a:extLst>
              <a:ext uri="{FF2B5EF4-FFF2-40B4-BE49-F238E27FC236}">
                <a16:creationId xmlns:a16="http://schemas.microsoft.com/office/drawing/2014/main" id="{332ECAB5-AB03-C413-6906-1845F5A80715}"/>
              </a:ext>
            </a:extLst>
          </p:cNvPr>
          <p:cNvCxnSpPr>
            <a:cxnSpLocks/>
            <a:stCxn id="8" idx="2"/>
            <a:endCxn id="15" idx="3"/>
          </p:cNvCxnSpPr>
          <p:nvPr/>
        </p:nvCxnSpPr>
        <p:spPr>
          <a:xfrm rot="5400000">
            <a:off x="2243505" y="2046484"/>
            <a:ext cx="180187" cy="906537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7" name="Google Shape;489;p42">
            <a:extLst>
              <a:ext uri="{FF2B5EF4-FFF2-40B4-BE49-F238E27FC236}">
                <a16:creationId xmlns:a16="http://schemas.microsoft.com/office/drawing/2014/main" id="{02D5B3E1-6DF2-A2CC-59B9-78E314F0E182}"/>
              </a:ext>
            </a:extLst>
          </p:cNvPr>
          <p:cNvSpPr/>
          <p:nvPr/>
        </p:nvSpPr>
        <p:spPr>
          <a:xfrm>
            <a:off x="2033590" y="4496676"/>
            <a:ext cx="3697030" cy="8996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adatainak / </a:t>
            </a:r>
          </a:p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iskolai jóváhagyási dokumentumának letöltése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3" name="Google Shape;490;p42">
            <a:extLst>
              <a:ext uri="{FF2B5EF4-FFF2-40B4-BE49-F238E27FC236}">
                <a16:creationId xmlns:a16="http://schemas.microsoft.com/office/drawing/2014/main" id="{32FE9024-A2A6-1C13-1DFF-32CFFCB6A8F7}"/>
              </a:ext>
            </a:extLst>
          </p:cNvPr>
          <p:cNvCxnSpPr>
            <a:cxnSpLocks/>
            <a:stCxn id="487" idx="2"/>
            <a:endCxn id="37" idx="0"/>
          </p:cNvCxnSpPr>
          <p:nvPr/>
        </p:nvCxnSpPr>
        <p:spPr>
          <a:xfrm rot="5400000">
            <a:off x="3924029" y="2323871"/>
            <a:ext cx="2130881" cy="2214728"/>
          </a:xfrm>
          <a:prstGeom prst="bentConnector3">
            <a:avLst>
              <a:gd name="adj1" fmla="val 7094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8" name="Google Shape;489;p42">
            <a:extLst>
              <a:ext uri="{FF2B5EF4-FFF2-40B4-BE49-F238E27FC236}">
                <a16:creationId xmlns:a16="http://schemas.microsoft.com/office/drawing/2014/main" id="{8251CBA5-872D-952C-A825-76DF7E5F20E1}"/>
              </a:ext>
            </a:extLst>
          </p:cNvPr>
          <p:cNvSpPr/>
          <p:nvPr/>
        </p:nvSpPr>
        <p:spPr>
          <a:xfrm>
            <a:off x="6753961" y="4817437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Az összes iskola és csapat megtekintése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9" name="Google Shape;490;p42">
            <a:extLst>
              <a:ext uri="{FF2B5EF4-FFF2-40B4-BE49-F238E27FC236}">
                <a16:creationId xmlns:a16="http://schemas.microsoft.com/office/drawing/2014/main" id="{B1309830-81C3-18FA-7087-C853524EC735}"/>
              </a:ext>
            </a:extLst>
          </p:cNvPr>
          <p:cNvCxnSpPr>
            <a:cxnSpLocks/>
            <a:stCxn id="487" idx="2"/>
            <a:endCxn id="48" idx="0"/>
          </p:cNvCxnSpPr>
          <p:nvPr/>
        </p:nvCxnSpPr>
        <p:spPr>
          <a:xfrm rot="16200000" flipH="1">
            <a:off x="5978376" y="2484252"/>
            <a:ext cx="2451642" cy="2214728"/>
          </a:xfrm>
          <a:prstGeom prst="bentConnector3">
            <a:avLst>
              <a:gd name="adj1" fmla="val 61988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52" name="Google Shape;257;p30">
            <a:extLst>
              <a:ext uri="{FF2B5EF4-FFF2-40B4-BE49-F238E27FC236}">
                <a16:creationId xmlns:a16="http://schemas.microsoft.com/office/drawing/2014/main" id="{3145AF63-1BBE-EDA0-2649-03E2C42946F2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509447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hu-HU" dirty="0"/>
              <a:t>Jogosultságok felépítése</a:t>
            </a:r>
            <a:endParaRPr lang="en-US"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05E891AE-0135-9A85-C31A-D16BD590B5C6}"/>
              </a:ext>
            </a:extLst>
          </p:cNvPr>
          <p:cNvSpPr/>
          <p:nvPr/>
        </p:nvSpPr>
        <p:spPr>
          <a:xfrm>
            <a:off x="533400" y="230981"/>
            <a:ext cx="7630886" cy="330994"/>
          </a:xfrm>
          <a:prstGeom prst="rect">
            <a:avLst/>
          </a:prstGeom>
          <a:solidFill>
            <a:srgbClr val="7030A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2154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12171"/>
            <a:ext cx="10272000" cy="7636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hu-HU" dirty="0">
                <a:solidFill>
                  <a:srgbClr val="7030A0"/>
                </a:solidFill>
              </a:rPr>
              <a:t> </a:t>
            </a:r>
            <a:r>
              <a:rPr lang="hu-HU" dirty="0"/>
              <a:t>Kategóriák, nyelvek kezelése</a:t>
            </a:r>
            <a:br>
              <a:rPr lang="hu-HU" dirty="0"/>
            </a:br>
            <a:endParaRPr lang="hu-HU" dirty="0"/>
          </a:p>
        </p:txBody>
      </p:sp>
      <p:grpSp>
        <p:nvGrpSpPr>
          <p:cNvPr id="11" name="Csoportba foglalás 10"/>
          <p:cNvGrpSpPr/>
          <p:nvPr/>
        </p:nvGrpSpPr>
        <p:grpSpPr>
          <a:xfrm>
            <a:off x="2297415" y="1511573"/>
            <a:ext cx="7696917" cy="4289078"/>
            <a:chOff x="2369844" y="1587501"/>
            <a:chExt cx="7696917" cy="4289078"/>
          </a:xfrm>
        </p:grpSpPr>
        <p:sp>
          <p:nvSpPr>
            <p:cNvPr id="10" name="Folyamatábra: Feldolgozás 9"/>
            <p:cNvSpPr/>
            <p:nvPr/>
          </p:nvSpPr>
          <p:spPr>
            <a:xfrm>
              <a:off x="2369844" y="1587501"/>
              <a:ext cx="7696917" cy="4279900"/>
            </a:xfrm>
            <a:prstGeom prst="flowChartProcess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Kép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9845" y="1813921"/>
              <a:ext cx="7696916" cy="4062658"/>
            </a:xfrm>
            <a:prstGeom prst="rect">
              <a:avLst/>
            </a:prstGeom>
          </p:spPr>
        </p:pic>
      </p:grpSp>
      <p:sp>
        <p:nvSpPr>
          <p:cNvPr id="2" name="Téglalap 1">
            <a:extLst>
              <a:ext uri="{FF2B5EF4-FFF2-40B4-BE49-F238E27FC236}">
                <a16:creationId xmlns:a16="http://schemas.microsoft.com/office/drawing/2014/main" id="{6146C8C9-AF00-F564-FA63-E09D193E311D}"/>
              </a:ext>
            </a:extLst>
          </p:cNvPr>
          <p:cNvSpPr/>
          <p:nvPr/>
        </p:nvSpPr>
        <p:spPr>
          <a:xfrm>
            <a:off x="533400" y="230981"/>
            <a:ext cx="9460932" cy="330994"/>
          </a:xfrm>
          <a:prstGeom prst="rect">
            <a:avLst/>
          </a:prstGeom>
          <a:solidFill>
            <a:srgbClr val="7030A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3438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Operating System Design Pitch Deck by Slidesgo</Template>
  <TotalTime>517</TotalTime>
  <Words>1310</Words>
  <Application>Microsoft Office PowerPoint</Application>
  <PresentationFormat>Szélesvásznú</PresentationFormat>
  <Paragraphs>190</Paragraphs>
  <Slides>26</Slides>
  <Notes>23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38" baseType="lpstr">
      <vt:lpstr>Aptos</vt:lpstr>
      <vt:lpstr>Arial</vt:lpstr>
      <vt:lpstr>Bauhaus 93</vt:lpstr>
      <vt:lpstr>Courier New</vt:lpstr>
      <vt:lpstr>Denk One</vt:lpstr>
      <vt:lpstr>Fira Sans Extra Condensed</vt:lpstr>
      <vt:lpstr>Nunito Light</vt:lpstr>
      <vt:lpstr>PT Sans</vt:lpstr>
      <vt:lpstr>Quantico</vt:lpstr>
      <vt:lpstr>Segoe UI Historic</vt:lpstr>
      <vt:lpstr>Source Code Pro</vt:lpstr>
      <vt:lpstr>New Operating System Design Pitch Deck by Slidesgo</vt:lpstr>
      <vt:lpstr>Webalkalmazás</vt:lpstr>
      <vt:lpstr>MVC strucktúra</vt:lpstr>
      <vt:lpstr>Felépítés, struktúra</vt:lpstr>
      <vt:lpstr>Tervezés, menedzselés</vt:lpstr>
      <vt:lpstr>&lt;/ Adatbázis </vt:lpstr>
      <vt:lpstr>&lt;/ Tervezés, menedzselés</vt:lpstr>
      <vt:lpstr>&lt;/ A Django appok </vt:lpstr>
      <vt:lpstr>PowerPoint-bemutató</vt:lpstr>
      <vt:lpstr>&lt;/ Kategóriák, nyelvek kezelése </vt:lpstr>
      <vt:lpstr>&lt;/ Kategóriák, nyelvek kezelése </vt:lpstr>
      <vt:lpstr>Backend</vt:lpstr>
      <vt:lpstr>PowerPoint-bemutató</vt:lpstr>
      <vt:lpstr>PowerPoint-bemutató</vt:lpstr>
      <vt:lpstr>PowerPoint-bemutató</vt:lpstr>
      <vt:lpstr>PowerPoint-bemutató</vt:lpstr>
      <vt:lpstr>Frontend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&lt;/ Köszönjük a figyelmet /&gt;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Webalkalmazás</dc:title>
  <dc:creator>O365 felhasználó</dc:creator>
  <cp:lastModifiedBy>O365 felhasználó</cp:lastModifiedBy>
  <cp:revision>430</cp:revision>
  <dcterms:created xsi:type="dcterms:W3CDTF">2024-11-25T07:36:55Z</dcterms:created>
  <dcterms:modified xsi:type="dcterms:W3CDTF">2024-11-30T05:40:42Z</dcterms:modified>
</cp:coreProperties>
</file>