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13"/>
  </p:notesMasterIdLst>
  <p:handoutMasterIdLst>
    <p:handoutMasterId r:id="rId14"/>
  </p:handoutMasterIdLst>
  <p:sldIdLst>
    <p:sldId id="282" r:id="rId5"/>
    <p:sldId id="275" r:id="rId6"/>
    <p:sldId id="277" r:id="rId7"/>
    <p:sldId id="276" r:id="rId8"/>
    <p:sldId id="280" r:id="rId9"/>
    <p:sldId id="278" r:id="rId10"/>
    <p:sldId id="281" r:id="rId11"/>
    <p:sldId id="28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Gálati" id="{5F56BCDF-E033-43DF-A4D1-C67168D77E7D}">
          <p14:sldIdLst>
            <p14:sldId id="282"/>
            <p14:sldId id="275"/>
            <p14:sldId id="277"/>
            <p14:sldId id="276"/>
            <p14:sldId id="280"/>
            <p14:sldId id="278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3C"/>
    <a:srgbClr val="E2E4F6"/>
    <a:srgbClr val="171A1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6310" autoAdjust="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/>
            </a: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/>
            </a: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85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28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9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sitemap elmagyarázása, az app felépítése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48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appok</a:t>
            </a:r>
            <a:r>
              <a:rPr lang="hu-HU" baseline="0" dirty="0" smtClean="0"/>
              <a:t> feladati, felépítés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73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29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01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73562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  <p:sldLayoutId id="2147483709" r:id="rId17"/>
    <p:sldLayoutId id="2147483713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Felépítés, struktúra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Gál Attila </a:t>
            </a:r>
            <a:r>
              <a:rPr lang="hu-HU" dirty="0"/>
              <a:t>Prometheus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71203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02334" y="2162614"/>
            <a:ext cx="7372307" cy="2845072"/>
          </a:xfrm>
        </p:spPr>
        <p:txBody>
          <a:bodyPr/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Adatbázis felépítése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Oldalak felépítése, sitemap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 smtClean="0"/>
              <a:t>Ha </a:t>
            </a:r>
            <a:r>
              <a:rPr lang="hu-HU" sz="1800" dirty="0"/>
              <a:t>valami alapvetően rossz, az az én hibám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 smtClean="0"/>
              <a:t>Előző évi próbálkozásokból való okulás (spagetti)</a:t>
            </a:r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73188" y="1651357"/>
            <a:ext cx="4971200" cy="541200"/>
          </a:xfrm>
        </p:spPr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995567" y="5223586"/>
            <a:ext cx="2358233" cy="541200"/>
          </a:xfrm>
        </p:spPr>
        <p:txBody>
          <a:bodyPr/>
          <a:lstStyle/>
          <a:p>
            <a:r>
              <a:rPr lang="hu-HU" dirty="0" smtClean="0"/>
              <a:t>+ Tesztelés</a:t>
            </a:r>
            <a:endParaRPr lang="hu-HU" dirty="0"/>
          </a:p>
        </p:txBody>
      </p:sp>
      <p:sp>
        <p:nvSpPr>
          <p:cNvPr id="12" name="Cím 2">
            <a:extLst>
              <a:ext uri="{FF2B5EF4-FFF2-40B4-BE49-F238E27FC236}">
                <a16:creationId xmlns:a16="http://schemas.microsoft.com/office/drawing/2014/main" id="{2D371E4E-2992-41E5-B173-D6D97930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67" y="640975"/>
            <a:ext cx="4971200" cy="541200"/>
          </a:xfrm>
        </p:spPr>
        <p:txBody>
          <a:bodyPr/>
          <a:lstStyle/>
          <a:p>
            <a:r>
              <a:rPr lang="hu-HU" dirty="0" smtClean="0">
                <a:solidFill>
                  <a:srgbClr val="7030A0"/>
                </a:solidFill>
              </a:rPr>
              <a:t>&lt;/</a:t>
            </a:r>
            <a:r>
              <a:rPr lang="hu-HU" dirty="0" smtClean="0"/>
              <a:t> A szerepköröm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02953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 smtClean="0"/>
              <a:t>Adatbázis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3642804" y="377371"/>
            <a:ext cx="7473066" cy="5784932"/>
            <a:chOff x="3490628" y="370516"/>
            <a:chExt cx="8256003" cy="6487484"/>
          </a:xfrm>
        </p:grpSpPr>
        <p:sp>
          <p:nvSpPr>
            <p:cNvPr id="2" name="Téglalap 1"/>
            <p:cNvSpPr/>
            <p:nvPr/>
          </p:nvSpPr>
          <p:spPr>
            <a:xfrm>
              <a:off x="3490628" y="370516"/>
              <a:ext cx="8256003" cy="6487484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FCFDC12C-224F-4A10-81CA-314A2748F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762" y="710255"/>
              <a:ext cx="8221417" cy="614774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79E03A-7DD1-4478-BCD9-FA4AFC60D009}"/>
              </a:ext>
            </a:extLst>
          </p:cNvPr>
          <p:cNvSpPr txBox="1"/>
          <p:nvPr/>
        </p:nvSpPr>
        <p:spPr>
          <a:xfrm>
            <a:off x="611641" y="137577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Probléma: CASCADE</a:t>
            </a:r>
          </a:p>
        </p:txBody>
      </p:sp>
    </p:spTree>
    <p:extLst>
      <p:ext uri="{BB962C8B-B14F-4D97-AF65-F5344CB8AC3E}">
        <p14:creationId xmlns:p14="http://schemas.microsoft.com/office/powerpoint/2010/main" val="14793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061584" y="1976388"/>
            <a:ext cx="10963483" cy="3919761"/>
            <a:chOff x="611641" y="1787703"/>
            <a:chExt cx="10963483" cy="3919761"/>
          </a:xfrm>
        </p:grpSpPr>
        <p:sp>
          <p:nvSpPr>
            <p:cNvPr id="3" name="Téglalap 2"/>
            <p:cNvSpPr/>
            <p:nvPr/>
          </p:nvSpPr>
          <p:spPr>
            <a:xfrm>
              <a:off x="611641" y="1787703"/>
              <a:ext cx="10963483" cy="3919761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D6BC423F-EC43-469D-9DD9-D2BBCFBF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75" y="2059718"/>
              <a:ext cx="10958249" cy="3647746"/>
            </a:xfrm>
            <a:prstGeom prst="rect">
              <a:avLst/>
            </a:prstGeom>
          </p:spPr>
        </p:pic>
      </p:grpSp>
      <p:sp>
        <p:nvSpPr>
          <p:cNvPr id="8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799165" y="995074"/>
            <a:ext cx="1950130" cy="763600"/>
          </a:xfrm>
        </p:spPr>
        <p:txBody>
          <a:bodyPr/>
          <a:lstStyle/>
          <a:p>
            <a:r>
              <a:rPr lang="hu-HU" dirty="0" smtClean="0">
                <a:solidFill>
                  <a:schemeClr val="accent6"/>
                </a:solidFill>
              </a:rPr>
              <a:t>Sitemap</a:t>
            </a:r>
            <a:endParaRPr lang="hu-H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atszög 62"/>
          <p:cNvSpPr/>
          <p:nvPr/>
        </p:nvSpPr>
        <p:spPr>
          <a:xfrm rot="5400000">
            <a:off x="3729206" y="1654176"/>
            <a:ext cx="4036868" cy="3480059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 smtClean="0">
                <a:solidFill>
                  <a:schemeClr val="accent6"/>
                </a:solidFill>
              </a:rPr>
              <a:t>A </a:t>
            </a:r>
            <a:r>
              <a:rPr lang="hu-HU" dirty="0" err="1" smtClean="0">
                <a:solidFill>
                  <a:schemeClr val="accent6"/>
                </a:solidFill>
              </a:rPr>
              <a:t>Django</a:t>
            </a:r>
            <a:r>
              <a:rPr lang="hu-HU" dirty="0" smtClean="0">
                <a:solidFill>
                  <a:schemeClr val="accent6"/>
                </a:solidFill>
              </a:rPr>
              <a:t> </a:t>
            </a:r>
            <a:r>
              <a:rPr lang="hu-HU" dirty="0" err="1" smtClean="0">
                <a:solidFill>
                  <a:schemeClr val="accent6"/>
                </a:solidFill>
              </a:rPr>
              <a:t>appok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212874" y="9746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 smtClean="0">
                <a:solidFill>
                  <a:schemeClr val="accent6"/>
                </a:solidFill>
              </a:rPr>
              <a:t>category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916817" y="19420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 smtClean="0">
                <a:solidFill>
                  <a:schemeClr val="accent6"/>
                </a:solidFill>
              </a:rPr>
              <a:t>language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549012" y="44562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smtClean="0">
                <a:solidFill>
                  <a:schemeClr val="accent6"/>
                </a:solidFill>
              </a:rPr>
              <a:t>contest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426902" y="19420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 smtClean="0">
                <a:solidFill>
                  <a:schemeClr val="accent6"/>
                </a:solidFill>
              </a:rPr>
              <a:t>school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3258784" y="44562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smtClean="0">
                <a:solidFill>
                  <a:schemeClr val="accent6"/>
                </a:solidFill>
              </a:rPr>
              <a:t>team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411649" y="5412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 smtClean="0">
                <a:solidFill>
                  <a:schemeClr val="accent6"/>
                </a:solidFill>
              </a:rPr>
              <a:t>User</a:t>
            </a: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67" name="Egyenes összekötő 66"/>
          <p:cNvCxnSpPr>
            <a:stCxn id="63" idx="4"/>
            <a:endCxn id="63" idx="1"/>
          </p:cNvCxnSpPr>
          <p:nvPr/>
        </p:nvCxnSpPr>
        <p:spPr>
          <a:xfrm flipH="1">
            <a:off x="4007612" y="2245787"/>
            <a:ext cx="3480057" cy="229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/>
          <p:cNvCxnSpPr>
            <a:stCxn id="63" idx="3"/>
            <a:endCxn id="63" idx="1"/>
          </p:cNvCxnSpPr>
          <p:nvPr/>
        </p:nvCxnSpPr>
        <p:spPr>
          <a:xfrm flipH="1">
            <a:off x="4007612" y="1375772"/>
            <a:ext cx="1740028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/>
          <p:cNvCxnSpPr>
            <a:stCxn id="63" idx="4"/>
            <a:endCxn id="63" idx="2"/>
          </p:cNvCxnSpPr>
          <p:nvPr/>
        </p:nvCxnSpPr>
        <p:spPr>
          <a:xfrm flipH="1">
            <a:off x="4007612" y="2245787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78"/>
          <p:cNvCxnSpPr>
            <a:stCxn id="63" idx="4"/>
            <a:endCxn id="63" idx="0"/>
          </p:cNvCxnSpPr>
          <p:nvPr/>
        </p:nvCxnSpPr>
        <p:spPr>
          <a:xfrm flipH="1">
            <a:off x="5747640" y="2245787"/>
            <a:ext cx="1740029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82"/>
          <p:cNvCxnSpPr>
            <a:stCxn id="63" idx="1"/>
            <a:endCxn id="63" idx="5"/>
          </p:cNvCxnSpPr>
          <p:nvPr/>
        </p:nvCxnSpPr>
        <p:spPr>
          <a:xfrm>
            <a:off x="4007612" y="4542625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yamatábra: Feldolgozás 83"/>
          <p:cNvSpPr/>
          <p:nvPr/>
        </p:nvSpPr>
        <p:spPr>
          <a:xfrm>
            <a:off x="5006088" y="3161126"/>
            <a:ext cx="1483098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5006088" y="3142523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</a:t>
            </a:r>
            <a:r>
              <a:rPr lang="hu-HU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usza_web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6" name="Egyenes összekötő 85"/>
          <p:cNvCxnSpPr>
            <a:stCxn id="63" idx="3"/>
          </p:cNvCxnSpPr>
          <p:nvPr/>
        </p:nvCxnSpPr>
        <p:spPr>
          <a:xfrm flipH="1">
            <a:off x="5747637" y="1375772"/>
            <a:ext cx="3" cy="17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/>
          <p:cNvCxnSpPr>
            <a:stCxn id="63" idx="5"/>
            <a:endCxn id="84" idx="2"/>
          </p:cNvCxnSpPr>
          <p:nvPr/>
        </p:nvCxnSpPr>
        <p:spPr>
          <a:xfrm flipH="1" flipV="1">
            <a:off x="5747637" y="3561236"/>
            <a:ext cx="1740032" cy="98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91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93"/>
          <p:cNvCxnSpPr>
            <a:stCxn id="63" idx="2"/>
            <a:endCxn id="63" idx="1"/>
          </p:cNvCxnSpPr>
          <p:nvPr/>
        </p:nvCxnSpPr>
        <p:spPr>
          <a:xfrm>
            <a:off x="4007612" y="2245787"/>
            <a:ext cx="0" cy="2296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95"/>
          <p:cNvCxnSpPr>
            <a:stCxn id="63" idx="1"/>
            <a:endCxn id="63" idx="0"/>
          </p:cNvCxnSpPr>
          <p:nvPr/>
        </p:nvCxnSpPr>
        <p:spPr>
          <a:xfrm>
            <a:off x="4007612" y="4542625"/>
            <a:ext cx="1740028" cy="87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/>
          <p:cNvCxnSpPr>
            <a:stCxn id="84" idx="2"/>
            <a:endCxn id="63" idx="0"/>
          </p:cNvCxnSpPr>
          <p:nvPr/>
        </p:nvCxnSpPr>
        <p:spPr>
          <a:xfrm>
            <a:off x="5747637" y="3561236"/>
            <a:ext cx="3" cy="185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7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 smtClean="0"/>
              <a:t>Ide Pápa </a:t>
            </a:r>
            <a:r>
              <a:rPr lang="hu-HU" dirty="0" err="1" smtClean="0"/>
              <a:t>permission</a:t>
            </a:r>
            <a:r>
              <a:rPr lang="hu-HU" dirty="0" smtClean="0"/>
              <a:t> gráfja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86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 smtClean="0"/>
              <a:t>Kategóriák, nyelvek </a:t>
            </a:r>
            <a:r>
              <a:rPr lang="hu-HU" dirty="0"/>
              <a:t>kezelése</a:t>
            </a:r>
            <a:br>
              <a:rPr lang="hu-HU" dirty="0"/>
            </a:br>
            <a:endParaRPr lang="hu-HU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2297415" y="1511573"/>
            <a:ext cx="7696917" cy="4289078"/>
            <a:chOff x="2369844" y="1587501"/>
            <a:chExt cx="7696917" cy="4289078"/>
          </a:xfrm>
        </p:grpSpPr>
        <p:sp>
          <p:nvSpPr>
            <p:cNvPr id="10" name="Folyamatábra: Feldolgozás 9"/>
            <p:cNvSpPr/>
            <p:nvPr/>
          </p:nvSpPr>
          <p:spPr>
            <a:xfrm>
              <a:off x="2369844" y="1587501"/>
              <a:ext cx="7696917" cy="42799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845" y="1813921"/>
              <a:ext cx="7696916" cy="4062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4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 smtClean="0"/>
              <a:t>Kategóriák, nyelvek </a:t>
            </a:r>
            <a:r>
              <a:rPr lang="hu-HU" dirty="0"/>
              <a:t>kezelése</a:t>
            </a:r>
            <a:br>
              <a:rPr lang="hu-HU" dirty="0"/>
            </a:b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92" y="4903616"/>
            <a:ext cx="5944430" cy="110505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16" y="2118525"/>
            <a:ext cx="3277057" cy="165758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77" y="1269964"/>
            <a:ext cx="6782994" cy="35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8210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192</TotalTime>
  <Words>116</Words>
  <Application>Microsoft Office PowerPoint</Application>
  <PresentationFormat>Szélesvásznú</PresentationFormat>
  <Paragraphs>37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4</vt:i4>
      </vt:variant>
      <vt:variant>
        <vt:lpstr>Diacímek</vt:lpstr>
      </vt:variant>
      <vt:variant>
        <vt:i4>8</vt:i4>
      </vt:variant>
    </vt:vector>
  </HeadingPairs>
  <TitlesOfParts>
    <vt:vector size="23" baseType="lpstr">
      <vt:lpstr>Anaheim</vt:lpstr>
      <vt:lpstr>Aptos</vt:lpstr>
      <vt:lpstr>Arial</vt:lpstr>
      <vt:lpstr>Denk One</vt:lpstr>
      <vt:lpstr>Fira Sans Extra Condensed</vt:lpstr>
      <vt:lpstr>Nunito Light</vt:lpstr>
      <vt:lpstr>Proxima Nova</vt:lpstr>
      <vt:lpstr>PT Sans</vt:lpstr>
      <vt:lpstr>Quantico</vt:lpstr>
      <vt:lpstr>Segoe UI Historic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Felépítés, struktúra</vt:lpstr>
      <vt:lpstr>Tervezés, menedzselés</vt:lpstr>
      <vt:lpstr>&lt;/ Adatbázis </vt:lpstr>
      <vt:lpstr>&lt;/ Tervezés, menedzselés</vt:lpstr>
      <vt:lpstr>&lt;/ A Django appok </vt:lpstr>
      <vt:lpstr>&lt;/ Ide Pápa permission gráfja</vt:lpstr>
      <vt:lpstr>&lt;/ Kategóriák, nyelvek kezelése </vt:lpstr>
      <vt:lpstr>&lt;/ Kategóriák, nyelvek kezelése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Windows-felhasználó</cp:lastModifiedBy>
  <cp:revision>223</cp:revision>
  <dcterms:created xsi:type="dcterms:W3CDTF">2024-11-25T07:36:55Z</dcterms:created>
  <dcterms:modified xsi:type="dcterms:W3CDTF">2024-11-29T13:53:54Z</dcterms:modified>
</cp:coreProperties>
</file>