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89" r:id="rId4"/>
    <p:sldId id="276" r:id="rId5"/>
    <p:sldId id="277" r:id="rId6"/>
    <p:sldId id="290" r:id="rId7"/>
    <p:sldId id="259" r:id="rId8"/>
    <p:sldId id="261" r:id="rId9"/>
    <p:sldId id="258" r:id="rId10"/>
    <p:sldId id="271" r:id="rId11"/>
    <p:sldId id="274" r:id="rId12"/>
    <p:sldId id="282" r:id="rId13"/>
    <p:sldId id="283" r:id="rId14"/>
    <p:sldId id="284" r:id="rId15"/>
    <p:sldId id="285" r:id="rId16"/>
    <p:sldId id="263" r:id="rId17"/>
    <p:sldId id="286" r:id="rId18"/>
    <p:sldId id="287" r:id="rId19"/>
    <p:sldId id="262" r:id="rId20"/>
    <p:sldId id="288" r:id="rId21"/>
    <p:sldId id="269" r:id="rId22"/>
    <p:sldId id="270" r:id="rId23"/>
    <p:sldId id="25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  <p14:sldId id="275"/>
          </p14:sldIdLst>
        </p14:section>
        <p14:section name="Gálati" id="{5F56BCDF-E033-43DF-A4D1-C67168D77E7D}">
          <p14:sldIdLst>
            <p14:sldId id="289"/>
            <p14:sldId id="276"/>
            <p14:sldId id="277"/>
            <p14:sldId id="290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82"/>
            <p14:sldId id="283"/>
            <p14:sldId id="284"/>
            <p14:sldId id="285"/>
            <p14:sldId id="263"/>
            <p14:sldId id="286"/>
            <p14:sldId id="287"/>
            <p14:sldId id="262"/>
            <p14:sldId id="288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3C"/>
    <a:srgbClr val="3B6429"/>
    <a:srgbClr val="E2E4F6"/>
    <a:srgbClr val="171A1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13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munkafolyamat úgy nézett ki, hogy mikor a srácok elkészültek egy adott funkcióval én elkezdtem annak a frontendjén dolgozni, szinte sosem volt időm pihenni (kivéve amikor nem ment valami, és az Urak kellett, hogy segítsenek). A </a:t>
            </a:r>
            <a:r>
              <a:rPr lang="hu-HU" dirty="0" err="1"/>
              <a:t>navbar-on</a:t>
            </a:r>
            <a:r>
              <a:rPr lang="hu-HU" dirty="0"/>
              <a:t> keresztül elérhető a kezdőlap, bejelentkezés, és a regisztráció, illetve a sarokban elhelyzetem egy visszaszámlálót, ami mindig az éppen futó verseny közelgő nevezési határidejét jelzi.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156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Mindenféle regisztráláshoz és bejelentkezéshez ugyan azt a  </a:t>
            </a:r>
            <a:r>
              <a:rPr lang="hu-HU" dirty="0" err="1"/>
              <a:t>form</a:t>
            </a:r>
            <a:r>
              <a:rPr lang="hu-HU" dirty="0"/>
              <a:t>-ot használtam, így ezek kinézete csak kicsit tér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5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nevezett csapatot táblázat-szerűen megjelenítve láthatjuk, melynek adatait később tudjuk módosítani. Mindegyik gombon van animáció, és mindegyik kezelőfelület hasonló stílusban és elrendezésben lett elkészítve.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9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Talán a szervező kezelőfelülete a leglátványosabb: itt lehet új versenyt létrehozni, különböző kategóriákkal és nyelvekkel, továbbá, ha lejjebb görgetünk, láthatók a statisztikák, amiket Gál Attila segítségével készítettem el. Itt kördiagrammok láthatóak, amik segítségével meg lehet állapítani, hogy milyen arányban vannak használt nyelvek és a kategóriák a nevezett csapatokban.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6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r>
              <a:rPr lang="hu-HU" dirty="0"/>
              <a:t>Képen: alul jelenik meg a hibaüzenet, stb..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Nos, így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kellégáim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elmagyarázták, hogyan készítették el a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poject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backend részét, rajtam a sor,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bemuatassam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én hogyan varázsoltam frontendet a webappnak.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 Ez számomra egy új kihívás volt, mivel eddig csak játékfejlesztéssel foglalkoztam, de igyekeztem legjobb tudásom szerint felnőni a feladathoz. Az első lépés egy koncepció volt: azzal kezdtem, hogy megnéztem egy tucat iskola és verseny weboldalát, majd következtetésként levontam, hogy mik a hibáik. Kissé </a:t>
            </a:r>
            <a:r>
              <a:rPr lang="hu-HU" dirty="0" err="1"/>
              <a:t>kliche</a:t>
            </a:r>
            <a:r>
              <a:rPr lang="hu-HU" dirty="0"/>
              <a:t>-s, de ezeket tűztem ki magamnak célul: egyszerű kezelőfelület, letisztult megjelenés, barátságos kinézet és kezdőfelület. Nem akartam nagyon modern weboldalt készíteni, igyekeztem megőrizni kicsit egy egyszerűbb stílust.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Miközben társaim ideges sikolyait hallgattam </a:t>
            </a:r>
            <a:r>
              <a:rPr lang="hu-HU" dirty="0" err="1"/>
              <a:t>dsicordon</a:t>
            </a:r>
            <a:r>
              <a:rPr lang="hu-HU" dirty="0"/>
              <a:t> keresztül, én a szóköz ritmikus nyomogatásával generáltam szín palettát </a:t>
            </a:r>
            <a:r>
              <a:rPr lang="hu-HU" dirty="0" err="1"/>
              <a:t>coolorson</a:t>
            </a:r>
            <a:r>
              <a:rPr lang="hu-HU" dirty="0"/>
              <a:t>. 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0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 A barátságos megjelenéshez azt találtam ki, hogy legyenek HULLÁMOK. A hullámokat </a:t>
            </a:r>
            <a:r>
              <a:rPr lang="hu-HU" dirty="0" err="1"/>
              <a:t>svg</a:t>
            </a:r>
            <a:r>
              <a:rPr lang="hu-HU" dirty="0"/>
              <a:t>-vel készítettem el, melyekbe belehelyeztem az adott tartalmat.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82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BD1AEE8F-A454-3127-6DAE-DE08FD936861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477479F4-AC23-2586-2AD1-5B94ECBEFDA2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CC8A9354-CC92-FC97-3238-E44DEE4B43EE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8A776A5A-5EAD-1658-AA23-204400B25345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12B771F0-0251-40FC-ADD3-9658424AE0AC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590A17F0-8305-CF3E-FB82-AB02659FAF01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5B3ACF7A-35B7-9778-76CC-9CCC0CE108D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rgbClr val="00B0F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453" name="Téglalap 452">
            <a:extLst>
              <a:ext uri="{FF2B5EF4-FFF2-40B4-BE49-F238E27FC236}">
                <a16:creationId xmlns:a16="http://schemas.microsoft.com/office/drawing/2014/main" id="{3A1F818D-2730-905B-2DDD-F6DFD14197EC}"/>
              </a:ext>
            </a:extLst>
          </p:cNvPr>
          <p:cNvSpPr/>
          <p:nvPr/>
        </p:nvSpPr>
        <p:spPr>
          <a:xfrm>
            <a:off x="533400" y="230981"/>
            <a:ext cx="90762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A79790AE-5C5D-B9D0-4B3C-D59E0CDE6C3B}"/>
              </a:ext>
            </a:extLst>
          </p:cNvPr>
          <p:cNvSpPr/>
          <p:nvPr/>
        </p:nvSpPr>
        <p:spPr>
          <a:xfrm>
            <a:off x="533399" y="230981"/>
            <a:ext cx="11146971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4488150" y="3198767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25072" y="707426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SigMazsola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43978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ors.co - bookmarks.design">
            <a:extLst>
              <a:ext uri="{FF2B5EF4-FFF2-40B4-BE49-F238E27FC236}">
                <a16:creationId xmlns:a16="http://schemas.microsoft.com/office/drawing/2014/main" id="{B5D7592E-4A95-42B5-A5D3-386D0AA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0" y="2578131"/>
            <a:ext cx="3322392" cy="33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68A78438-81B5-4F98-85F6-00CBC786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kezelőfelület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Barátságos kinézet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Letisztult megjelenés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D459D2-04CE-47B0-9B28-9C2E2C46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67" y="2560158"/>
            <a:ext cx="8102321" cy="3321108"/>
          </a:xfrm>
          <a:prstGeom prst="rect">
            <a:avLst/>
          </a:prstGeom>
        </p:spPr>
      </p:pic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C88F5CBE-EC47-A3CD-52B8-DF4067E1A0D4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Koncepció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9E5279D-F881-0B54-C2BF-9F756D1C2C9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5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8D3C9-D481-49D2-A3B8-55002AE61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A6FF47-4F2D-45C1-8812-A937076D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64" y="1969477"/>
            <a:ext cx="9591336" cy="4858736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FF5EE960-1190-1BF6-C552-E440CE47234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Téma</a:t>
            </a:r>
            <a:endParaRPr lang="en-US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C0FDF2C-E943-EBBD-999A-292C3730C698}"/>
              </a:ext>
            </a:extLst>
          </p:cNvPr>
          <p:cNvSpPr/>
          <p:nvPr/>
        </p:nvSpPr>
        <p:spPr>
          <a:xfrm>
            <a:off x="533401" y="230981"/>
            <a:ext cx="15748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40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F25695E7-89AB-4B78-9935-B2FE21EC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Munkafolyamat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Navbar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CEB897-5487-4DD8-AFCB-AE4A49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4" y="2221202"/>
            <a:ext cx="9167446" cy="46367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E7007A-24BA-4AFE-9624-F8E30739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4" y="2221202"/>
            <a:ext cx="9167446" cy="4658707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98A6B6BD-AF9C-218B-8307-614113056BB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Megvalósítás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31B1068-FEFC-68C5-679F-811AA0314358}"/>
              </a:ext>
            </a:extLst>
          </p:cNvPr>
          <p:cNvSpPr/>
          <p:nvPr/>
        </p:nvSpPr>
        <p:spPr>
          <a:xfrm>
            <a:off x="533401" y="230981"/>
            <a:ext cx="33147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32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7D3406F9-B9D5-A1A1-F4CE-318068A38AE8}"/>
              </a:ext>
            </a:extLst>
          </p:cNvPr>
          <p:cNvSpPr/>
          <p:nvPr/>
        </p:nvSpPr>
        <p:spPr>
          <a:xfrm>
            <a:off x="533400" y="230981"/>
            <a:ext cx="47752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C6F9D-AFF6-4752-A934-E0F37312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A91785-0EB9-4546-A4BA-73D51AB8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45" y="1493661"/>
            <a:ext cx="9081309" cy="460749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49CF720-2B52-4F1A-97D7-A036D88C0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345" y="1492265"/>
            <a:ext cx="9155248" cy="460889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393F426-265A-4E6D-B7A0-570246A1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45" y="1511614"/>
            <a:ext cx="9129749" cy="4594573"/>
          </a:xfrm>
          <a:prstGeom prst="rect">
            <a:avLst/>
          </a:prstGeom>
        </p:spPr>
      </p:pic>
      <p:sp>
        <p:nvSpPr>
          <p:cNvPr id="7" name="Google Shape;257;p30">
            <a:extLst>
              <a:ext uri="{FF2B5EF4-FFF2-40B4-BE49-F238E27FC236}">
                <a16:creationId xmlns:a16="http://schemas.microsoft.com/office/drawing/2014/main" id="{E30AB075-AAE1-67B6-0A4F-A718F6E0CD77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-ok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B1B5CDFF-A116-E6B6-DA8B-DEBC11022F10}"/>
              </a:ext>
            </a:extLst>
          </p:cNvPr>
          <p:cNvSpPr/>
          <p:nvPr/>
        </p:nvSpPr>
        <p:spPr>
          <a:xfrm>
            <a:off x="533401" y="230981"/>
            <a:ext cx="58674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20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CCAF255-D969-47AF-BC41-B312BE02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C68B97-44FA-4C08-BA80-466A8905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65" y="603855"/>
            <a:ext cx="10272000" cy="743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060BD-3AB3-4378-924E-0E687587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0FBB28-22CE-4BFA-8893-65EC5B0A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DABA0E07-E581-DDD3-2D22-AC2A3890F66B}"/>
              </a:ext>
            </a:extLst>
          </p:cNvPr>
          <p:cNvSpPr/>
          <p:nvPr/>
        </p:nvSpPr>
        <p:spPr>
          <a:xfrm>
            <a:off x="533400" y="230981"/>
            <a:ext cx="835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38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3E28D8E-19AB-40B8-A06E-43049D0C2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20F583-F6C4-47FC-A232-8242CCA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17" y="1526411"/>
            <a:ext cx="9026768" cy="45585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03DBCF-1438-4460-9DD8-85343CB1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17" y="1526411"/>
            <a:ext cx="9026768" cy="4697589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101DA210-F363-CC4B-FFAF-A34AE211AE1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A3B00EB-9F35-4D01-4AB7-83CFBA1E3B13}"/>
              </a:ext>
            </a:extLst>
          </p:cNvPr>
          <p:cNvSpPr/>
          <p:nvPr/>
        </p:nvSpPr>
        <p:spPr>
          <a:xfrm>
            <a:off x="533400" y="230981"/>
            <a:ext cx="962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0E164DCD-1664-4E17-9423-8A6E7F73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33A0B-1B3C-4C7E-9002-53B1490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2" y="634000"/>
            <a:ext cx="5461418" cy="5455302"/>
          </a:xfrm>
          <a:prstGeom prst="rect">
            <a:avLst/>
          </a:prstGeom>
        </p:spPr>
      </p:pic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A736AC04-5C8A-4BB3-4B30-624AB22AFC3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4FC20B1-BCA6-D3DD-7851-0962D3339F33}"/>
              </a:ext>
            </a:extLst>
          </p:cNvPr>
          <p:cNvSpPr/>
          <p:nvPr/>
        </p:nvSpPr>
        <p:spPr>
          <a:xfrm>
            <a:off x="533400" y="230981"/>
            <a:ext cx="11137106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88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Könnyű kezelés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Hibák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199" y="2113630"/>
            <a:ext cx="3148581" cy="10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Csapatok és egyéb adatok megjelenítésének átdolgozása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0"/>
            <a:ext cx="3167694" cy="117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Igazgató tudjon törölni csapatot, jelszó megváltoztatása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Tabulátoros navigáció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Statisztika, javított hiányjelzésrendszer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Javított főoldal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029947" y="5157696"/>
            <a:ext cx="3196556" cy="86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CASCADE-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elt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adatbázis kapcsolatok kijavítása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B3B52FA-98F4-D1C7-7ECD-E03920FEB4EF}"/>
              </a:ext>
            </a:extLst>
          </p:cNvPr>
          <p:cNvSpPr/>
          <p:nvPr/>
        </p:nvSpPr>
        <p:spPr>
          <a:xfrm>
            <a:off x="5201520" y="2393431"/>
            <a:ext cx="1787155" cy="2100943"/>
          </a:xfrm>
          <a:prstGeom prst="rect">
            <a:avLst/>
          </a:prstGeom>
          <a:solidFill>
            <a:srgbClr val="2D32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Struktúra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Munkaelosztás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Adatbázis, controller-ek és template-ek felépítése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Funkciók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Oldalakhoz tartozó frontend megírása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Tesztelés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Hibajavítás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Dokumentáció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demo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adatok létrehozása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cxnSpLocks/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860130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41750"/>
            <a:ext cx="4578350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875284" y="2554645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488972" y="2034988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Konkrétabb részek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classok</a:t>
            </a:r>
            <a:r>
              <a:rPr lang="hu-HU" dirty="0"/>
              <a:t> megírása</a:t>
            </a:r>
          </a:p>
          <a:p>
            <a:pPr>
              <a:buFontTx/>
              <a:buChar char="-"/>
            </a:pPr>
            <a:r>
              <a:rPr lang="hu-HU" dirty="0"/>
              <a:t>Szervezői panel felépítése + statisztika</a:t>
            </a:r>
          </a:p>
          <a:p>
            <a:pPr>
              <a:buFontTx/>
              <a:buChar char="-"/>
            </a:pPr>
            <a:r>
              <a:rPr lang="hu-HU" dirty="0" err="1"/>
              <a:t>Template</a:t>
            </a:r>
            <a:r>
              <a:rPr lang="hu-HU" dirty="0"/>
              <a:t> felépítésének kisebb bővítése</a:t>
            </a:r>
          </a:p>
          <a:p>
            <a:pPr>
              <a:buFontTx/>
              <a:buChar char="-"/>
            </a:pPr>
            <a:r>
              <a:rPr lang="hu-HU" dirty="0"/>
              <a:t>Filter kijavítása (</a:t>
            </a:r>
            <a:r>
              <a:rPr lang="hu-HU" dirty="0" err="1"/>
              <a:t>Khmm</a:t>
            </a:r>
            <a:r>
              <a:rPr lang="hu-HU" dirty="0"/>
              <a:t>.. </a:t>
            </a:r>
            <a:r>
              <a:rPr lang="hu-HU" dirty="0" err="1"/>
              <a:t>Zsolti</a:t>
            </a:r>
            <a:r>
              <a:rPr lang="hu-HU" dirty="0"/>
              <a:t>)</a:t>
            </a:r>
          </a:p>
          <a:p>
            <a:pPr>
              <a:buFontTx/>
              <a:buChar char="-"/>
            </a:pPr>
            <a:r>
              <a:rPr lang="hu-HU" dirty="0"/>
              <a:t>2 óra eltöltése egy .</a:t>
            </a:r>
            <a:r>
              <a:rPr lang="hu-HU" dirty="0" err="1"/>
              <a:t>lower</a:t>
            </a:r>
            <a:r>
              <a:rPr lang="hu-HU" dirty="0"/>
              <a:t>() miatt</a:t>
            </a:r>
          </a:p>
          <a:p>
            <a:pPr>
              <a:buFontTx/>
              <a:buChar char="-"/>
            </a:pPr>
            <a:r>
              <a:rPr lang="hu-HU" dirty="0" err="1"/>
              <a:t>Controllerek</a:t>
            </a:r>
            <a:r>
              <a:rPr lang="hu-HU" dirty="0"/>
              <a:t> írása </a:t>
            </a:r>
            <a:r>
              <a:rPr lang="hu-HU" dirty="0" err="1"/>
              <a:t>route</a:t>
            </a:r>
            <a:r>
              <a:rPr lang="hu-HU" dirty="0"/>
              <a:t>-ok lekezelésére</a:t>
            </a:r>
          </a:p>
          <a:p>
            <a:pPr>
              <a:buFontTx/>
              <a:buChar char="-"/>
            </a:pPr>
            <a:r>
              <a:rPr lang="hu-HU" dirty="0"/>
              <a:t>Helyenként frontend, </a:t>
            </a:r>
            <a:r>
              <a:rPr lang="hu-HU" dirty="0" err="1"/>
              <a:t>reszponzivitás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2D371E4E-2992-41E5-B173-D6D97930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Szerepkör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95625148-F2FA-4BBB-8E42-0097E17D7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Csapat segítése</a:t>
            </a:r>
          </a:p>
          <a:p>
            <a:pPr>
              <a:buFontTx/>
              <a:buChar char="-"/>
            </a:pPr>
            <a:r>
              <a:rPr lang="hu-HU" dirty="0"/>
              <a:t>Egyéb feladatok ellátása</a:t>
            </a:r>
          </a:p>
          <a:p>
            <a:pPr>
              <a:buFontTx/>
              <a:buChar char="-"/>
            </a:pPr>
            <a:r>
              <a:rPr lang="hu-HU" dirty="0"/>
              <a:t>Projekt bővítése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Adatbázis felépítése</a:t>
            </a:r>
          </a:p>
          <a:p>
            <a:pPr>
              <a:buFontTx/>
              <a:buChar char="-"/>
            </a:pPr>
            <a:r>
              <a:rPr lang="hu-HU" dirty="0"/>
              <a:t>Oldalak felépítése, sitemap</a:t>
            </a:r>
          </a:p>
          <a:p>
            <a:pPr>
              <a:buFontTx/>
              <a:buChar char="-"/>
            </a:pPr>
            <a:r>
              <a:rPr lang="hu-HU" dirty="0"/>
              <a:t>Csapattagokkal való kupaktanács</a:t>
            </a:r>
          </a:p>
          <a:p>
            <a:pPr>
              <a:buFontTx/>
              <a:buChar char="-"/>
            </a:pPr>
            <a:r>
              <a:rPr lang="hu-HU" dirty="0"/>
              <a:t>Ha valami alapvetően rossz, az az én hibám</a:t>
            </a:r>
          </a:p>
          <a:p>
            <a:pPr>
              <a:buFontTx/>
              <a:buChar char="-"/>
            </a:pPr>
            <a:r>
              <a:rPr lang="hu-HU" dirty="0"/>
              <a:t>Előző évi próbálkozásokból való okulás (spagetti)</a:t>
            </a:r>
          </a:p>
          <a:p>
            <a:pPr>
              <a:buFontTx/>
              <a:buChar char="-"/>
            </a:pPr>
            <a:r>
              <a:rPr lang="hu-HU" dirty="0"/>
              <a:t>Jogosultságok és felhasználói típusok felépítése</a:t>
            </a:r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EC898CD-C100-4D9D-BACD-368F2621E1A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Professzionális hibakereső</a:t>
            </a:r>
          </a:p>
          <a:p>
            <a:pPr>
              <a:buFontTx/>
              <a:buChar char="-"/>
            </a:pPr>
            <a:r>
              <a:rPr lang="hu-HU" dirty="0"/>
              <a:t>Emiatt órákig elakadtam ( .</a:t>
            </a:r>
            <a:r>
              <a:rPr lang="hu-HU" dirty="0" err="1"/>
              <a:t>lower</a:t>
            </a:r>
            <a:r>
              <a:rPr lang="hu-HU" dirty="0"/>
              <a:t>() )</a:t>
            </a:r>
          </a:p>
          <a:p>
            <a:pPr>
              <a:buFontTx/>
              <a:buChar char="-"/>
            </a:pPr>
            <a:r>
              <a:rPr lang="hu-HU" dirty="0"/>
              <a:t>+ adatbázis alapadatok létrehozása</a:t>
            </a:r>
          </a:p>
        </p:txBody>
      </p:sp>
      <p:sp>
        <p:nvSpPr>
          <p:cNvPr id="2" name="Főcím">
            <a:extLst>
              <a:ext uri="{FF2B5EF4-FFF2-40B4-BE49-F238E27FC236}">
                <a16:creationId xmlns:a16="http://schemas.microsoft.com/office/drawing/2014/main" id="{87BE4C03-0BDB-7BB4-2BFA-4E373999AE21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Munkamenet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033E65E-9416-8D19-70B4-801338FD5C15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85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6746BBC7-6BC3-594F-1322-B4A2D877ADF0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  <a:p>
            <a:endParaRPr lang="hu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6313BE0-4C8E-45D8-8A11-9A39CDE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Sitemap felépítés</a:t>
            </a:r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77FB18C-D320-43E8-AB2B-3A387FC3495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17" name="Alcím 16">
            <a:extLst>
              <a:ext uri="{FF2B5EF4-FFF2-40B4-BE49-F238E27FC236}">
                <a16:creationId xmlns:a16="http://schemas.microsoft.com/office/drawing/2014/main" id="{7A172E1D-01BE-45AE-A130-9C2408B27D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9" name="Alcím 18">
            <a:extLst>
              <a:ext uri="{FF2B5EF4-FFF2-40B4-BE49-F238E27FC236}">
                <a16:creationId xmlns:a16="http://schemas.microsoft.com/office/drawing/2014/main" id="{EB3E4E43-A75C-437E-BE2D-38ECB4AF8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1" name="Alcím 20">
            <a:extLst>
              <a:ext uri="{FF2B5EF4-FFF2-40B4-BE49-F238E27FC236}">
                <a16:creationId xmlns:a16="http://schemas.microsoft.com/office/drawing/2014/main" id="{4D78D734-0C03-4B44-B55E-F0D25DEB0E5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3" name="Cím 22">
            <a:extLst>
              <a:ext uri="{FF2B5EF4-FFF2-40B4-BE49-F238E27FC236}">
                <a16:creationId xmlns:a16="http://schemas.microsoft.com/office/drawing/2014/main" id="{9E772DE3-184E-4918-9595-4D9C5E9E2F5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 err="1"/>
              <a:t>Applications</a:t>
            </a:r>
            <a:endParaRPr lang="hu-HU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BA2440B-846C-4DFE-E62F-D5ECD72441EF}"/>
              </a:ext>
            </a:extLst>
          </p:cNvPr>
          <p:cNvSpPr/>
          <p:nvPr/>
        </p:nvSpPr>
        <p:spPr>
          <a:xfrm>
            <a:off x="533400" y="230981"/>
            <a:ext cx="4125686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72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6202F152-CC8C-3238-8BC1-A2AED7839895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accent6"/>
                </a:solidFill>
              </a:rPr>
              <a:t>Csapat segítése</a:t>
            </a:r>
            <a:endParaRPr lang="hu-HU" dirty="0"/>
          </a:p>
          <a:p>
            <a:endParaRPr lang="hu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6313BE0-4C8E-45D8-8A11-9A39CDE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Frontend, </a:t>
            </a:r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77FB18C-D320-43E8-AB2B-3A387FC3495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Filter</a:t>
            </a:r>
          </a:p>
        </p:txBody>
      </p:sp>
      <p:sp>
        <p:nvSpPr>
          <p:cNvPr id="12" name="Cím 11">
            <a:extLst>
              <a:ext uri="{FF2B5EF4-FFF2-40B4-BE49-F238E27FC236}">
                <a16:creationId xmlns:a16="http://schemas.microsoft.com/office/drawing/2014/main" id="{780742DA-8E76-435D-A973-F91F8F8B609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5" name="Alcím 14">
            <a:extLst>
              <a:ext uri="{FF2B5EF4-FFF2-40B4-BE49-F238E27FC236}">
                <a16:creationId xmlns:a16="http://schemas.microsoft.com/office/drawing/2014/main" id="{B8AA0218-B5CF-437C-B03B-DEFF7742C9A8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7" name="Alcím 16">
            <a:extLst>
              <a:ext uri="{FF2B5EF4-FFF2-40B4-BE49-F238E27FC236}">
                <a16:creationId xmlns:a16="http://schemas.microsoft.com/office/drawing/2014/main" id="{7A172E1D-01BE-45AE-A130-9C2408B27D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Alcím 18">
            <a:extLst>
              <a:ext uri="{FF2B5EF4-FFF2-40B4-BE49-F238E27FC236}">
                <a16:creationId xmlns:a16="http://schemas.microsoft.com/office/drawing/2014/main" id="{EB3E4E43-A75C-437E-BE2D-38ECB4AF8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1" name="Alcím 20">
            <a:extLst>
              <a:ext uri="{FF2B5EF4-FFF2-40B4-BE49-F238E27FC236}">
                <a16:creationId xmlns:a16="http://schemas.microsoft.com/office/drawing/2014/main" id="{4D78D734-0C03-4B44-B55E-F0D25DEB0E5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3" name="Cím 22">
            <a:extLst>
              <a:ext uri="{FF2B5EF4-FFF2-40B4-BE49-F238E27FC236}">
                <a16:creationId xmlns:a16="http://schemas.microsoft.com/office/drawing/2014/main" id="{9E772DE3-184E-4918-9595-4D9C5E9E2F5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8DB9C6F-18DB-1983-9DA9-8495FC68D920}"/>
              </a:ext>
            </a:extLst>
          </p:cNvPr>
          <p:cNvSpPr/>
          <p:nvPr/>
        </p:nvSpPr>
        <p:spPr>
          <a:xfrm>
            <a:off x="533400" y="230981"/>
            <a:ext cx="8719457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38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932335" y="199055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07" y="249216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chemeClr val="l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37D5D9-427B-3F11-E470-7CCD90C6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0" y="1479758"/>
            <a:ext cx="3923198" cy="31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334B9741-9AF9-92FC-1B6C-E8A41016FFEC}"/>
              </a:ext>
            </a:extLst>
          </p:cNvPr>
          <p:cNvSpPr/>
          <p:nvPr/>
        </p:nvSpPr>
        <p:spPr>
          <a:xfrm>
            <a:off x="533400" y="230981"/>
            <a:ext cx="11146971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256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9B58ED9-2B4E-0273-5C77-005EA5C7762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374949" y="2516295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089723" y="5500628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203911" y="1486515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"/>
            <a:stretch/>
          </p:blipFill>
          <p:spPr>
            <a:xfrm>
              <a:off x="5425960" y="4114177"/>
              <a:ext cx="2909636" cy="1503012"/>
            </a:xfrm>
            <a:prstGeom prst="rect">
              <a:avLst/>
            </a:prstGeom>
            <a:solidFill>
              <a:schemeClr val="lt1"/>
            </a:solidFill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39C85598-5F05-2145-33C9-5D00DA0280AD}"/>
              </a:ext>
            </a:extLst>
          </p:cNvPr>
          <p:cNvSpPr/>
          <p:nvPr/>
        </p:nvSpPr>
        <p:spPr>
          <a:xfrm>
            <a:off x="533400" y="230981"/>
            <a:ext cx="3473357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698BEC-C92E-C6A1-07BF-37B9B22D7BCF}"/>
              </a:ext>
            </a:extLst>
          </p:cNvPr>
          <p:cNvSpPr/>
          <p:nvPr/>
        </p:nvSpPr>
        <p:spPr>
          <a:xfrm>
            <a:off x="533400" y="230981"/>
            <a:ext cx="55626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469</TotalTime>
  <Words>1289</Words>
  <Application>Microsoft Office PowerPoint</Application>
  <PresentationFormat>Szélesvásznú</PresentationFormat>
  <Paragraphs>185</Paragraphs>
  <Slides>23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5" baseType="lpstr"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PT Sans</vt:lpstr>
      <vt:lpstr>Quantico</vt:lpstr>
      <vt:lpstr>Segoe UI Historic</vt:lpstr>
      <vt:lpstr>Source Code Pro</vt:lpstr>
      <vt:lpstr>New Operating System Design Pitch Deck by Slidesgo</vt:lpstr>
      <vt:lpstr>Webalkalmazás</vt:lpstr>
      <vt:lpstr>MVC strucktúra</vt:lpstr>
      <vt:lpstr>Konkrétabb részek</vt:lpstr>
      <vt:lpstr>Sitemap felépítés</vt:lpstr>
      <vt:lpstr>Frontend, reszponzivitás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Fejlesztési út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360</cp:revision>
  <dcterms:created xsi:type="dcterms:W3CDTF">2024-11-25T07:36:55Z</dcterms:created>
  <dcterms:modified xsi:type="dcterms:W3CDTF">2024-11-29T11:59:53Z</dcterms:modified>
</cp:coreProperties>
</file>