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0" r:id="rId7"/>
    <p:sldId id="281" r:id="rId8"/>
    <p:sldId id="259" r:id="rId9"/>
    <p:sldId id="261" r:id="rId10"/>
    <p:sldId id="258" r:id="rId11"/>
    <p:sldId id="271" r:id="rId12"/>
    <p:sldId id="274" r:id="rId13"/>
    <p:sldId id="276" r:id="rId14"/>
    <p:sldId id="263" r:id="rId15"/>
    <p:sldId id="277" r:id="rId16"/>
    <p:sldId id="278" r:id="rId17"/>
    <p:sldId id="279" r:id="rId18"/>
    <p:sldId id="280" r:id="rId19"/>
    <p:sldId id="269" r:id="rId20"/>
    <p:sldId id="270" r:id="rId21"/>
    <p:sldId id="25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</p14:sldIdLst>
        </p14:section>
        <p14:section name="Gálati" id="{5F56BCDF-E033-43DF-A4D1-C67168D77E7D}">
          <p14:sldIdLst>
            <p14:sldId id="275"/>
            <p14:sldId id="260"/>
            <p14:sldId id="281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76"/>
            <p14:sldId id="263"/>
            <p14:sldId id="277"/>
            <p14:sldId id="278"/>
            <p14:sldId id="279"/>
            <p14:sldId id="280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60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1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0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/>
              <a:t>Letisztul megjelenés</a:t>
            </a:r>
          </a:p>
          <a:p>
            <a:r>
              <a:rPr lang="hu-HU" sz="1800" dirty="0"/>
              <a:t>Egyszerű kezelőfelület</a:t>
            </a:r>
          </a:p>
          <a:p>
            <a:r>
              <a:rPr lang="hu-HU" sz="1800" dirty="0"/>
              <a:t>Barátságos színek</a:t>
            </a:r>
          </a:p>
          <a:p>
            <a:endParaRPr lang="hu-HU" sz="1800" dirty="0"/>
          </a:p>
          <a:p>
            <a:pPr marL="203195" indent="0">
              <a:buNone/>
            </a:pP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Koncepció</a:t>
            </a:r>
          </a:p>
        </p:txBody>
      </p:sp>
    </p:spTree>
    <p:extLst>
      <p:ext uri="{BB962C8B-B14F-4D97-AF65-F5344CB8AC3E}">
        <p14:creationId xmlns:p14="http://schemas.microsoft.com/office/powerpoint/2010/main" val="3543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  <a:p>
            <a:r>
              <a:rPr lang="hu-HU" dirty="0"/>
              <a:t>Hullámok</a:t>
            </a:r>
          </a:p>
          <a:p>
            <a:r>
              <a:rPr lang="hu-HU" dirty="0" err="1"/>
              <a:t>Inkopetencia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68605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  <a:p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módja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653586"/>
            <a:ext cx="7284000" cy="34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8"/>
            <a:ext cx="12205329" cy="5812971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60000" y="428624"/>
            <a:ext cx="10272000" cy="616403"/>
          </a:xfrm>
        </p:spPr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79497"/>
            <a:ext cx="12192000" cy="5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28450" y="3842205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53" y="1851547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l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C1A8A77-0790-5AAA-7755-030A86FECFD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hu-HU" b="1" dirty="0"/>
              <a:t>&lt;/</a:t>
            </a:r>
            <a:r>
              <a:rPr lang="hu-HU" dirty="0"/>
              <a:t> Statisztika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B578C4-141B-D446-AAEF-AEAA4DB9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7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003215" y="1826057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335107" y="1697403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25960" y="4114176"/>
              <a:ext cx="2909636" cy="1515653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78342" y="371445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399</TotalTime>
  <Words>861</Words>
  <Application>Microsoft Office PowerPoint</Application>
  <PresentationFormat>Szélesvásznú</PresentationFormat>
  <Paragraphs>141</Paragraphs>
  <Slides>18</Slides>
  <Notes>9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18</vt:i4>
      </vt:variant>
    </vt:vector>
  </HeadingPairs>
  <TitlesOfParts>
    <vt:vector size="35" baseType="lpstr">
      <vt:lpstr>Anaheim</vt:lpstr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Koncepció</vt:lpstr>
      <vt:lpstr>Nehézségek</vt:lpstr>
      <vt:lpstr>Megvalósítás módja</vt:lpstr>
      <vt:lpstr>Végeredmény</vt:lpstr>
      <vt:lpstr>PowerPoint-bemutató</vt:lpstr>
      <vt:lpstr>&lt;/ Timeline of your presentation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273</cp:revision>
  <dcterms:created xsi:type="dcterms:W3CDTF">2024-11-25T07:36:55Z</dcterms:created>
  <dcterms:modified xsi:type="dcterms:W3CDTF">2024-11-28T08:49:49Z</dcterms:modified>
</cp:coreProperties>
</file>