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89" r:id="rId4"/>
    <p:sldId id="276" r:id="rId5"/>
    <p:sldId id="277" r:id="rId6"/>
    <p:sldId id="290" r:id="rId7"/>
    <p:sldId id="259" r:id="rId8"/>
    <p:sldId id="261" r:id="rId9"/>
    <p:sldId id="258" r:id="rId10"/>
    <p:sldId id="271" r:id="rId11"/>
    <p:sldId id="274" r:id="rId12"/>
    <p:sldId id="282" r:id="rId13"/>
    <p:sldId id="283" r:id="rId14"/>
    <p:sldId id="284" r:id="rId15"/>
    <p:sldId id="285" r:id="rId16"/>
    <p:sldId id="263" r:id="rId17"/>
    <p:sldId id="286" r:id="rId18"/>
    <p:sldId id="287" r:id="rId19"/>
    <p:sldId id="262" r:id="rId20"/>
    <p:sldId id="288" r:id="rId21"/>
    <p:sldId id="269" r:id="rId22"/>
    <p:sldId id="270" r:id="rId23"/>
    <p:sldId id="25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89"/>
            <p14:sldId id="276"/>
            <p14:sldId id="277"/>
            <p14:sldId id="290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6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3C"/>
    <a:srgbClr val="3B6429"/>
    <a:srgbClr val="E2E4F6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srácok elkészültek egy adott funkcióval én elkezdtem annak a frontendjén dolgozni, így vetésforgóban, szinte sosem volt időm pihenni (kivéve amikor nem ment valami, és az Urak kellett, hogy segítsenek).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láthatók amik segítségével meg lehet állapítani, hogy a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megjelenéhez azt találtam ki, hogy: HULLÁMOK. Mikor a terv megvolt, jöhetett a fekete leves.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3A1F818D-2730-905B-2DDD-F6DFD14197EC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SigMazsola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 megjelenést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SVG hullámok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199293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C6F9D-AFF6-4752-A934-E0F37312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1493661"/>
            <a:ext cx="9081309" cy="4607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45" y="1492265"/>
            <a:ext cx="9155248" cy="46088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45" y="1511614"/>
            <a:ext cx="9129749" cy="4594573"/>
          </a:xfrm>
          <a:prstGeom prst="rect">
            <a:avLst/>
          </a:prstGeom>
        </p:spPr>
      </p:pic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E30AB075-AAE1-67B6-0A4F-A718F6E0CD77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-ok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controller-ek és template-ek felépítése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41750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részek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Titkos </a:t>
            </a:r>
            <a:r>
              <a:rPr lang="hu-HU" dirty="0" err="1"/>
              <a:t>mikkentyű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  <p:sp>
        <p:nvSpPr>
          <p:cNvPr id="2" name="Főcím">
            <a:extLst>
              <a:ext uri="{FF2B5EF4-FFF2-40B4-BE49-F238E27FC236}">
                <a16:creationId xmlns:a16="http://schemas.microsoft.com/office/drawing/2014/main" id="{87BE4C03-0BDB-7BB4-2BFA-4E373999AE21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Az én szerepem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8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6746BBC7-6BC3-594F-1322-B4A2D877ADF0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  <a:p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Sitemap felépítés</a:t>
            </a:r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 err="1"/>
              <a:t>Applications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72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6202F152-CC8C-3238-8BC1-A2AED7839895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Csapat segítése</a:t>
            </a:r>
            <a:endParaRPr lang="hu-HU" dirty="0"/>
          </a:p>
          <a:p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Frontend, </a:t>
            </a:r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Filter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780742DA-8E76-435D-A973-F91F8F8B609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B8AA0218-B5CF-437C-B03B-DEFF7742C9A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3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932335" y="199055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07" y="249216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l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" y="1479758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5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455</TotalTime>
  <Words>1306</Words>
  <Application>Microsoft Office PowerPoint</Application>
  <PresentationFormat>Szélesvásznú</PresentationFormat>
  <Paragraphs>186</Paragraphs>
  <Slides>23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5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Konkrétabb részek</vt:lpstr>
      <vt:lpstr>Sitemap felépítés</vt:lpstr>
      <vt:lpstr>Frontend, reszponzivitás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341</cp:revision>
  <dcterms:created xsi:type="dcterms:W3CDTF">2024-11-25T07:36:55Z</dcterms:created>
  <dcterms:modified xsi:type="dcterms:W3CDTF">2024-11-28T10:46:10Z</dcterms:modified>
</cp:coreProperties>
</file>