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Gálati" id="{5F56BCDF-E033-43DF-A4D1-C67168D77E7D}">
          <p14:sldIdLst/>
        </p14:section>
        <p14:section name="Pápa" id="{35504621-78CD-4089-90C1-2A4EC5845F6F}">
          <p14:sldIdLst/>
        </p14:section>
        <p14:section name="Zsóti" id="{C8F456B9-4A35-4B62-A085-22A3E946E47B}">
          <p14:sldIdLst/>
        </p14:section>
        <p14:section name="Végszó (KÖZÖS)" id="{E6C70222-B51E-4CB7-9AD9-7BD614FE39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95" d="100"/>
          <a:sy n="95" d="100"/>
        </p:scale>
        <p:origin x="11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megjelenéhez azt találtam ki, hogy: HULLÁMOK. Mikor a terv megvolt, jöhetett a fekete leves.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így vetésforgóban, szinte sosem volt időm pihenni (kivéve amikor nem ment valami, és az Urak kellett, hogy segítsenek).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láthatók amik segítségével meg lehet állapítani, hogy a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4" r:id="rId14"/>
    <p:sldLayoutId id="2147483705" r:id="rId15"/>
    <p:sldLayoutId id="2147483707" r:id="rId16"/>
    <p:sldLayoutId id="2147483709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90C3BCA2-F973-4B06-8FEB-6F4063F2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 megjelenést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AD2BD-4038-4123-BE5C-82E25FE3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BD99F-A056-4F58-A823-011C7164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SVG hullámok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199293"/>
            <a:ext cx="9167446" cy="46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89560-2815-40C5-AF46-DE84B784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Form</a:t>
            </a:r>
            <a:r>
              <a:rPr lang="hu-HU" dirty="0"/>
              <a:t>-ok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CBA5B-9EC9-415B-B5A7-DA64CB5F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B713E4-526A-48A0-B6C5-7C5D2B67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0</TotalTime>
  <Words>418</Words>
  <Application>Microsoft Office PowerPoint</Application>
  <PresentationFormat>Szélesvásznú</PresentationFormat>
  <Paragraphs>32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4</vt:i4>
      </vt:variant>
      <vt:variant>
        <vt:lpstr>Diacímek</vt:lpstr>
      </vt:variant>
      <vt:variant>
        <vt:i4>8</vt:i4>
      </vt:variant>
    </vt:vector>
  </HeadingPairs>
  <TitlesOfParts>
    <vt:vector size="23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Frontend</vt:lpstr>
      <vt:lpstr>Koncepció</vt:lpstr>
      <vt:lpstr>Téma</vt:lpstr>
      <vt:lpstr>Megvalósítás</vt:lpstr>
      <vt:lpstr>Form-ok</vt:lpstr>
      <vt:lpstr>PowerPoint-bemutató</vt:lpstr>
      <vt:lpstr>Statisztika</vt:lpstr>
      <vt:lpstr>Statisztika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Magi Zsolt</cp:lastModifiedBy>
  <cp:revision>233</cp:revision>
  <dcterms:created xsi:type="dcterms:W3CDTF">2024-11-25T07:36:55Z</dcterms:created>
  <dcterms:modified xsi:type="dcterms:W3CDTF">2024-11-28T10:20:41Z</dcterms:modified>
</cp:coreProperties>
</file>