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12"/>
  </p:notesMasterIdLst>
  <p:handoutMasterIdLst>
    <p:handoutMasterId r:id="rId13"/>
  </p:handoutMasterIdLst>
  <p:sldIdLst>
    <p:sldId id="275" r:id="rId5"/>
    <p:sldId id="276" r:id="rId6"/>
    <p:sldId id="277" r:id="rId7"/>
    <p:sldId id="278" r:id="rId8"/>
    <p:sldId id="281" r:id="rId9"/>
    <p:sldId id="279" r:id="rId10"/>
    <p:sldId id="28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Gálati" id="{5F56BCDF-E033-43DF-A4D1-C67168D77E7D}">
          <p14:sldIdLst>
            <p14:sldId id="275"/>
            <p14:sldId id="276"/>
            <p14:sldId id="277"/>
            <p14:sldId id="278"/>
            <p14:sldId id="28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95" d="100"/>
          <a:sy n="95" d="100"/>
        </p:scale>
        <p:origin x="11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Todo</a:t>
            </a:r>
            <a:r>
              <a:rPr lang="hu-HU" dirty="0"/>
              <a:t>: javítani, </a:t>
            </a:r>
            <a:r>
              <a:rPr lang="hu-HU" dirty="0" err="1"/>
              <a:t>bulletpoint</a:t>
            </a:r>
            <a:r>
              <a:rPr lang="hu-HU" dirty="0"/>
              <a:t>-szerűbbre, kevesebb szöveg, ízlésesebbre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2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sitemap elmagyarázása, az app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48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9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29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37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3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  <p:sldLayoutId id="2147483709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Konkrétabb feladatok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classok</a:t>
            </a:r>
            <a:r>
              <a:rPr lang="hu-HU" dirty="0"/>
              <a:t> megírása</a:t>
            </a:r>
          </a:p>
          <a:p>
            <a:pPr>
              <a:buFontTx/>
              <a:buChar char="-"/>
            </a:pPr>
            <a:r>
              <a:rPr lang="hu-HU" dirty="0"/>
              <a:t>Szervezői panel felépítése + statisztika</a:t>
            </a:r>
          </a:p>
          <a:p>
            <a:pPr>
              <a:buFontTx/>
              <a:buChar char="-"/>
            </a:pPr>
            <a:r>
              <a:rPr lang="hu-HU" dirty="0" err="1"/>
              <a:t>Template</a:t>
            </a:r>
            <a:r>
              <a:rPr lang="hu-HU" dirty="0"/>
              <a:t> felépítésének kisebb bővítése</a:t>
            </a:r>
          </a:p>
          <a:p>
            <a:pPr>
              <a:buFontTx/>
              <a:buChar char="-"/>
            </a:pPr>
            <a:r>
              <a:rPr lang="hu-HU" dirty="0"/>
              <a:t>Filter kijavítása (</a:t>
            </a:r>
            <a:r>
              <a:rPr lang="hu-HU" dirty="0" err="1"/>
              <a:t>Khmm</a:t>
            </a:r>
            <a:r>
              <a:rPr lang="hu-HU" dirty="0"/>
              <a:t>.. </a:t>
            </a:r>
            <a:r>
              <a:rPr lang="hu-HU" dirty="0" err="1"/>
              <a:t>Zsolti</a:t>
            </a:r>
            <a:r>
              <a:rPr lang="hu-HU" dirty="0"/>
              <a:t>)</a:t>
            </a:r>
          </a:p>
          <a:p>
            <a:pPr>
              <a:buFontTx/>
              <a:buChar char="-"/>
            </a:pPr>
            <a:r>
              <a:rPr lang="hu-HU" dirty="0"/>
              <a:t>2 óra eltöltése egy .</a:t>
            </a:r>
            <a:r>
              <a:rPr lang="hu-HU" dirty="0" err="1"/>
              <a:t>lower</a:t>
            </a:r>
            <a:r>
              <a:rPr lang="hu-HU" dirty="0"/>
              <a:t>() miatt</a:t>
            </a:r>
          </a:p>
          <a:p>
            <a:pPr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írása </a:t>
            </a:r>
            <a:r>
              <a:rPr lang="hu-HU" dirty="0" err="1"/>
              <a:t>route</a:t>
            </a:r>
            <a:r>
              <a:rPr lang="hu-HU" dirty="0"/>
              <a:t>-ok lekezelésére</a:t>
            </a:r>
          </a:p>
          <a:p>
            <a:pPr>
              <a:buFontTx/>
              <a:buChar char="-"/>
            </a:pPr>
            <a:r>
              <a:rPr lang="hu-HU" dirty="0"/>
              <a:t>Helyenként frontend, </a:t>
            </a:r>
            <a:r>
              <a:rPr lang="hu-HU" dirty="0" err="1"/>
              <a:t>reszponzivitás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tx1"/>
                </a:solidFill>
              </a:rPr>
              <a:t>Vegyes Leves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Titkos </a:t>
            </a:r>
            <a:r>
              <a:rPr lang="hu-HU" dirty="0" err="1"/>
              <a:t>mikkentyű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5625148-F2FA-4BBB-8E42-0097E17D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Csapat segítése</a:t>
            </a:r>
          </a:p>
          <a:p>
            <a:pPr>
              <a:buFontTx/>
              <a:buChar char="-"/>
            </a:pPr>
            <a:r>
              <a:rPr lang="hu-HU" dirty="0"/>
              <a:t>Egyéb feladatok ellátása</a:t>
            </a:r>
          </a:p>
          <a:p>
            <a:pPr>
              <a:buFontTx/>
              <a:buChar char="-"/>
            </a:pPr>
            <a:r>
              <a:rPr lang="hu-HU" dirty="0"/>
              <a:t>Projekt bővítése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Adatbázis felépítése</a:t>
            </a:r>
          </a:p>
          <a:p>
            <a:pPr>
              <a:buFontTx/>
              <a:buChar char="-"/>
            </a:pPr>
            <a:r>
              <a:rPr lang="hu-HU" dirty="0"/>
              <a:t>Oldalak felépítése, sitemap</a:t>
            </a:r>
          </a:p>
          <a:p>
            <a:pPr>
              <a:buFontTx/>
              <a:buChar char="-"/>
            </a:pPr>
            <a:r>
              <a:rPr lang="hu-HU" dirty="0"/>
              <a:t>Csapattagokkal való kupaktanács</a:t>
            </a:r>
          </a:p>
          <a:p>
            <a:pPr>
              <a:buFontTx/>
              <a:buChar char="-"/>
            </a:pPr>
            <a:r>
              <a:rPr lang="hu-HU" dirty="0"/>
              <a:t>Ha valami alapvetően rossz, az az én hibám</a:t>
            </a:r>
          </a:p>
          <a:p>
            <a:pPr>
              <a:buFontTx/>
              <a:buChar char="-"/>
            </a:pPr>
            <a:r>
              <a:rPr lang="hu-HU" dirty="0"/>
              <a:t>Előző évi próbálkozásokból való okulás (spagetti)</a:t>
            </a:r>
          </a:p>
          <a:p>
            <a:pPr>
              <a:buFontTx/>
              <a:buChar char="-"/>
            </a:pPr>
            <a:r>
              <a:rPr lang="hu-HU" dirty="0"/>
              <a:t>Jogosultságok és felhasználói típusok felépítése</a:t>
            </a:r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EC898CD-C100-4D9D-BACD-368F2621E1A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Professzionális hibakereső</a:t>
            </a:r>
          </a:p>
          <a:p>
            <a:pPr>
              <a:buFontTx/>
              <a:buChar char="-"/>
            </a:pPr>
            <a:r>
              <a:rPr lang="hu-HU" dirty="0"/>
              <a:t>Emiatt órákig elakadtam ( .</a:t>
            </a:r>
            <a:r>
              <a:rPr lang="hu-HU" dirty="0" err="1"/>
              <a:t>lower</a:t>
            </a:r>
            <a:r>
              <a:rPr lang="hu-HU" dirty="0"/>
              <a:t>() )</a:t>
            </a:r>
          </a:p>
          <a:p>
            <a:pPr>
              <a:buFontTx/>
              <a:buChar char="-"/>
            </a:pPr>
            <a:r>
              <a:rPr lang="hu-HU" dirty="0"/>
              <a:t>+ adatbázis alapadatok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67" y="1518518"/>
            <a:ext cx="4971200" cy="541200"/>
          </a:xfrm>
        </p:spPr>
        <p:txBody>
          <a:bodyPr/>
          <a:lstStyle/>
          <a:p>
            <a:r>
              <a:rPr lang="hu-HU" dirty="0"/>
              <a:t>Sitemap felépítése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6BC423F-EC43-469D-9DD9-D2BBCFBF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5" y="2059718"/>
            <a:ext cx="10958249" cy="36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Adatbázis felépítése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FDC12C-224F-4A10-81CA-314A2748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87" y="848119"/>
            <a:ext cx="7028455" cy="5255681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Probléma: CASCADE</a:t>
            </a:r>
          </a:p>
        </p:txBody>
      </p:sp>
    </p:spTree>
    <p:extLst>
      <p:ext uri="{BB962C8B-B14F-4D97-AF65-F5344CB8AC3E}">
        <p14:creationId xmlns:p14="http://schemas.microsoft.com/office/powerpoint/2010/main" val="14793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 err="1"/>
              <a:t>Template</a:t>
            </a:r>
            <a:r>
              <a:rPr lang="hu-HU" dirty="0"/>
              <a:t>-ek felépítése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69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 kezelése</a:t>
            </a:r>
            <a:br>
              <a:rPr lang="hu-HU" dirty="0"/>
            </a:b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71343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tx1"/>
                </a:solidFill>
              </a:rPr>
              <a:t>Határidő kezelése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53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tx1"/>
                </a:solidFill>
              </a:rPr>
              <a:t>Statisztika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0</TotalTime>
  <Words>231</Words>
  <Application>Microsoft Office PowerPoint</Application>
  <PresentationFormat>Szélesvásznú</PresentationFormat>
  <Paragraphs>47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4</vt:i4>
      </vt:variant>
      <vt:variant>
        <vt:lpstr>Diacímek</vt:lpstr>
      </vt:variant>
      <vt:variant>
        <vt:i4>7</vt:i4>
      </vt:variant>
    </vt:vector>
  </HeadingPairs>
  <TitlesOfParts>
    <vt:vector size="21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Konkrétabb feladatok</vt:lpstr>
      <vt:lpstr>&lt;/ Tervezés, menedzselés</vt:lpstr>
      <vt:lpstr>&lt;/ Adatbázis felépítése </vt:lpstr>
      <vt:lpstr>&lt;/ Template-ek felépítése </vt:lpstr>
      <vt:lpstr>&lt;/ Kategóriák kezelése </vt:lpstr>
      <vt:lpstr>&lt;/ Határidő kezelése </vt:lpstr>
      <vt:lpstr>&lt;/ Statisztika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Mészár Máté</cp:lastModifiedBy>
  <cp:revision>209</cp:revision>
  <dcterms:created xsi:type="dcterms:W3CDTF">2024-11-25T07:36:55Z</dcterms:created>
  <dcterms:modified xsi:type="dcterms:W3CDTF">2024-11-28T11:34:56Z</dcterms:modified>
</cp:coreProperties>
</file>