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687" r:id="rId3"/>
    <p:sldMasterId id="2147483710" r:id="rId4"/>
  </p:sldMasterIdLst>
  <p:notesMasterIdLst>
    <p:notesMasterId r:id="rId23"/>
  </p:notesMasterIdLst>
  <p:handoutMasterIdLst>
    <p:handoutMasterId r:id="rId24"/>
  </p:handoutMasterIdLst>
  <p:sldIdLst>
    <p:sldId id="256" r:id="rId5"/>
    <p:sldId id="275" r:id="rId6"/>
    <p:sldId id="260" r:id="rId7"/>
    <p:sldId id="281" r:id="rId8"/>
    <p:sldId id="259" r:id="rId9"/>
    <p:sldId id="261" r:id="rId10"/>
    <p:sldId id="258" r:id="rId11"/>
    <p:sldId id="271" r:id="rId12"/>
    <p:sldId id="274" r:id="rId13"/>
    <p:sldId id="276" r:id="rId14"/>
    <p:sldId id="263" r:id="rId15"/>
    <p:sldId id="277" r:id="rId16"/>
    <p:sldId id="278" r:id="rId17"/>
    <p:sldId id="279" r:id="rId18"/>
    <p:sldId id="280" r:id="rId19"/>
    <p:sldId id="269" r:id="rId20"/>
    <p:sldId id="270" r:id="rId21"/>
    <p:sldId id="257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Kezdetek" id="{5E7FC211-0B4C-4ACD-AAED-89BC1771DF27}">
          <p14:sldIdLst>
            <p14:sldId id="256"/>
          </p14:sldIdLst>
        </p14:section>
        <p14:section name="Gálati" id="{5F56BCDF-E033-43DF-A4D1-C67168D77E7D}">
          <p14:sldIdLst>
            <p14:sldId id="275"/>
            <p14:sldId id="260"/>
            <p14:sldId id="281"/>
          </p14:sldIdLst>
        </p14:section>
        <p14:section name="Pápa" id="{35504621-78CD-4089-90C1-2A4EC5845F6F}">
          <p14:sldIdLst>
            <p14:sldId id="259"/>
            <p14:sldId id="261"/>
            <p14:sldId id="258"/>
            <p14:sldId id="271"/>
            <p14:sldId id="274"/>
          </p14:sldIdLst>
        </p14:section>
        <p14:section name="Zsóti" id="{C8F456B9-4A35-4B62-A085-22A3E946E47B}">
          <p14:sldIdLst>
            <p14:sldId id="276"/>
            <p14:sldId id="263"/>
            <p14:sldId id="277"/>
            <p14:sldId id="278"/>
            <p14:sldId id="279"/>
            <p14:sldId id="280"/>
          </p14:sldIdLst>
        </p14:section>
        <p14:section name="Végszó (KÖZÖS)" id="{E6C70222-B51E-4CB7-9AD9-7BD614FE39ED}">
          <p14:sldIdLst>
            <p14:sldId id="269"/>
            <p14:sldId id="270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4F6"/>
    <a:srgbClr val="171A1F"/>
    <a:srgbClr val="2D323C"/>
    <a:srgbClr val="1E1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82930" autoAdjust="0"/>
  </p:normalViewPr>
  <p:slideViewPr>
    <p:cSldViewPr snapToGrid="0">
      <p:cViewPr varScale="1">
        <p:scale>
          <a:sx n="88" d="100"/>
          <a:sy n="88" d="100"/>
        </p:scale>
        <p:origin x="432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67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F90CEAA2-5033-85FE-08CA-8AE5A82E75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3C484F5-9805-0980-2181-2FAEA4B964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C4482-6CC8-4041-8D23-D01C5F81C5FE}" type="datetimeFigureOut">
              <a:rPr lang="hu-HU" smtClean="0"/>
              <a:t>2024. 11. 28.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34352C4-149F-7D26-7BEB-BF54566788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8778958-F297-E168-AAD1-7CE06B133C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B8411-2145-441F-A19B-5C0D0A9D29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7867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7956B-A1E9-4E44-91C5-703ED5768F15}" type="datetimeFigureOut">
              <a:rPr lang="hu-HU" smtClean="0"/>
              <a:t>2024. 11. 28.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2A17DE-FA40-49B6-8AC1-4C94A51AEE7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9850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hu-HU" b="0" i="0" dirty="0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</a:br>
            <a:br>
              <a:rPr lang="hu-HU" b="0" i="0" dirty="0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</a:b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6232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KÖZÖS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4127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KÖZÖS</a:t>
            </a:r>
          </a:p>
          <a:p>
            <a:r>
              <a:rPr lang="hu-HU" dirty="0"/>
              <a:t>PÁPA:</a:t>
            </a:r>
          </a:p>
          <a:p>
            <a:r>
              <a:rPr lang="hu-HU" dirty="0"/>
              <a:t>Képen: Látható az egyedi hibaüzenetek megadása, hogy ne angolul adja vissza</a:t>
            </a:r>
          </a:p>
          <a:p>
            <a:r>
              <a:rPr lang="hu-HU" dirty="0"/>
              <a:t>Képen: A </a:t>
            </a:r>
            <a:r>
              <a:rPr lang="hu-HU" dirty="0" err="1"/>
              <a:t>form</a:t>
            </a:r>
            <a:r>
              <a:rPr lang="hu-HU" dirty="0"/>
              <a:t>-oknak az input elemeit </a:t>
            </a:r>
            <a:r>
              <a:rPr lang="hu-HU" dirty="0" err="1"/>
              <a:t>form</a:t>
            </a:r>
            <a:r>
              <a:rPr lang="hu-HU" dirty="0"/>
              <a:t> </a:t>
            </a:r>
            <a:r>
              <a:rPr lang="hu-HU" dirty="0" err="1"/>
              <a:t>Field-ekkel</a:t>
            </a:r>
            <a:r>
              <a:rPr lang="hu-HU" dirty="0"/>
              <a:t> határozhatjuk meg, egyedi címkével és határokkal (</a:t>
            </a:r>
            <a:r>
              <a:rPr lang="hu-HU" dirty="0" err="1"/>
              <a:t>pl</a:t>
            </a:r>
            <a:r>
              <a:rPr lang="hu-HU" dirty="0"/>
              <a:t> maximális hosszúság)</a:t>
            </a:r>
          </a:p>
          <a:p>
            <a:r>
              <a:rPr lang="hu-HU" dirty="0"/>
              <a:t>Képen: A </a:t>
            </a:r>
            <a:r>
              <a:rPr lang="hu-HU" dirty="0" err="1"/>
              <a:t>template</a:t>
            </a:r>
            <a:r>
              <a:rPr lang="hu-HU" dirty="0"/>
              <a:t> fájlban, ami egy különleges </a:t>
            </a:r>
            <a:r>
              <a:rPr lang="hu-HU" dirty="0" err="1"/>
              <a:t>html</a:t>
            </a:r>
            <a:r>
              <a:rPr lang="hu-HU" dirty="0"/>
              <a:t>, mivel a </a:t>
            </a:r>
            <a:r>
              <a:rPr lang="hu-HU" dirty="0" err="1"/>
              <a:t>django</a:t>
            </a:r>
            <a:r>
              <a:rPr lang="hu-HU" dirty="0"/>
              <a:t> a speciális karaktereket megnézi, a „{{” és a „{%”, és annak megfelelően </a:t>
            </a:r>
            <a:r>
              <a:rPr lang="hu-HU" dirty="0" err="1"/>
              <a:t>rendereli</a:t>
            </a:r>
            <a:r>
              <a:rPr lang="hu-HU" dirty="0"/>
              <a:t> a fájlt. </a:t>
            </a:r>
            <a:r>
              <a:rPr lang="hu-HU" dirty="0" err="1"/>
              <a:t>Pl</a:t>
            </a:r>
            <a:r>
              <a:rPr lang="hu-HU" dirty="0"/>
              <a:t> (</a:t>
            </a:r>
            <a:r>
              <a:rPr lang="hu-HU" dirty="0" err="1"/>
              <a:t>for</a:t>
            </a:r>
            <a:r>
              <a:rPr lang="hu-HU" dirty="0"/>
              <a:t> az egy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loop</a:t>
            </a:r>
            <a:r>
              <a:rPr lang="hu-HU" dirty="0"/>
              <a:t>-ot hoz létre, stb..)</a:t>
            </a:r>
          </a:p>
          <a:p>
            <a:r>
              <a:rPr lang="hu-HU" dirty="0"/>
              <a:t>ZSÓTI</a:t>
            </a:r>
          </a:p>
          <a:p>
            <a:r>
              <a:rPr lang="hu-HU" dirty="0"/>
              <a:t>Képen: alul jelenik meg a hibaüzenet, stb..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5737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Képen: A hitelesítés után egy „context” (egy szótár) formájában odaadhatjuk az adatokat a </a:t>
            </a:r>
            <a:r>
              <a:rPr lang="hu-HU" dirty="0" err="1"/>
              <a:t>template-nek</a:t>
            </a:r>
            <a:r>
              <a:rPr lang="hu-HU" dirty="0"/>
              <a:t>.</a:t>
            </a:r>
          </a:p>
          <a:p>
            <a:r>
              <a:rPr lang="hu-HU" dirty="0"/>
              <a:t>Látható még az, hogy egy „paginator” (lapozó) objektumot adunk a </a:t>
            </a:r>
            <a:r>
              <a:rPr lang="hu-HU" dirty="0" err="1"/>
              <a:t>template-nek</a:t>
            </a:r>
            <a:r>
              <a:rPr lang="hu-HU" dirty="0"/>
              <a:t>, nem csak egy listát </a:t>
            </a:r>
            <a:r>
              <a:rPr lang="hu-HU" dirty="0" err="1"/>
              <a:t>modelekkel</a:t>
            </a:r>
            <a:r>
              <a:rPr lang="hu-HU" dirty="0"/>
              <a:t>, mivel ez az objektum beépített a </a:t>
            </a:r>
            <a:r>
              <a:rPr lang="hu-HU" dirty="0" err="1"/>
              <a:t>djangoba</a:t>
            </a:r>
            <a:r>
              <a:rPr lang="hu-HU" dirty="0"/>
              <a:t> és lehetővé teszi azt, hogy a </a:t>
            </a:r>
            <a:r>
              <a:rPr lang="hu-HU" dirty="0" err="1"/>
              <a:t>template</a:t>
            </a:r>
            <a:r>
              <a:rPr lang="hu-HU" dirty="0"/>
              <a:t>-ben külön gombokat lehessen létrehozni, amivel lehet váltogatni az oldalak között, hogy ne az összes </a:t>
            </a:r>
            <a:r>
              <a:rPr lang="hu-HU" dirty="0" err="1"/>
              <a:t>modelt</a:t>
            </a:r>
            <a:r>
              <a:rPr lang="hu-HU" dirty="0"/>
              <a:t> jelenítse meg egy oldalon, a limitet 15 </a:t>
            </a:r>
            <a:r>
              <a:rPr lang="hu-HU" dirty="0" err="1"/>
              <a:t>model</a:t>
            </a:r>
            <a:r>
              <a:rPr lang="hu-HU" dirty="0"/>
              <a:t>/lap-</a:t>
            </a:r>
            <a:r>
              <a:rPr lang="hu-HU" dirty="0" err="1"/>
              <a:t>ra</a:t>
            </a:r>
            <a:r>
              <a:rPr lang="hu-HU" dirty="0"/>
              <a:t> állítottuk be.</a:t>
            </a:r>
          </a:p>
          <a:p>
            <a:r>
              <a:rPr lang="hu-HU" dirty="0"/>
              <a:t>Képen: Az alapvető oldal megjelenítés, ezek mind a </a:t>
            </a:r>
            <a:r>
              <a:rPr lang="hu-HU" dirty="0" err="1"/>
              <a:t>root</a:t>
            </a:r>
            <a:r>
              <a:rPr lang="hu-HU" dirty="0"/>
              <a:t> </a:t>
            </a:r>
            <a:r>
              <a:rPr lang="hu-HU" dirty="0" err="1"/>
              <a:t>url-hez</a:t>
            </a:r>
            <a:r>
              <a:rPr lang="hu-HU" dirty="0"/>
              <a:t> tartoznak, a /{semmi}-</a:t>
            </a:r>
            <a:r>
              <a:rPr lang="hu-HU" dirty="0" err="1"/>
              <a:t>hez</a:t>
            </a:r>
            <a:r>
              <a:rPr lang="hu-HU" dirty="0"/>
              <a:t>, és a szerepkörünk, csoportunk dönti el, hogy melyik főoldalt érjük el.</a:t>
            </a:r>
          </a:p>
          <a:p>
            <a:r>
              <a:rPr lang="hu-HU" dirty="0"/>
              <a:t>Képen: A tageket könnyen lehet meghívni a </a:t>
            </a:r>
            <a:r>
              <a:rPr lang="hu-HU" dirty="0" err="1"/>
              <a:t>templatekben</a:t>
            </a:r>
            <a:r>
              <a:rPr lang="hu-HU" dirty="0"/>
              <a:t>, nem kell, hogy a kódban minden egyes </a:t>
            </a:r>
            <a:r>
              <a:rPr lang="hu-HU" dirty="0" err="1"/>
              <a:t>renderelésnél</a:t>
            </a:r>
            <a:r>
              <a:rPr lang="hu-HU" dirty="0"/>
              <a:t> odaadjuk az adatot, hanem magában a </a:t>
            </a:r>
            <a:r>
              <a:rPr lang="hu-HU" dirty="0" err="1"/>
              <a:t>template</a:t>
            </a:r>
            <a:r>
              <a:rPr lang="hu-HU" dirty="0"/>
              <a:t>-ben meghívható.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9826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Check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login:</a:t>
            </a:r>
          </a:p>
          <a:p>
            <a:r>
              <a:rPr lang="hu-HU" dirty="0"/>
              <a:t>Be van e jelentkezve és a csoportja a </a:t>
            </a:r>
            <a:r>
              <a:rPr lang="hu-HU" dirty="0" err="1"/>
              <a:t>megfelelőe</a:t>
            </a:r>
            <a:endParaRPr lang="hu-HU" dirty="0"/>
          </a:p>
          <a:p>
            <a:r>
              <a:rPr lang="hu-HU" dirty="0"/>
              <a:t>Itt látható, a csapat létrehozása, aminél ha már van csoportja, akkor nyilván nem tud még egyet létrehozni.</a:t>
            </a:r>
          </a:p>
          <a:p>
            <a:r>
              <a:rPr lang="hu-HU" dirty="0"/>
              <a:t>Ha nem POST a kérés, akkor csak simán odaadjuk a felhasználónak az üres csapat létrehozó </a:t>
            </a:r>
            <a:r>
              <a:rPr lang="hu-HU" dirty="0" err="1"/>
              <a:t>form</a:t>
            </a:r>
            <a:r>
              <a:rPr lang="hu-HU" dirty="0"/>
              <a:t>-ot. </a:t>
            </a:r>
          </a:p>
          <a:p>
            <a:r>
              <a:rPr lang="hu-HU" dirty="0"/>
              <a:t>Itt látható, hogy a </a:t>
            </a:r>
            <a:r>
              <a:rPr lang="hu-HU" dirty="0" err="1"/>
              <a:t>template-eket</a:t>
            </a:r>
            <a:r>
              <a:rPr lang="hu-HU" dirty="0"/>
              <a:t> (különleges </a:t>
            </a:r>
            <a:r>
              <a:rPr lang="hu-HU" dirty="0" err="1"/>
              <a:t>html</a:t>
            </a:r>
            <a:r>
              <a:rPr lang="hu-HU" dirty="0"/>
              <a:t> fájlokat) </a:t>
            </a:r>
            <a:r>
              <a:rPr lang="hu-HU" dirty="0" err="1"/>
              <a:t>rendeleljük</a:t>
            </a:r>
            <a:r>
              <a:rPr lang="hu-HU" dirty="0"/>
              <a:t>.</a:t>
            </a:r>
          </a:p>
          <a:p>
            <a:r>
              <a:rPr lang="hu-HU" dirty="0"/>
              <a:t>Ha POST, akkor az elküldött adatokat belehelyezzük a </a:t>
            </a:r>
            <a:r>
              <a:rPr lang="hu-HU" dirty="0" err="1"/>
              <a:t>formba</a:t>
            </a:r>
            <a:r>
              <a:rPr lang="hu-HU" dirty="0"/>
              <a:t>, majd </a:t>
            </a:r>
            <a:r>
              <a:rPr lang="hu-HU" dirty="0" err="1"/>
              <a:t>validáljuk</a:t>
            </a:r>
            <a:r>
              <a:rPr lang="hu-HU" dirty="0"/>
              <a:t>, hogy minden adat helyese (</a:t>
            </a:r>
            <a:r>
              <a:rPr lang="hu-HU" dirty="0" err="1"/>
              <a:t>pl</a:t>
            </a:r>
            <a:r>
              <a:rPr lang="hu-HU" dirty="0"/>
              <a:t> számot kaptunk, ahová számot várunk).</a:t>
            </a:r>
          </a:p>
          <a:p>
            <a:r>
              <a:rPr lang="hu-HU" dirty="0"/>
              <a:t>Majd lementjük a csapat modellbe, és sikeres üzenetet küldünk vissza.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6085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10f7c66770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10f7c66770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KÖZÖS</a:t>
            </a:r>
          </a:p>
          <a:p>
            <a:r>
              <a:rPr lang="hu-HU" dirty="0"/>
              <a:t>A szűréshez a </a:t>
            </a:r>
            <a:r>
              <a:rPr lang="hu-HU" dirty="0" err="1"/>
              <a:t>templaten</a:t>
            </a:r>
            <a:r>
              <a:rPr lang="hu-HU" dirty="0"/>
              <a:t> belül </a:t>
            </a:r>
            <a:r>
              <a:rPr lang="hu-HU" dirty="0" err="1"/>
              <a:t>js-sel</a:t>
            </a:r>
            <a:r>
              <a:rPr lang="hu-HU" dirty="0"/>
              <a:t> lehetséges egy kérést küldeni, ami az adott oldal </a:t>
            </a:r>
            <a:r>
              <a:rPr lang="hu-HU" dirty="0" err="1"/>
              <a:t>url-jéhez</a:t>
            </a:r>
            <a:r>
              <a:rPr lang="hu-HU" dirty="0"/>
              <a:t> </a:t>
            </a:r>
            <a:r>
              <a:rPr lang="hu-HU" dirty="0" err="1"/>
              <a:t>query</a:t>
            </a:r>
            <a:r>
              <a:rPr lang="hu-HU" dirty="0"/>
              <a:t>-ket ír, amivel a szerver le tudja kérni a modellektől az adott </a:t>
            </a:r>
            <a:r>
              <a:rPr lang="hu-HU" dirty="0" err="1"/>
              <a:t>recordokat</a:t>
            </a:r>
            <a:r>
              <a:rPr lang="hu-HU" dirty="0"/>
              <a:t>, adatokat.</a:t>
            </a:r>
          </a:p>
          <a:p>
            <a:r>
              <a:rPr lang="hu-HU" dirty="0" err="1"/>
              <a:t>Pl</a:t>
            </a:r>
            <a:r>
              <a:rPr lang="hu-HU" dirty="0"/>
              <a:t>: ha be pipáljuk mindegyiket, akkor a </a:t>
            </a:r>
            <a:r>
              <a:rPr lang="hu-HU" dirty="0" err="1"/>
              <a:t>query</a:t>
            </a:r>
            <a:r>
              <a:rPr lang="hu-HU" dirty="0"/>
              <a:t>-ben, amit elküld, mindegyik opció megtalálható</a:t>
            </a:r>
          </a:p>
          <a:p>
            <a:r>
              <a:rPr lang="hu-HU" dirty="0"/>
              <a:t>A Póttag résznél csak akkor tudjuk módosítani a Tartalmazza opciót, ha kivesszük a pipát az Összes opcióból, hiszen az Összessel nem csak azokat kapjuk meg, amelyikben benne van VAGY nincs benne, hanem mindegyiket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186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10f7c6677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10f7c6677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1f30c3009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1f30c3009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bit.ly/2TtBDfr" TargetMode="Externa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385867" y="1746633"/>
            <a:ext cx="5531200" cy="22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92267" y="5029600"/>
            <a:ext cx="4058400" cy="7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09513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 hasCustomPrompt="1"/>
          </p:nvPr>
        </p:nvSpPr>
        <p:spPr>
          <a:xfrm>
            <a:off x="4040333" y="1722033"/>
            <a:ext cx="6282000" cy="15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8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71" name="Google Shape;71;p11"/>
          <p:cNvSpPr txBox="1">
            <a:spLocks noGrp="1"/>
          </p:cNvSpPr>
          <p:nvPr>
            <p:ph type="subTitle" idx="1"/>
          </p:nvPr>
        </p:nvSpPr>
        <p:spPr>
          <a:xfrm>
            <a:off x="5564367" y="4775800"/>
            <a:ext cx="4226400" cy="9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72" name="Google Shape;72;p11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3" name="Google Shape;73;p11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11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6182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5826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3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78" name="Google Shape;78;p1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0" name="Google Shape;80;p13"/>
          <p:cNvSpPr txBox="1">
            <a:spLocks noGrp="1"/>
          </p:cNvSpPr>
          <p:nvPr>
            <p:ph type="ctrTitle"/>
          </p:nvPr>
        </p:nvSpPr>
        <p:spPr>
          <a:xfrm>
            <a:off x="1485355" y="2506285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 hasCustomPrompt="1"/>
          </p:nvPr>
        </p:nvSpPr>
        <p:spPr>
          <a:xfrm>
            <a:off x="1485329" y="1692700"/>
            <a:ext cx="1731600" cy="8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ctrTitle" idx="3"/>
          </p:nvPr>
        </p:nvSpPr>
        <p:spPr>
          <a:xfrm>
            <a:off x="1485344" y="3857085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4" hasCustomPrompt="1"/>
          </p:nvPr>
        </p:nvSpPr>
        <p:spPr>
          <a:xfrm>
            <a:off x="1485329" y="3045099"/>
            <a:ext cx="1731600" cy="8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5"/>
          </p:nvPr>
        </p:nvSpPr>
        <p:spPr>
          <a:xfrm>
            <a:off x="1485476" y="5211681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6" hasCustomPrompt="1"/>
          </p:nvPr>
        </p:nvSpPr>
        <p:spPr>
          <a:xfrm>
            <a:off x="1485331" y="4397500"/>
            <a:ext cx="1731600" cy="8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7" hasCustomPrompt="1"/>
          </p:nvPr>
        </p:nvSpPr>
        <p:spPr>
          <a:xfrm>
            <a:off x="6621329" y="1693500"/>
            <a:ext cx="1731600" cy="81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8"/>
          </p:nvPr>
        </p:nvSpPr>
        <p:spPr>
          <a:xfrm>
            <a:off x="6621343" y="2506300"/>
            <a:ext cx="4086800" cy="53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9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13"/>
          </p:nvPr>
        </p:nvSpPr>
        <p:spPr>
          <a:xfrm>
            <a:off x="6621343" y="3857085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4" hasCustomPrompt="1"/>
          </p:nvPr>
        </p:nvSpPr>
        <p:spPr>
          <a:xfrm>
            <a:off x="6621329" y="3045099"/>
            <a:ext cx="1731600" cy="8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5" hasCustomPrompt="1"/>
          </p:nvPr>
        </p:nvSpPr>
        <p:spPr>
          <a:xfrm>
            <a:off x="6621329" y="4397500"/>
            <a:ext cx="1731600" cy="81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ctrTitle" idx="16"/>
          </p:nvPr>
        </p:nvSpPr>
        <p:spPr>
          <a:xfrm>
            <a:off x="6621343" y="5211667"/>
            <a:ext cx="4086800" cy="53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930764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5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03" name="Google Shape;103;p1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5" name="Google Shape;105;p15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1"/>
          </p:nvPr>
        </p:nvSpPr>
        <p:spPr>
          <a:xfrm>
            <a:off x="960000" y="1809700"/>
            <a:ext cx="5612800" cy="33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naheim"/>
              <a:buChar char="●"/>
              <a:defRPr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00318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6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10" name="Google Shape;110;p1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960000" y="1931500"/>
            <a:ext cx="30096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ubTitle" idx="1"/>
          </p:nvPr>
        </p:nvSpPr>
        <p:spPr>
          <a:xfrm>
            <a:off x="960235" y="2410633"/>
            <a:ext cx="3009600" cy="2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title" idx="2"/>
          </p:nvPr>
        </p:nvSpPr>
        <p:spPr>
          <a:xfrm>
            <a:off x="4655700" y="1931500"/>
            <a:ext cx="3010000" cy="5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subTitle" idx="3"/>
          </p:nvPr>
        </p:nvSpPr>
        <p:spPr>
          <a:xfrm>
            <a:off x="4655933" y="2409767"/>
            <a:ext cx="3010000" cy="2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 idx="4"/>
          </p:nvPr>
        </p:nvSpPr>
        <p:spPr>
          <a:xfrm>
            <a:off x="8216333" y="1931500"/>
            <a:ext cx="3010000" cy="5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5"/>
          </p:nvPr>
        </p:nvSpPr>
        <p:spPr>
          <a:xfrm>
            <a:off x="8216333" y="2410667"/>
            <a:ext cx="3010000" cy="2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title" idx="6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183094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7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22" name="Google Shape;122;p1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956467" y="1727933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ubTitle" idx="1"/>
          </p:nvPr>
        </p:nvSpPr>
        <p:spPr>
          <a:xfrm>
            <a:off x="956467" y="2202465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title" idx="2"/>
          </p:nvPr>
        </p:nvSpPr>
        <p:spPr>
          <a:xfrm>
            <a:off x="6254788" y="1727933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subTitle" idx="3"/>
          </p:nvPr>
        </p:nvSpPr>
        <p:spPr>
          <a:xfrm>
            <a:off x="6254793" y="2202468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title" idx="4"/>
          </p:nvPr>
        </p:nvSpPr>
        <p:spPr>
          <a:xfrm>
            <a:off x="956467" y="3820543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subTitle" idx="5"/>
          </p:nvPr>
        </p:nvSpPr>
        <p:spPr>
          <a:xfrm>
            <a:off x="956467" y="4294233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6"/>
          </p:nvPr>
        </p:nvSpPr>
        <p:spPr>
          <a:xfrm>
            <a:off x="6254788" y="3820551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subTitle" idx="7"/>
          </p:nvPr>
        </p:nvSpPr>
        <p:spPr>
          <a:xfrm>
            <a:off x="6254793" y="4294235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title" idx="8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019190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8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36" name="Google Shape;136;p1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965800" y="1270676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965800" y="2200649"/>
            <a:ext cx="3417600" cy="1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title" idx="2"/>
          </p:nvPr>
        </p:nvSpPr>
        <p:spPr>
          <a:xfrm>
            <a:off x="4387733" y="1281620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subTitle" idx="3"/>
          </p:nvPr>
        </p:nvSpPr>
        <p:spPr>
          <a:xfrm>
            <a:off x="4387733" y="2200649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title" idx="4"/>
          </p:nvPr>
        </p:nvSpPr>
        <p:spPr>
          <a:xfrm>
            <a:off x="965800" y="3655061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subTitle" idx="5"/>
          </p:nvPr>
        </p:nvSpPr>
        <p:spPr>
          <a:xfrm>
            <a:off x="965800" y="4581395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title" idx="6"/>
          </p:nvPr>
        </p:nvSpPr>
        <p:spPr>
          <a:xfrm>
            <a:off x="4387724" y="3655069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subTitle" idx="7"/>
          </p:nvPr>
        </p:nvSpPr>
        <p:spPr>
          <a:xfrm>
            <a:off x="4387724" y="4581397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title" idx="8"/>
          </p:nvPr>
        </p:nvSpPr>
        <p:spPr>
          <a:xfrm>
            <a:off x="7803167" y="1281620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subTitle" idx="9"/>
          </p:nvPr>
        </p:nvSpPr>
        <p:spPr>
          <a:xfrm>
            <a:off x="7803169" y="2200649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title" idx="13"/>
          </p:nvPr>
        </p:nvSpPr>
        <p:spPr>
          <a:xfrm>
            <a:off x="7803167" y="3655064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subTitle" idx="14"/>
          </p:nvPr>
        </p:nvSpPr>
        <p:spPr>
          <a:xfrm>
            <a:off x="7803171" y="4581396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title" idx="15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51" name="Google Shape;151;p18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248473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9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54" name="Google Shape;154;p1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6" name="Google Shape;156;p19"/>
          <p:cNvSpPr txBox="1">
            <a:spLocks noGrp="1"/>
          </p:cNvSpPr>
          <p:nvPr>
            <p:ph type="title" hasCustomPrompt="1"/>
          </p:nvPr>
        </p:nvSpPr>
        <p:spPr>
          <a:xfrm>
            <a:off x="1669871" y="1363381"/>
            <a:ext cx="5587600" cy="9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57" name="Google Shape;157;p19"/>
          <p:cNvSpPr txBox="1">
            <a:spLocks noGrp="1"/>
          </p:cNvSpPr>
          <p:nvPr>
            <p:ph type="subTitle" idx="1"/>
          </p:nvPr>
        </p:nvSpPr>
        <p:spPr>
          <a:xfrm>
            <a:off x="1669871" y="2160215"/>
            <a:ext cx="5587600" cy="5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title" idx="2" hasCustomPrompt="1"/>
          </p:nvPr>
        </p:nvSpPr>
        <p:spPr>
          <a:xfrm>
            <a:off x="1669871" y="2774215"/>
            <a:ext cx="5587600" cy="9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59" name="Google Shape;159;p19"/>
          <p:cNvSpPr txBox="1">
            <a:spLocks noGrp="1"/>
          </p:cNvSpPr>
          <p:nvPr>
            <p:ph type="subTitle" idx="3"/>
          </p:nvPr>
        </p:nvSpPr>
        <p:spPr>
          <a:xfrm>
            <a:off x="1669871" y="3571015"/>
            <a:ext cx="5587600" cy="5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title" idx="4" hasCustomPrompt="1"/>
          </p:nvPr>
        </p:nvSpPr>
        <p:spPr>
          <a:xfrm>
            <a:off x="1669872" y="4185048"/>
            <a:ext cx="5587600" cy="9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61" name="Google Shape;161;p19"/>
          <p:cNvSpPr txBox="1">
            <a:spLocks noGrp="1"/>
          </p:cNvSpPr>
          <p:nvPr>
            <p:ph type="subTitle" idx="5"/>
          </p:nvPr>
        </p:nvSpPr>
        <p:spPr>
          <a:xfrm>
            <a:off x="1669872" y="4981848"/>
            <a:ext cx="5587600" cy="5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505829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20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65" name="Google Shape;165;p2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2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68" name="Google Shape;168;p20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7839327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21"/>
          <p:cNvGrpSpPr/>
          <p:nvPr/>
        </p:nvGrpSpPr>
        <p:grpSpPr>
          <a:xfrm>
            <a:off x="1030033" y="968833"/>
            <a:ext cx="8770800" cy="4584400"/>
            <a:chOff x="772525" y="726625"/>
            <a:chExt cx="6578100" cy="3438300"/>
          </a:xfrm>
        </p:grpSpPr>
        <p:sp>
          <p:nvSpPr>
            <p:cNvPr id="171" name="Google Shape;171;p21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3" name="Google Shape;173;p21"/>
          <p:cNvGrpSpPr/>
          <p:nvPr/>
        </p:nvGrpSpPr>
        <p:grpSpPr>
          <a:xfrm>
            <a:off x="6565567" y="3979100"/>
            <a:ext cx="4596400" cy="2112800"/>
            <a:chOff x="4924175" y="3441525"/>
            <a:chExt cx="3447300" cy="1584600"/>
          </a:xfrm>
        </p:grpSpPr>
        <p:sp>
          <p:nvSpPr>
            <p:cNvPr id="174" name="Google Shape;174;p21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6" name="Google Shape;176;p21"/>
          <p:cNvSpPr txBox="1">
            <a:spLocks noGrp="1"/>
          </p:cNvSpPr>
          <p:nvPr>
            <p:ph type="ctrTitle"/>
          </p:nvPr>
        </p:nvSpPr>
        <p:spPr>
          <a:xfrm>
            <a:off x="2263167" y="1639433"/>
            <a:ext cx="4392800" cy="13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subTitle" idx="1"/>
          </p:nvPr>
        </p:nvSpPr>
        <p:spPr>
          <a:xfrm>
            <a:off x="2263167" y="3055503"/>
            <a:ext cx="4392800" cy="13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78" name="Google Shape;178;p21"/>
          <p:cNvSpPr txBox="1"/>
          <p:nvPr/>
        </p:nvSpPr>
        <p:spPr>
          <a:xfrm>
            <a:off x="6689433" y="4381067"/>
            <a:ext cx="4392800" cy="11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CREDITS:</a:t>
            </a: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This presentation template was created by </a:t>
            </a:r>
            <a:r>
              <a:rPr lang="en" sz="1333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includes icons by </a:t>
            </a:r>
            <a:r>
              <a:rPr lang="en" sz="1333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infographics &amp; images by </a:t>
            </a:r>
            <a:r>
              <a:rPr lang="en" sz="1333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333" b="1" u="sng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1" name="Google Shape;181;p21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7217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1393533" y="2488000"/>
            <a:ext cx="5258000" cy="11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453435" y="2068900"/>
            <a:ext cx="2966800" cy="20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3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67651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22"/>
          <p:cNvGrpSpPr/>
          <p:nvPr/>
        </p:nvGrpSpPr>
        <p:grpSpPr>
          <a:xfrm>
            <a:off x="1030033" y="968833"/>
            <a:ext cx="8770800" cy="4584400"/>
            <a:chOff x="772525" y="726625"/>
            <a:chExt cx="6578100" cy="3438300"/>
          </a:xfrm>
        </p:grpSpPr>
        <p:sp>
          <p:nvSpPr>
            <p:cNvPr id="184" name="Google Shape;184;p22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6" name="Google Shape;186;p22"/>
          <p:cNvGrpSpPr/>
          <p:nvPr/>
        </p:nvGrpSpPr>
        <p:grpSpPr>
          <a:xfrm>
            <a:off x="6565567" y="3979100"/>
            <a:ext cx="4596400" cy="2112800"/>
            <a:chOff x="4924175" y="3441525"/>
            <a:chExt cx="3447300" cy="1584600"/>
          </a:xfrm>
        </p:grpSpPr>
        <p:sp>
          <p:nvSpPr>
            <p:cNvPr id="187" name="Google Shape;187;p22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9" name="Google Shape;189;p22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90" name="Google Shape;190;p22"/>
          <p:cNvGrpSpPr/>
          <p:nvPr/>
        </p:nvGrpSpPr>
        <p:grpSpPr>
          <a:xfrm>
            <a:off x="15434" y="0"/>
            <a:ext cx="12176433" cy="553200"/>
            <a:chOff x="11575" y="0"/>
            <a:chExt cx="9132325" cy="414900"/>
          </a:xfrm>
        </p:grpSpPr>
        <p:sp>
          <p:nvSpPr>
            <p:cNvPr id="191" name="Google Shape;191;p22"/>
            <p:cNvSpPr/>
            <p:nvPr/>
          </p:nvSpPr>
          <p:spPr>
            <a:xfrm>
              <a:off x="11575" y="0"/>
              <a:ext cx="3048600" cy="41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3059300" y="0"/>
              <a:ext cx="6084600" cy="41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000428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3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95" name="Google Shape;195;p2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7" name="Google Shape;197;p23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9487604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553952-2B1C-2F5B-0184-54BA719C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9DD047C-8178-3780-367F-C336F1102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269C4DE-9435-32A2-070E-1BE15829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01981-2AC6-4D49-9A74-04A505B00AD0}" type="datetimeFigureOut">
              <a:rPr lang="hu-HU" smtClean="0"/>
              <a:t>2024. 11. 28.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D00CD0D-1002-0A33-87CB-08255970B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A8540F1-3BD7-CD2B-23A8-3D301B27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262A-3F1B-4E6C-B3D8-706A71E8AA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18347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96451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>
            <a:spLocks noGrp="1"/>
          </p:cNvSpPr>
          <p:nvPr>
            <p:ph type="title"/>
          </p:nvPr>
        </p:nvSpPr>
        <p:spPr>
          <a:xfrm>
            <a:off x="955700" y="681200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486591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385867" y="1746633"/>
            <a:ext cx="5531200" cy="22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92267" y="5029600"/>
            <a:ext cx="4058400" cy="7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" name="Google Shape;13;p2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8499869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1393533" y="2488000"/>
            <a:ext cx="5258000" cy="11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453435" y="2068900"/>
            <a:ext cx="2966800" cy="20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9" name="Google Shape;19;p3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6222033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4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22" name="Google Shape;22;p4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960000" y="1650933"/>
            <a:ext cx="10272000" cy="5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Google Shape;26;p4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9592745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5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29" name="Google Shape;29;p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1076833" y="3700933"/>
            <a:ext cx="4554400" cy="1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6562696" y="3700933"/>
            <a:ext cx="4554400" cy="1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1076840" y="3204467"/>
            <a:ext cx="4554400" cy="5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933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6562696" y="3204467"/>
            <a:ext cx="4554400" cy="5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933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6" name="Google Shape;36;p5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7358852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6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39" name="Google Shape;39;p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" name="Google Shape;40;p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2" name="Google Shape;42;p6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0004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4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22" name="Google Shape;22;p4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960000" y="1650933"/>
            <a:ext cx="10272000" cy="5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Google Shape;26;p4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3679282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7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45" name="Google Shape;45;p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960000" y="634000"/>
            <a:ext cx="10272000" cy="7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4267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960000" y="1659033"/>
            <a:ext cx="4923200" cy="39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  <a:defRPr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 sz="1733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 sz="1733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733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733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 sz="1733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 sz="1733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733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9" name="Google Shape;49;p7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835740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52" name="Google Shape;52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54" name="Google Shape;54;p8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3735600" y="2557405"/>
            <a:ext cx="7496400" cy="32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810023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9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58" name="Google Shape;58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60" name="Google Shape;60;p9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 rot="515">
            <a:off x="3209200" y="2164085"/>
            <a:ext cx="8008800" cy="8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4877600" y="3070728"/>
            <a:ext cx="6340400" cy="19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784162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0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65" name="Google Shape;65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6" name="Google Shape;66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67" name="Google Shape;67;p10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960000" y="2978500"/>
            <a:ext cx="10272000" cy="82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2665840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 hasCustomPrompt="1"/>
          </p:nvPr>
        </p:nvSpPr>
        <p:spPr>
          <a:xfrm>
            <a:off x="4040333" y="1722033"/>
            <a:ext cx="6282000" cy="15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8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71" name="Google Shape;71;p11"/>
          <p:cNvSpPr txBox="1">
            <a:spLocks noGrp="1"/>
          </p:cNvSpPr>
          <p:nvPr>
            <p:ph type="subTitle" idx="1"/>
          </p:nvPr>
        </p:nvSpPr>
        <p:spPr>
          <a:xfrm>
            <a:off x="5564367" y="4775800"/>
            <a:ext cx="4226400" cy="9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72" name="Google Shape;72;p11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3" name="Google Shape;73;p11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4" name="Google Shape;74;p11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2102725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036493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3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78" name="Google Shape;78;p1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80" name="Google Shape;80;p13"/>
          <p:cNvSpPr txBox="1">
            <a:spLocks noGrp="1"/>
          </p:cNvSpPr>
          <p:nvPr>
            <p:ph type="ctrTitle"/>
          </p:nvPr>
        </p:nvSpPr>
        <p:spPr>
          <a:xfrm>
            <a:off x="1485355" y="2506285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 hasCustomPrompt="1"/>
          </p:nvPr>
        </p:nvSpPr>
        <p:spPr>
          <a:xfrm>
            <a:off x="1485329" y="1692700"/>
            <a:ext cx="1731600" cy="8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ctrTitle" idx="3"/>
          </p:nvPr>
        </p:nvSpPr>
        <p:spPr>
          <a:xfrm>
            <a:off x="1485344" y="3857085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4" hasCustomPrompt="1"/>
          </p:nvPr>
        </p:nvSpPr>
        <p:spPr>
          <a:xfrm>
            <a:off x="1485329" y="3045099"/>
            <a:ext cx="1731600" cy="8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5"/>
          </p:nvPr>
        </p:nvSpPr>
        <p:spPr>
          <a:xfrm>
            <a:off x="1485476" y="5211681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6" hasCustomPrompt="1"/>
          </p:nvPr>
        </p:nvSpPr>
        <p:spPr>
          <a:xfrm>
            <a:off x="1485331" y="4397500"/>
            <a:ext cx="1731600" cy="8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7" hasCustomPrompt="1"/>
          </p:nvPr>
        </p:nvSpPr>
        <p:spPr>
          <a:xfrm>
            <a:off x="6621329" y="1693500"/>
            <a:ext cx="1731600" cy="81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8"/>
          </p:nvPr>
        </p:nvSpPr>
        <p:spPr>
          <a:xfrm>
            <a:off x="6621343" y="2506300"/>
            <a:ext cx="4086800" cy="53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9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13"/>
          </p:nvPr>
        </p:nvSpPr>
        <p:spPr>
          <a:xfrm>
            <a:off x="6621343" y="3857085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4" hasCustomPrompt="1"/>
          </p:nvPr>
        </p:nvSpPr>
        <p:spPr>
          <a:xfrm>
            <a:off x="6621329" y="3045099"/>
            <a:ext cx="1731600" cy="8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5" hasCustomPrompt="1"/>
          </p:nvPr>
        </p:nvSpPr>
        <p:spPr>
          <a:xfrm>
            <a:off x="6621329" y="4397500"/>
            <a:ext cx="1731600" cy="81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ctrTitle" idx="16"/>
          </p:nvPr>
        </p:nvSpPr>
        <p:spPr>
          <a:xfrm>
            <a:off x="6621343" y="5211667"/>
            <a:ext cx="4086800" cy="53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01000904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4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96" name="Google Shape;96;p14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98" name="Google Shape;98;p14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9" name="Google Shape;99;p14"/>
          <p:cNvSpPr txBox="1">
            <a:spLocks noGrp="1"/>
          </p:cNvSpPr>
          <p:nvPr>
            <p:ph type="body" idx="1"/>
          </p:nvPr>
        </p:nvSpPr>
        <p:spPr>
          <a:xfrm>
            <a:off x="960000" y="1807267"/>
            <a:ext cx="4605200" cy="21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naheim"/>
              <a:buChar char="●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10081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5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03" name="Google Shape;103;p1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05" name="Google Shape;105;p15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1"/>
          </p:nvPr>
        </p:nvSpPr>
        <p:spPr>
          <a:xfrm>
            <a:off x="960000" y="1809700"/>
            <a:ext cx="5612800" cy="33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naheim"/>
              <a:buChar char="●"/>
              <a:defRPr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50397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6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10" name="Google Shape;110;p1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960000" y="1931500"/>
            <a:ext cx="30096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ubTitle" idx="1"/>
          </p:nvPr>
        </p:nvSpPr>
        <p:spPr>
          <a:xfrm>
            <a:off x="960235" y="2410633"/>
            <a:ext cx="3009600" cy="2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title" idx="2"/>
          </p:nvPr>
        </p:nvSpPr>
        <p:spPr>
          <a:xfrm>
            <a:off x="4655700" y="1931500"/>
            <a:ext cx="3010000" cy="5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subTitle" idx="3"/>
          </p:nvPr>
        </p:nvSpPr>
        <p:spPr>
          <a:xfrm>
            <a:off x="4655933" y="2409767"/>
            <a:ext cx="3010000" cy="2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 idx="4"/>
          </p:nvPr>
        </p:nvSpPr>
        <p:spPr>
          <a:xfrm>
            <a:off x="8216333" y="1931500"/>
            <a:ext cx="3010000" cy="5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5"/>
          </p:nvPr>
        </p:nvSpPr>
        <p:spPr>
          <a:xfrm>
            <a:off x="8216333" y="2410667"/>
            <a:ext cx="3010000" cy="2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title" idx="6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971629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5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29" name="Google Shape;29;p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1076833" y="3700933"/>
            <a:ext cx="4554400" cy="1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6562696" y="3700933"/>
            <a:ext cx="4554400" cy="1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1076840" y="3204467"/>
            <a:ext cx="4554400" cy="5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933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6562696" y="3204467"/>
            <a:ext cx="4554400" cy="5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933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6" name="Google Shape;36;p5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41525403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7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22" name="Google Shape;122;p1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956467" y="1727933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ubTitle" idx="1"/>
          </p:nvPr>
        </p:nvSpPr>
        <p:spPr>
          <a:xfrm>
            <a:off x="956467" y="2202465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title" idx="2"/>
          </p:nvPr>
        </p:nvSpPr>
        <p:spPr>
          <a:xfrm>
            <a:off x="6254788" y="1727933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subTitle" idx="3"/>
          </p:nvPr>
        </p:nvSpPr>
        <p:spPr>
          <a:xfrm>
            <a:off x="6254793" y="2202468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title" idx="4"/>
          </p:nvPr>
        </p:nvSpPr>
        <p:spPr>
          <a:xfrm>
            <a:off x="956467" y="3820543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subTitle" idx="5"/>
          </p:nvPr>
        </p:nvSpPr>
        <p:spPr>
          <a:xfrm>
            <a:off x="956467" y="4294233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6"/>
          </p:nvPr>
        </p:nvSpPr>
        <p:spPr>
          <a:xfrm>
            <a:off x="6254788" y="3820551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subTitle" idx="7"/>
          </p:nvPr>
        </p:nvSpPr>
        <p:spPr>
          <a:xfrm>
            <a:off x="6254793" y="4294235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title" idx="8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75174329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8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36" name="Google Shape;136;p1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965800" y="1270676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965800" y="2200649"/>
            <a:ext cx="3417600" cy="1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title" idx="2"/>
          </p:nvPr>
        </p:nvSpPr>
        <p:spPr>
          <a:xfrm>
            <a:off x="4387733" y="1281620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subTitle" idx="3"/>
          </p:nvPr>
        </p:nvSpPr>
        <p:spPr>
          <a:xfrm>
            <a:off x="4387733" y="2200649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title" idx="4"/>
          </p:nvPr>
        </p:nvSpPr>
        <p:spPr>
          <a:xfrm>
            <a:off x="965800" y="3655061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subTitle" idx="5"/>
          </p:nvPr>
        </p:nvSpPr>
        <p:spPr>
          <a:xfrm>
            <a:off x="965800" y="4581395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title" idx="6"/>
          </p:nvPr>
        </p:nvSpPr>
        <p:spPr>
          <a:xfrm>
            <a:off x="4387724" y="3655069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subTitle" idx="7"/>
          </p:nvPr>
        </p:nvSpPr>
        <p:spPr>
          <a:xfrm>
            <a:off x="4387724" y="4581397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title" idx="8"/>
          </p:nvPr>
        </p:nvSpPr>
        <p:spPr>
          <a:xfrm>
            <a:off x="7803167" y="1281620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subTitle" idx="9"/>
          </p:nvPr>
        </p:nvSpPr>
        <p:spPr>
          <a:xfrm>
            <a:off x="7803169" y="2200649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title" idx="13"/>
          </p:nvPr>
        </p:nvSpPr>
        <p:spPr>
          <a:xfrm>
            <a:off x="7803167" y="3655064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subTitle" idx="14"/>
          </p:nvPr>
        </p:nvSpPr>
        <p:spPr>
          <a:xfrm>
            <a:off x="7803171" y="4581396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title" idx="15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51" name="Google Shape;151;p18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58461934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9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54" name="Google Shape;154;p1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56" name="Google Shape;156;p19"/>
          <p:cNvSpPr txBox="1">
            <a:spLocks noGrp="1"/>
          </p:cNvSpPr>
          <p:nvPr>
            <p:ph type="title" hasCustomPrompt="1"/>
          </p:nvPr>
        </p:nvSpPr>
        <p:spPr>
          <a:xfrm>
            <a:off x="1669871" y="1363381"/>
            <a:ext cx="5587600" cy="9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57" name="Google Shape;157;p19"/>
          <p:cNvSpPr txBox="1">
            <a:spLocks noGrp="1"/>
          </p:cNvSpPr>
          <p:nvPr>
            <p:ph type="subTitle" idx="1"/>
          </p:nvPr>
        </p:nvSpPr>
        <p:spPr>
          <a:xfrm>
            <a:off x="1669871" y="2160215"/>
            <a:ext cx="5587600" cy="5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title" idx="2" hasCustomPrompt="1"/>
          </p:nvPr>
        </p:nvSpPr>
        <p:spPr>
          <a:xfrm>
            <a:off x="1669871" y="2774215"/>
            <a:ext cx="5587600" cy="9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59" name="Google Shape;159;p19"/>
          <p:cNvSpPr txBox="1">
            <a:spLocks noGrp="1"/>
          </p:cNvSpPr>
          <p:nvPr>
            <p:ph type="subTitle" idx="3"/>
          </p:nvPr>
        </p:nvSpPr>
        <p:spPr>
          <a:xfrm>
            <a:off x="1669871" y="3571015"/>
            <a:ext cx="5587600" cy="5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title" idx="4" hasCustomPrompt="1"/>
          </p:nvPr>
        </p:nvSpPr>
        <p:spPr>
          <a:xfrm>
            <a:off x="1669872" y="4185048"/>
            <a:ext cx="5587600" cy="9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61" name="Google Shape;161;p19"/>
          <p:cNvSpPr txBox="1">
            <a:spLocks noGrp="1"/>
          </p:cNvSpPr>
          <p:nvPr>
            <p:ph type="subTitle" idx="5"/>
          </p:nvPr>
        </p:nvSpPr>
        <p:spPr>
          <a:xfrm>
            <a:off x="1669872" y="4981848"/>
            <a:ext cx="5587600" cy="5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35977022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20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65" name="Google Shape;165;p2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" name="Google Shape;166;p2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68" name="Google Shape;168;p20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9456168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21"/>
          <p:cNvGrpSpPr/>
          <p:nvPr/>
        </p:nvGrpSpPr>
        <p:grpSpPr>
          <a:xfrm>
            <a:off x="1030033" y="968833"/>
            <a:ext cx="8770800" cy="4584400"/>
            <a:chOff x="772525" y="726625"/>
            <a:chExt cx="6578100" cy="3438300"/>
          </a:xfrm>
        </p:grpSpPr>
        <p:sp>
          <p:nvSpPr>
            <p:cNvPr id="171" name="Google Shape;171;p21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73" name="Google Shape;173;p21"/>
          <p:cNvGrpSpPr/>
          <p:nvPr/>
        </p:nvGrpSpPr>
        <p:grpSpPr>
          <a:xfrm>
            <a:off x="6565567" y="3979100"/>
            <a:ext cx="4596400" cy="2112800"/>
            <a:chOff x="4924175" y="3441525"/>
            <a:chExt cx="3447300" cy="1584600"/>
          </a:xfrm>
        </p:grpSpPr>
        <p:sp>
          <p:nvSpPr>
            <p:cNvPr id="174" name="Google Shape;174;p21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76" name="Google Shape;176;p21"/>
          <p:cNvSpPr txBox="1">
            <a:spLocks noGrp="1"/>
          </p:cNvSpPr>
          <p:nvPr>
            <p:ph type="ctrTitle"/>
          </p:nvPr>
        </p:nvSpPr>
        <p:spPr>
          <a:xfrm>
            <a:off x="2263167" y="1639433"/>
            <a:ext cx="4392800" cy="13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subTitle" idx="1"/>
          </p:nvPr>
        </p:nvSpPr>
        <p:spPr>
          <a:xfrm>
            <a:off x="2263167" y="3055503"/>
            <a:ext cx="4392800" cy="13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78" name="Google Shape;178;p21"/>
          <p:cNvSpPr txBox="1"/>
          <p:nvPr/>
        </p:nvSpPr>
        <p:spPr>
          <a:xfrm>
            <a:off x="6689433" y="4381067"/>
            <a:ext cx="4392800" cy="11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CREDITS:</a:t>
            </a: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This presentation template was created by </a:t>
            </a:r>
            <a:r>
              <a:rPr lang="en" sz="1333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includes icons by </a:t>
            </a:r>
            <a:r>
              <a:rPr lang="en" sz="1333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infographics &amp; images by </a:t>
            </a:r>
            <a:r>
              <a:rPr lang="en" sz="1333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333" b="1" u="sng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81" name="Google Shape;181;p21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41066839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22"/>
          <p:cNvGrpSpPr/>
          <p:nvPr/>
        </p:nvGrpSpPr>
        <p:grpSpPr>
          <a:xfrm>
            <a:off x="1030033" y="968833"/>
            <a:ext cx="8770800" cy="4584400"/>
            <a:chOff x="772525" y="726625"/>
            <a:chExt cx="6578100" cy="3438300"/>
          </a:xfrm>
        </p:grpSpPr>
        <p:sp>
          <p:nvSpPr>
            <p:cNvPr id="184" name="Google Shape;184;p22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86" name="Google Shape;186;p22"/>
          <p:cNvGrpSpPr/>
          <p:nvPr/>
        </p:nvGrpSpPr>
        <p:grpSpPr>
          <a:xfrm>
            <a:off x="6565567" y="3979100"/>
            <a:ext cx="4596400" cy="2112800"/>
            <a:chOff x="4924175" y="3441525"/>
            <a:chExt cx="3447300" cy="1584600"/>
          </a:xfrm>
        </p:grpSpPr>
        <p:sp>
          <p:nvSpPr>
            <p:cNvPr id="187" name="Google Shape;187;p22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89" name="Google Shape;189;p22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90" name="Google Shape;190;p22"/>
          <p:cNvGrpSpPr/>
          <p:nvPr/>
        </p:nvGrpSpPr>
        <p:grpSpPr>
          <a:xfrm>
            <a:off x="15434" y="0"/>
            <a:ext cx="12176433" cy="553200"/>
            <a:chOff x="11575" y="0"/>
            <a:chExt cx="9132325" cy="414900"/>
          </a:xfrm>
        </p:grpSpPr>
        <p:sp>
          <p:nvSpPr>
            <p:cNvPr id="191" name="Google Shape;191;p22"/>
            <p:cNvSpPr/>
            <p:nvPr/>
          </p:nvSpPr>
          <p:spPr>
            <a:xfrm>
              <a:off x="11575" y="0"/>
              <a:ext cx="3048600" cy="41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3059300" y="0"/>
              <a:ext cx="6084600" cy="41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61908334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3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95" name="Google Shape;195;p2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97" name="Google Shape;197;p23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75549436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912284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>
            <a:spLocks noGrp="1"/>
          </p:cNvSpPr>
          <p:nvPr>
            <p:ph type="title"/>
          </p:nvPr>
        </p:nvSpPr>
        <p:spPr>
          <a:xfrm>
            <a:off x="955700" y="681200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3009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6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39" name="Google Shape;39;p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2" name="Google Shape;42;p6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08995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7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45" name="Google Shape;45;p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960000" y="634000"/>
            <a:ext cx="10272000" cy="7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4267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960000" y="1659033"/>
            <a:ext cx="4923200" cy="39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  <a:defRPr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 sz="1733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 sz="1733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733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733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 sz="1733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 sz="1733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733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9" name="Google Shape;49;p7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280371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52" name="Google Shape;52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4" name="Google Shape;54;p8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3735600" y="2557405"/>
            <a:ext cx="7496400" cy="32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620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9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58" name="Google Shape;58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0" name="Google Shape;60;p9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 rot="515">
            <a:off x="3209200" y="2164085"/>
            <a:ext cx="8008800" cy="8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4877600" y="3070728"/>
            <a:ext cx="6340400" cy="19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3590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0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65" name="Google Shape;65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7" name="Google Shape;67;p10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960000" y="2978500"/>
            <a:ext cx="10272000" cy="82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19800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61840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160794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54371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61840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104086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  <p:sldLayoutId id="2147483706" r:id="rId19"/>
    <p:sldLayoutId id="2147483707" r:id="rId20"/>
    <p:sldLayoutId id="2147483708" r:id="rId21"/>
    <p:sldLayoutId id="2147483709" r:id="rId2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214341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38A40A-B0FA-B8C7-78E8-C79D200FC1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Webalkalmazás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CA3E23C-AABC-B587-F594-7FD34DCF90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StillNincsCsapatnév</a:t>
            </a: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B41F683-F9D4-3142-6CB3-2B01DF8BB397}"/>
              </a:ext>
            </a:extLst>
          </p:cNvPr>
          <p:cNvSpPr txBox="1"/>
          <p:nvPr/>
        </p:nvSpPr>
        <p:spPr>
          <a:xfrm>
            <a:off x="80817" y="95250"/>
            <a:ext cx="2521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err="1">
                <a:solidFill>
                  <a:schemeClr val="tx1"/>
                </a:solidFill>
                <a:latin typeface="Quantico" panose="020B0604020202020204" charset="0"/>
              </a:rPr>
              <a:t>Dusza</a:t>
            </a:r>
            <a:r>
              <a:rPr lang="hu-HU" sz="2000" dirty="0">
                <a:solidFill>
                  <a:schemeClr val="tx1"/>
                </a:solidFill>
                <a:latin typeface="Quantico" panose="020B0604020202020204" charset="0"/>
              </a:rPr>
              <a:t> 2024.verseny</a:t>
            </a:r>
          </a:p>
        </p:txBody>
      </p:sp>
    </p:spTree>
    <p:extLst>
      <p:ext uri="{BB962C8B-B14F-4D97-AF65-F5344CB8AC3E}">
        <p14:creationId xmlns:p14="http://schemas.microsoft.com/office/powerpoint/2010/main" val="115421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Frontend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14052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57;p30">
            <a:extLst>
              <a:ext uri="{FF2B5EF4-FFF2-40B4-BE49-F238E27FC236}">
                <a16:creationId xmlns:a16="http://schemas.microsoft.com/office/drawing/2014/main" id="{387DDE96-AFF5-AC9A-FD7E-62EF86D69770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00B05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 err="1"/>
              <a:t>Template</a:t>
            </a:r>
            <a:endParaRPr lang="en-US" dirty="0"/>
          </a:p>
        </p:txBody>
      </p:sp>
      <p:grpSp>
        <p:nvGrpSpPr>
          <p:cNvPr id="18" name="Csoportba foglalás 17">
            <a:extLst>
              <a:ext uri="{FF2B5EF4-FFF2-40B4-BE49-F238E27FC236}">
                <a16:creationId xmlns:a16="http://schemas.microsoft.com/office/drawing/2014/main" id="{C104F5EB-84E5-A6F1-67FC-267633B69CF0}"/>
              </a:ext>
            </a:extLst>
          </p:cNvPr>
          <p:cNvGrpSpPr/>
          <p:nvPr/>
        </p:nvGrpSpPr>
        <p:grpSpPr>
          <a:xfrm>
            <a:off x="7631624" y="3448780"/>
            <a:ext cx="4417744" cy="3168663"/>
            <a:chOff x="4611957" y="803262"/>
            <a:chExt cx="4417744" cy="3168663"/>
          </a:xfrm>
          <a:solidFill>
            <a:schemeClr val="lt1"/>
          </a:solidFill>
        </p:grpSpPr>
        <p:grpSp>
          <p:nvGrpSpPr>
            <p:cNvPr id="11" name="Csoportba foglalás 10">
              <a:extLst>
                <a:ext uri="{FF2B5EF4-FFF2-40B4-BE49-F238E27FC236}">
                  <a16:creationId xmlns:a16="http://schemas.microsoft.com/office/drawing/2014/main" id="{F7234867-B836-CC5B-0F7F-BA601EFDBC65}"/>
                </a:ext>
              </a:extLst>
            </p:cNvPr>
            <p:cNvGrpSpPr/>
            <p:nvPr/>
          </p:nvGrpSpPr>
          <p:grpSpPr>
            <a:xfrm>
              <a:off x="4611957" y="803262"/>
              <a:ext cx="4417744" cy="3168663"/>
              <a:chOff x="6849418" y="1309976"/>
              <a:chExt cx="1864833" cy="1637043"/>
            </a:xfrm>
            <a:grpFill/>
          </p:grpSpPr>
          <p:grpSp>
            <p:nvGrpSpPr>
              <p:cNvPr id="12" name="Google Shape;214;p27">
                <a:extLst>
                  <a:ext uri="{FF2B5EF4-FFF2-40B4-BE49-F238E27FC236}">
                    <a16:creationId xmlns:a16="http://schemas.microsoft.com/office/drawing/2014/main" id="{724848B3-743D-923D-7114-92F9538459FF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3" cy="1637043"/>
                <a:chOff x="1054812" y="1029590"/>
                <a:chExt cx="3436214" cy="3912627"/>
              </a:xfrm>
              <a:grpFill/>
            </p:grpSpPr>
            <p:sp>
              <p:nvSpPr>
                <p:cNvPr id="14" name="Google Shape;215;p27">
                  <a:extLst>
                    <a:ext uri="{FF2B5EF4-FFF2-40B4-BE49-F238E27FC236}">
                      <a16:creationId xmlns:a16="http://schemas.microsoft.com/office/drawing/2014/main" id="{970354B1-F73F-8BFF-863E-2C331AC5F9E8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216;p27">
                  <a:extLst>
                    <a:ext uri="{FF2B5EF4-FFF2-40B4-BE49-F238E27FC236}">
                      <a16:creationId xmlns:a16="http://schemas.microsoft.com/office/drawing/2014/main" id="{01B4745D-D37C-E1F6-2603-F570787B8E5A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" name="Google Shape;219;p27">
                <a:extLst>
                  <a:ext uri="{FF2B5EF4-FFF2-40B4-BE49-F238E27FC236}">
                    <a16:creationId xmlns:a16="http://schemas.microsoft.com/office/drawing/2014/main" id="{E47D59B8-7FE6-6DC1-E123-2910D1C362FE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17" name="Kép 16">
              <a:extLst>
                <a:ext uri="{FF2B5EF4-FFF2-40B4-BE49-F238E27FC236}">
                  <a16:creationId xmlns:a16="http://schemas.microsoft.com/office/drawing/2014/main" id="{82139BA8-18F5-FD67-D268-97B6C5EDD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16705" y="1360962"/>
              <a:ext cx="4208230" cy="2522943"/>
            </a:xfrm>
            <a:prstGeom prst="rect">
              <a:avLst/>
            </a:prstGeom>
            <a:grpFill/>
          </p:spPr>
        </p:pic>
      </p:grpSp>
      <p:grpSp>
        <p:nvGrpSpPr>
          <p:cNvPr id="34" name="Csoportba foglalás 33">
            <a:extLst>
              <a:ext uri="{FF2B5EF4-FFF2-40B4-BE49-F238E27FC236}">
                <a16:creationId xmlns:a16="http://schemas.microsoft.com/office/drawing/2014/main" id="{A567E087-BA15-4C85-5F6F-B378B398F0BF}"/>
              </a:ext>
            </a:extLst>
          </p:cNvPr>
          <p:cNvGrpSpPr/>
          <p:nvPr/>
        </p:nvGrpSpPr>
        <p:grpSpPr>
          <a:xfrm>
            <a:off x="123311" y="3671132"/>
            <a:ext cx="5564631" cy="3028483"/>
            <a:chOff x="123311" y="3671132"/>
            <a:chExt cx="5564631" cy="3028483"/>
          </a:xfrm>
        </p:grpSpPr>
        <p:grpSp>
          <p:nvGrpSpPr>
            <p:cNvPr id="27" name="Csoportba foglalás 26">
              <a:extLst>
                <a:ext uri="{FF2B5EF4-FFF2-40B4-BE49-F238E27FC236}">
                  <a16:creationId xmlns:a16="http://schemas.microsoft.com/office/drawing/2014/main" id="{F4251946-6B72-7C9E-C8BE-429EC912E6D1}"/>
                </a:ext>
              </a:extLst>
            </p:cNvPr>
            <p:cNvGrpSpPr/>
            <p:nvPr/>
          </p:nvGrpSpPr>
          <p:grpSpPr>
            <a:xfrm>
              <a:off x="123311" y="3671132"/>
              <a:ext cx="5564631" cy="3028483"/>
              <a:chOff x="6849418" y="1309976"/>
              <a:chExt cx="1864832" cy="1637043"/>
            </a:xfrm>
            <a:solidFill>
              <a:schemeClr val="lt1"/>
            </a:solidFill>
          </p:grpSpPr>
          <p:grpSp>
            <p:nvGrpSpPr>
              <p:cNvPr id="29" name="Google Shape;214;p27">
                <a:extLst>
                  <a:ext uri="{FF2B5EF4-FFF2-40B4-BE49-F238E27FC236}">
                    <a16:creationId xmlns:a16="http://schemas.microsoft.com/office/drawing/2014/main" id="{8DA8425D-2ABC-FB5E-31B5-1B0407E40203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2" cy="1637043"/>
                <a:chOff x="1054812" y="1029590"/>
                <a:chExt cx="3436213" cy="3912627"/>
              </a:xfrm>
              <a:grpFill/>
            </p:grpSpPr>
            <p:sp>
              <p:nvSpPr>
                <p:cNvPr id="31" name="Google Shape;215;p27">
                  <a:extLst>
                    <a:ext uri="{FF2B5EF4-FFF2-40B4-BE49-F238E27FC236}">
                      <a16:creationId xmlns:a16="http://schemas.microsoft.com/office/drawing/2014/main" id="{C909D584-B9D3-66E7-7AA0-450DC6EFE442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216;p27">
                  <a:extLst>
                    <a:ext uri="{FF2B5EF4-FFF2-40B4-BE49-F238E27FC236}">
                      <a16:creationId xmlns:a16="http://schemas.microsoft.com/office/drawing/2014/main" id="{A44B65F6-D39D-A7CF-9736-8164AB8EF65E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0" name="Google Shape;219;p27">
                <a:extLst>
                  <a:ext uri="{FF2B5EF4-FFF2-40B4-BE49-F238E27FC236}">
                    <a16:creationId xmlns:a16="http://schemas.microsoft.com/office/drawing/2014/main" id="{68116881-6688-7B98-9900-71EFCC5A0B98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28" name="Kép 27">
              <a:extLst>
                <a:ext uri="{FF2B5EF4-FFF2-40B4-BE49-F238E27FC236}">
                  <a16:creationId xmlns:a16="http://schemas.microsoft.com/office/drawing/2014/main" id="{4D21B467-3C66-2AE5-C2DC-1B88A24FD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71117" y="4250595"/>
              <a:ext cx="5268997" cy="2366848"/>
            </a:xfrm>
            <a:prstGeom prst="rect">
              <a:avLst/>
            </a:prstGeom>
            <a:solidFill>
              <a:schemeClr val="lt1"/>
            </a:solidFill>
          </p:spPr>
        </p:pic>
      </p:grpSp>
      <p:grpSp>
        <p:nvGrpSpPr>
          <p:cNvPr id="35" name="Csoportba foglalás 34">
            <a:extLst>
              <a:ext uri="{FF2B5EF4-FFF2-40B4-BE49-F238E27FC236}">
                <a16:creationId xmlns:a16="http://schemas.microsoft.com/office/drawing/2014/main" id="{32139262-6109-0D22-0A11-F865EE009FB3}"/>
              </a:ext>
            </a:extLst>
          </p:cNvPr>
          <p:cNvGrpSpPr/>
          <p:nvPr/>
        </p:nvGrpSpPr>
        <p:grpSpPr>
          <a:xfrm>
            <a:off x="1992294" y="1422689"/>
            <a:ext cx="4417744" cy="3168663"/>
            <a:chOff x="4611957" y="803262"/>
            <a:chExt cx="4417744" cy="3168663"/>
          </a:xfrm>
          <a:solidFill>
            <a:schemeClr val="lt1"/>
          </a:solidFill>
        </p:grpSpPr>
        <p:grpSp>
          <p:nvGrpSpPr>
            <p:cNvPr id="36" name="Csoportba foglalás 35">
              <a:extLst>
                <a:ext uri="{FF2B5EF4-FFF2-40B4-BE49-F238E27FC236}">
                  <a16:creationId xmlns:a16="http://schemas.microsoft.com/office/drawing/2014/main" id="{88E94836-221A-080A-FDE8-A97B2D48EDD8}"/>
                </a:ext>
              </a:extLst>
            </p:cNvPr>
            <p:cNvGrpSpPr/>
            <p:nvPr/>
          </p:nvGrpSpPr>
          <p:grpSpPr>
            <a:xfrm>
              <a:off x="4611957" y="803262"/>
              <a:ext cx="4417744" cy="3168663"/>
              <a:chOff x="6849418" y="1309976"/>
              <a:chExt cx="1864833" cy="1637043"/>
            </a:xfrm>
            <a:grpFill/>
          </p:grpSpPr>
          <p:grpSp>
            <p:nvGrpSpPr>
              <p:cNvPr id="38" name="Google Shape;214;p27">
                <a:extLst>
                  <a:ext uri="{FF2B5EF4-FFF2-40B4-BE49-F238E27FC236}">
                    <a16:creationId xmlns:a16="http://schemas.microsoft.com/office/drawing/2014/main" id="{889F43C2-78D1-6DC2-1417-C382A3469005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3" cy="1637043"/>
                <a:chOff x="1054812" y="1029590"/>
                <a:chExt cx="3436214" cy="3912627"/>
              </a:xfrm>
              <a:grpFill/>
            </p:grpSpPr>
            <p:sp>
              <p:nvSpPr>
                <p:cNvPr id="40" name="Google Shape;215;p27">
                  <a:extLst>
                    <a:ext uri="{FF2B5EF4-FFF2-40B4-BE49-F238E27FC236}">
                      <a16:creationId xmlns:a16="http://schemas.microsoft.com/office/drawing/2014/main" id="{D4E50874-7FC5-BF37-211B-B8E945A71242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216;p27">
                  <a:extLst>
                    <a:ext uri="{FF2B5EF4-FFF2-40B4-BE49-F238E27FC236}">
                      <a16:creationId xmlns:a16="http://schemas.microsoft.com/office/drawing/2014/main" id="{A18C4798-336B-09E2-ABF0-3DC67243AA48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9" name="Google Shape;219;p27">
                <a:extLst>
                  <a:ext uri="{FF2B5EF4-FFF2-40B4-BE49-F238E27FC236}">
                    <a16:creationId xmlns:a16="http://schemas.microsoft.com/office/drawing/2014/main" id="{88650872-69B5-144E-99D0-AE72BDB2F9FE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37" name="Kép 36">
              <a:extLst>
                <a:ext uri="{FF2B5EF4-FFF2-40B4-BE49-F238E27FC236}">
                  <a16:creationId xmlns:a16="http://schemas.microsoft.com/office/drawing/2014/main" id="{3D6D9D86-7AB5-0438-4605-897D846FB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29300" y="1360962"/>
              <a:ext cx="4183039" cy="2522943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359789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 hely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800" dirty="0"/>
              <a:t>Letisztul megjelenés</a:t>
            </a:r>
          </a:p>
          <a:p>
            <a:r>
              <a:rPr lang="hu-HU" sz="1800" dirty="0"/>
              <a:t>Egyszerű kezelőfelület</a:t>
            </a:r>
          </a:p>
          <a:p>
            <a:r>
              <a:rPr lang="hu-HU" sz="1800" dirty="0"/>
              <a:t>Barátságos színek</a:t>
            </a:r>
          </a:p>
          <a:p>
            <a:endParaRPr lang="hu-HU" sz="1800" dirty="0"/>
          </a:p>
          <a:p>
            <a:pPr marL="203195" indent="0">
              <a:buNone/>
            </a:pPr>
            <a:endParaRPr lang="hu-HU" dirty="0"/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Koncepció</a:t>
            </a:r>
          </a:p>
        </p:txBody>
      </p:sp>
    </p:spTree>
    <p:extLst>
      <p:ext uri="{BB962C8B-B14F-4D97-AF65-F5344CB8AC3E}">
        <p14:creationId xmlns:p14="http://schemas.microsoft.com/office/powerpoint/2010/main" val="35434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Reszponzivitás</a:t>
            </a:r>
            <a:endParaRPr lang="hu-HU" dirty="0"/>
          </a:p>
          <a:p>
            <a:r>
              <a:rPr lang="hu-HU" dirty="0"/>
              <a:t>Hullámok</a:t>
            </a:r>
          </a:p>
          <a:p>
            <a:r>
              <a:rPr lang="hu-HU" dirty="0" err="1"/>
              <a:t>Inkopetencia</a:t>
            </a:r>
            <a:endParaRPr lang="hu-HU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Nehézségek</a:t>
            </a:r>
          </a:p>
        </p:txBody>
      </p:sp>
    </p:spTree>
    <p:extLst>
      <p:ext uri="{BB962C8B-B14F-4D97-AF65-F5344CB8AC3E}">
        <p14:creationId xmlns:p14="http://schemas.microsoft.com/office/powerpoint/2010/main" val="3686053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SVG hullámok</a:t>
            </a:r>
          </a:p>
          <a:p>
            <a:r>
              <a:rPr lang="hu-HU" dirty="0" err="1"/>
              <a:t>Django</a:t>
            </a:r>
            <a:r>
              <a:rPr lang="hu-HU" dirty="0"/>
              <a:t> </a:t>
            </a:r>
            <a:r>
              <a:rPr lang="hu-HU" dirty="0" err="1"/>
              <a:t>Bootstrap</a:t>
            </a:r>
            <a:endParaRPr lang="hu-HU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Megvalósítás módja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300" y="2653586"/>
            <a:ext cx="7284000" cy="348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6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5028"/>
            <a:ext cx="12205329" cy="5812971"/>
          </a:xfrm>
          <a:prstGeom prst="rect">
            <a:avLst/>
          </a:prstGeom>
        </p:spPr>
      </p:pic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960000" y="428624"/>
            <a:ext cx="10272000" cy="616403"/>
          </a:xfrm>
        </p:spPr>
        <p:txBody>
          <a:bodyPr/>
          <a:lstStyle/>
          <a:p>
            <a:r>
              <a:rPr lang="hu-HU" dirty="0"/>
              <a:t>Végeredmény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079497"/>
            <a:ext cx="12192000" cy="577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01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Google Shape;397;p40"/>
          <p:cNvGrpSpPr/>
          <p:nvPr/>
        </p:nvGrpSpPr>
        <p:grpSpPr>
          <a:xfrm>
            <a:off x="4167147" y="3284122"/>
            <a:ext cx="532580" cy="487597"/>
            <a:chOff x="1731523" y="2422616"/>
            <a:chExt cx="399435" cy="365698"/>
          </a:xfrm>
        </p:grpSpPr>
        <p:sp>
          <p:nvSpPr>
            <p:cNvPr id="398" name="Google Shape;398;p40"/>
            <p:cNvSpPr/>
            <p:nvPr/>
          </p:nvSpPr>
          <p:spPr>
            <a:xfrm>
              <a:off x="1865294" y="2725009"/>
              <a:ext cx="43604" cy="43604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370"/>
                  </a:moveTo>
                  <a:cubicBezTo>
                    <a:pt x="858" y="370"/>
                    <a:pt x="1013" y="512"/>
                    <a:pt x="1013" y="691"/>
                  </a:cubicBezTo>
                  <a:cubicBezTo>
                    <a:pt x="1013" y="870"/>
                    <a:pt x="858" y="1024"/>
                    <a:pt x="679" y="1024"/>
                  </a:cubicBezTo>
                  <a:cubicBezTo>
                    <a:pt x="501" y="1024"/>
                    <a:pt x="358" y="870"/>
                    <a:pt x="358" y="691"/>
                  </a:cubicBezTo>
                  <a:cubicBezTo>
                    <a:pt x="370" y="501"/>
                    <a:pt x="501" y="370"/>
                    <a:pt x="679" y="370"/>
                  </a:cubicBezTo>
                  <a:close/>
                  <a:moveTo>
                    <a:pt x="679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48" y="1370"/>
                    <a:pt x="1370" y="1048"/>
                    <a:pt x="1370" y="679"/>
                  </a:cubicBezTo>
                  <a:cubicBezTo>
                    <a:pt x="1370" y="310"/>
                    <a:pt x="1048" y="1"/>
                    <a:pt x="6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99" name="Google Shape;399;p40"/>
            <p:cNvSpPr/>
            <p:nvPr/>
          </p:nvSpPr>
          <p:spPr>
            <a:xfrm>
              <a:off x="2005876" y="2725009"/>
              <a:ext cx="43636" cy="43604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0" y="370"/>
                  </a:moveTo>
                  <a:cubicBezTo>
                    <a:pt x="858" y="370"/>
                    <a:pt x="1013" y="512"/>
                    <a:pt x="1013" y="691"/>
                  </a:cubicBezTo>
                  <a:cubicBezTo>
                    <a:pt x="1013" y="870"/>
                    <a:pt x="858" y="1024"/>
                    <a:pt x="680" y="1024"/>
                  </a:cubicBezTo>
                  <a:cubicBezTo>
                    <a:pt x="501" y="1024"/>
                    <a:pt x="358" y="870"/>
                    <a:pt x="358" y="691"/>
                  </a:cubicBezTo>
                  <a:cubicBezTo>
                    <a:pt x="370" y="501"/>
                    <a:pt x="501" y="370"/>
                    <a:pt x="680" y="370"/>
                  </a:cubicBezTo>
                  <a:close/>
                  <a:moveTo>
                    <a:pt x="680" y="1"/>
                  </a:moveTo>
                  <a:cubicBezTo>
                    <a:pt x="311" y="1"/>
                    <a:pt x="1" y="310"/>
                    <a:pt x="1" y="679"/>
                  </a:cubicBezTo>
                  <a:cubicBezTo>
                    <a:pt x="1" y="1072"/>
                    <a:pt x="311" y="1370"/>
                    <a:pt x="680" y="1370"/>
                  </a:cubicBezTo>
                  <a:cubicBezTo>
                    <a:pt x="1061" y="1370"/>
                    <a:pt x="1370" y="1048"/>
                    <a:pt x="1370" y="679"/>
                  </a:cubicBezTo>
                  <a:cubicBezTo>
                    <a:pt x="1370" y="310"/>
                    <a:pt x="1061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0" name="Google Shape;400;p40"/>
            <p:cNvSpPr/>
            <p:nvPr/>
          </p:nvSpPr>
          <p:spPr>
            <a:xfrm>
              <a:off x="1731523" y="2422616"/>
              <a:ext cx="399435" cy="365698"/>
            </a:xfrm>
            <a:custGeom>
              <a:avLst/>
              <a:gdLst/>
              <a:ahLst/>
              <a:cxnLst/>
              <a:rect l="l" t="t" r="r" b="b"/>
              <a:pathLst>
                <a:path w="12550" h="11490" extrusionOk="0">
                  <a:moveTo>
                    <a:pt x="4323" y="2143"/>
                  </a:moveTo>
                  <a:lnTo>
                    <a:pt x="4323" y="3215"/>
                  </a:lnTo>
                  <a:lnTo>
                    <a:pt x="3585" y="3215"/>
                  </a:lnTo>
                  <a:lnTo>
                    <a:pt x="3216" y="2143"/>
                  </a:lnTo>
                  <a:close/>
                  <a:moveTo>
                    <a:pt x="5787" y="2143"/>
                  </a:moveTo>
                  <a:lnTo>
                    <a:pt x="5787" y="3215"/>
                  </a:lnTo>
                  <a:lnTo>
                    <a:pt x="4692" y="3215"/>
                  </a:lnTo>
                  <a:lnTo>
                    <a:pt x="4692" y="2143"/>
                  </a:lnTo>
                  <a:close/>
                  <a:moveTo>
                    <a:pt x="7252" y="2143"/>
                  </a:moveTo>
                  <a:lnTo>
                    <a:pt x="7252" y="3215"/>
                  </a:lnTo>
                  <a:lnTo>
                    <a:pt x="6144" y="3215"/>
                  </a:lnTo>
                  <a:lnTo>
                    <a:pt x="6144" y="2143"/>
                  </a:lnTo>
                  <a:close/>
                  <a:moveTo>
                    <a:pt x="8704" y="2143"/>
                  </a:moveTo>
                  <a:lnTo>
                    <a:pt x="8704" y="3215"/>
                  </a:lnTo>
                  <a:lnTo>
                    <a:pt x="7609" y="3215"/>
                  </a:lnTo>
                  <a:lnTo>
                    <a:pt x="7609" y="2143"/>
                  </a:lnTo>
                  <a:close/>
                  <a:moveTo>
                    <a:pt x="10169" y="2143"/>
                  </a:moveTo>
                  <a:lnTo>
                    <a:pt x="10169" y="3215"/>
                  </a:lnTo>
                  <a:lnTo>
                    <a:pt x="9061" y="3215"/>
                  </a:lnTo>
                  <a:lnTo>
                    <a:pt x="9061" y="2143"/>
                  </a:lnTo>
                  <a:close/>
                  <a:moveTo>
                    <a:pt x="11050" y="2143"/>
                  </a:moveTo>
                  <a:lnTo>
                    <a:pt x="10788" y="3215"/>
                  </a:lnTo>
                  <a:lnTo>
                    <a:pt x="10538" y="3215"/>
                  </a:lnTo>
                  <a:lnTo>
                    <a:pt x="10538" y="2143"/>
                  </a:lnTo>
                  <a:close/>
                  <a:moveTo>
                    <a:pt x="10716" y="3572"/>
                  </a:moveTo>
                  <a:lnTo>
                    <a:pt x="10538" y="4334"/>
                  </a:lnTo>
                  <a:lnTo>
                    <a:pt x="10538" y="3572"/>
                  </a:lnTo>
                  <a:close/>
                  <a:moveTo>
                    <a:pt x="4323" y="3572"/>
                  </a:moveTo>
                  <a:lnTo>
                    <a:pt x="4323" y="4680"/>
                  </a:lnTo>
                  <a:lnTo>
                    <a:pt x="4108" y="4680"/>
                  </a:lnTo>
                  <a:lnTo>
                    <a:pt x="3727" y="3572"/>
                  </a:lnTo>
                  <a:close/>
                  <a:moveTo>
                    <a:pt x="5787" y="3572"/>
                  </a:moveTo>
                  <a:lnTo>
                    <a:pt x="5787" y="4680"/>
                  </a:lnTo>
                  <a:lnTo>
                    <a:pt x="4692" y="4680"/>
                  </a:lnTo>
                  <a:lnTo>
                    <a:pt x="4692" y="3572"/>
                  </a:lnTo>
                  <a:close/>
                  <a:moveTo>
                    <a:pt x="7252" y="3572"/>
                  </a:moveTo>
                  <a:lnTo>
                    <a:pt x="7252" y="4680"/>
                  </a:lnTo>
                  <a:lnTo>
                    <a:pt x="6144" y="4680"/>
                  </a:lnTo>
                  <a:lnTo>
                    <a:pt x="6144" y="3572"/>
                  </a:lnTo>
                  <a:close/>
                  <a:moveTo>
                    <a:pt x="8704" y="3572"/>
                  </a:moveTo>
                  <a:lnTo>
                    <a:pt x="8704" y="4680"/>
                  </a:lnTo>
                  <a:lnTo>
                    <a:pt x="7609" y="4680"/>
                  </a:lnTo>
                  <a:lnTo>
                    <a:pt x="7609" y="3572"/>
                  </a:lnTo>
                  <a:close/>
                  <a:moveTo>
                    <a:pt x="10169" y="3572"/>
                  </a:moveTo>
                  <a:lnTo>
                    <a:pt x="10169" y="4680"/>
                  </a:lnTo>
                  <a:lnTo>
                    <a:pt x="9061" y="4680"/>
                  </a:lnTo>
                  <a:lnTo>
                    <a:pt x="9061" y="3572"/>
                  </a:lnTo>
                  <a:close/>
                  <a:moveTo>
                    <a:pt x="4335" y="5037"/>
                  </a:moveTo>
                  <a:lnTo>
                    <a:pt x="4335" y="5275"/>
                  </a:lnTo>
                  <a:lnTo>
                    <a:pt x="4239" y="5037"/>
                  </a:lnTo>
                  <a:close/>
                  <a:moveTo>
                    <a:pt x="5787" y="5037"/>
                  </a:moveTo>
                  <a:lnTo>
                    <a:pt x="5787" y="5894"/>
                  </a:lnTo>
                  <a:cubicBezTo>
                    <a:pt x="5706" y="5890"/>
                    <a:pt x="5631" y="5889"/>
                    <a:pt x="5561" y="5889"/>
                  </a:cubicBezTo>
                  <a:cubicBezTo>
                    <a:pt x="5443" y="5889"/>
                    <a:pt x="5341" y="5892"/>
                    <a:pt x="5248" y="5892"/>
                  </a:cubicBezTo>
                  <a:cubicBezTo>
                    <a:pt x="5036" y="5892"/>
                    <a:pt x="4874" y="5875"/>
                    <a:pt x="4692" y="5763"/>
                  </a:cubicBezTo>
                  <a:lnTo>
                    <a:pt x="4692" y="5037"/>
                  </a:lnTo>
                  <a:close/>
                  <a:moveTo>
                    <a:pt x="7252" y="5037"/>
                  </a:moveTo>
                  <a:lnTo>
                    <a:pt x="7252" y="5894"/>
                  </a:lnTo>
                  <a:lnTo>
                    <a:pt x="6144" y="5894"/>
                  </a:lnTo>
                  <a:lnTo>
                    <a:pt x="6144" y="5037"/>
                  </a:lnTo>
                  <a:close/>
                  <a:moveTo>
                    <a:pt x="8704" y="5037"/>
                  </a:moveTo>
                  <a:lnTo>
                    <a:pt x="8704" y="5894"/>
                  </a:lnTo>
                  <a:lnTo>
                    <a:pt x="7609" y="5894"/>
                  </a:lnTo>
                  <a:lnTo>
                    <a:pt x="7609" y="5037"/>
                  </a:lnTo>
                  <a:close/>
                  <a:moveTo>
                    <a:pt x="10169" y="5037"/>
                  </a:moveTo>
                  <a:lnTo>
                    <a:pt x="10169" y="5894"/>
                  </a:lnTo>
                  <a:lnTo>
                    <a:pt x="9061" y="5894"/>
                  </a:lnTo>
                  <a:lnTo>
                    <a:pt x="9061" y="5037"/>
                  </a:lnTo>
                  <a:close/>
                  <a:moveTo>
                    <a:pt x="4882" y="9240"/>
                  </a:moveTo>
                  <a:cubicBezTo>
                    <a:pt x="5406" y="9240"/>
                    <a:pt x="5823" y="9680"/>
                    <a:pt x="5823" y="10180"/>
                  </a:cubicBezTo>
                  <a:cubicBezTo>
                    <a:pt x="5823" y="10704"/>
                    <a:pt x="5406" y="11121"/>
                    <a:pt x="4882" y="11121"/>
                  </a:cubicBezTo>
                  <a:cubicBezTo>
                    <a:pt x="4359" y="11121"/>
                    <a:pt x="3942" y="10704"/>
                    <a:pt x="3942" y="10180"/>
                  </a:cubicBezTo>
                  <a:cubicBezTo>
                    <a:pt x="3942" y="9656"/>
                    <a:pt x="4359" y="9240"/>
                    <a:pt x="4882" y="9240"/>
                  </a:cubicBezTo>
                  <a:close/>
                  <a:moveTo>
                    <a:pt x="9300" y="9240"/>
                  </a:moveTo>
                  <a:cubicBezTo>
                    <a:pt x="9823" y="9263"/>
                    <a:pt x="10240" y="9680"/>
                    <a:pt x="10240" y="10180"/>
                  </a:cubicBezTo>
                  <a:cubicBezTo>
                    <a:pt x="10240" y="10704"/>
                    <a:pt x="9823" y="11121"/>
                    <a:pt x="9300" y="11121"/>
                  </a:cubicBezTo>
                  <a:cubicBezTo>
                    <a:pt x="8788" y="11121"/>
                    <a:pt x="8371" y="10704"/>
                    <a:pt x="8371" y="10180"/>
                  </a:cubicBezTo>
                  <a:cubicBezTo>
                    <a:pt x="8371" y="9656"/>
                    <a:pt x="8788" y="9240"/>
                    <a:pt x="9300" y="9240"/>
                  </a:cubicBezTo>
                  <a:close/>
                  <a:moveTo>
                    <a:pt x="668" y="0"/>
                  </a:moveTo>
                  <a:cubicBezTo>
                    <a:pt x="298" y="0"/>
                    <a:pt x="1" y="298"/>
                    <a:pt x="1" y="667"/>
                  </a:cubicBezTo>
                  <a:cubicBezTo>
                    <a:pt x="1" y="1048"/>
                    <a:pt x="298" y="1346"/>
                    <a:pt x="668" y="1346"/>
                  </a:cubicBezTo>
                  <a:lnTo>
                    <a:pt x="1489" y="1346"/>
                  </a:lnTo>
                  <a:lnTo>
                    <a:pt x="2513" y="4227"/>
                  </a:lnTo>
                  <a:cubicBezTo>
                    <a:pt x="2540" y="4299"/>
                    <a:pt x="2608" y="4351"/>
                    <a:pt x="2681" y="4351"/>
                  </a:cubicBezTo>
                  <a:cubicBezTo>
                    <a:pt x="2704" y="4351"/>
                    <a:pt x="2728" y="4346"/>
                    <a:pt x="2751" y="4334"/>
                  </a:cubicBezTo>
                  <a:cubicBezTo>
                    <a:pt x="2846" y="4299"/>
                    <a:pt x="2906" y="4203"/>
                    <a:pt x="2858" y="4096"/>
                  </a:cubicBezTo>
                  <a:cubicBezTo>
                    <a:pt x="1858" y="1262"/>
                    <a:pt x="1822" y="1143"/>
                    <a:pt x="1822" y="1143"/>
                  </a:cubicBezTo>
                  <a:cubicBezTo>
                    <a:pt x="1775" y="1048"/>
                    <a:pt x="1668" y="965"/>
                    <a:pt x="1549" y="965"/>
                  </a:cubicBezTo>
                  <a:lnTo>
                    <a:pt x="668" y="965"/>
                  </a:lnTo>
                  <a:cubicBezTo>
                    <a:pt x="513" y="965"/>
                    <a:pt x="370" y="834"/>
                    <a:pt x="370" y="667"/>
                  </a:cubicBezTo>
                  <a:cubicBezTo>
                    <a:pt x="370" y="500"/>
                    <a:pt x="513" y="369"/>
                    <a:pt x="668" y="369"/>
                  </a:cubicBezTo>
                  <a:lnTo>
                    <a:pt x="1549" y="369"/>
                  </a:lnTo>
                  <a:cubicBezTo>
                    <a:pt x="1906" y="369"/>
                    <a:pt x="2215" y="584"/>
                    <a:pt x="2370" y="905"/>
                  </a:cubicBezTo>
                  <a:cubicBezTo>
                    <a:pt x="2596" y="1524"/>
                    <a:pt x="3811" y="5001"/>
                    <a:pt x="4001" y="5525"/>
                  </a:cubicBezTo>
                  <a:cubicBezTo>
                    <a:pt x="4144" y="5894"/>
                    <a:pt x="4573" y="6251"/>
                    <a:pt x="5109" y="6251"/>
                  </a:cubicBezTo>
                  <a:lnTo>
                    <a:pt x="11717" y="6251"/>
                  </a:lnTo>
                  <a:cubicBezTo>
                    <a:pt x="11883" y="6251"/>
                    <a:pt x="12014" y="6382"/>
                    <a:pt x="12014" y="6549"/>
                  </a:cubicBezTo>
                  <a:cubicBezTo>
                    <a:pt x="12014" y="6715"/>
                    <a:pt x="11883" y="6846"/>
                    <a:pt x="11717" y="6846"/>
                  </a:cubicBezTo>
                  <a:lnTo>
                    <a:pt x="5109" y="6846"/>
                  </a:lnTo>
                  <a:cubicBezTo>
                    <a:pt x="4394" y="6846"/>
                    <a:pt x="3739" y="6418"/>
                    <a:pt x="3466" y="5763"/>
                  </a:cubicBezTo>
                  <a:lnTo>
                    <a:pt x="3096" y="4715"/>
                  </a:lnTo>
                  <a:cubicBezTo>
                    <a:pt x="3078" y="4652"/>
                    <a:pt x="3013" y="4603"/>
                    <a:pt x="2936" y="4603"/>
                  </a:cubicBezTo>
                  <a:cubicBezTo>
                    <a:pt x="2911" y="4603"/>
                    <a:pt x="2885" y="4608"/>
                    <a:pt x="2858" y="4620"/>
                  </a:cubicBezTo>
                  <a:cubicBezTo>
                    <a:pt x="2751" y="4656"/>
                    <a:pt x="2715" y="4751"/>
                    <a:pt x="2751" y="4858"/>
                  </a:cubicBezTo>
                  <a:cubicBezTo>
                    <a:pt x="3049" y="5596"/>
                    <a:pt x="3073" y="5942"/>
                    <a:pt x="3406" y="6406"/>
                  </a:cubicBezTo>
                  <a:lnTo>
                    <a:pt x="3013" y="7001"/>
                  </a:lnTo>
                  <a:cubicBezTo>
                    <a:pt x="2394" y="7894"/>
                    <a:pt x="2930" y="9097"/>
                    <a:pt x="3989" y="9240"/>
                  </a:cubicBezTo>
                  <a:cubicBezTo>
                    <a:pt x="3144" y="10049"/>
                    <a:pt x="3692" y="11490"/>
                    <a:pt x="4870" y="11490"/>
                  </a:cubicBezTo>
                  <a:cubicBezTo>
                    <a:pt x="6025" y="11490"/>
                    <a:pt x="6597" y="10061"/>
                    <a:pt x="5763" y="9251"/>
                  </a:cubicBezTo>
                  <a:lnTo>
                    <a:pt x="8383" y="9251"/>
                  </a:lnTo>
                  <a:cubicBezTo>
                    <a:pt x="7549" y="10061"/>
                    <a:pt x="8109" y="11490"/>
                    <a:pt x="9276" y="11490"/>
                  </a:cubicBezTo>
                  <a:cubicBezTo>
                    <a:pt x="10431" y="11490"/>
                    <a:pt x="11002" y="10061"/>
                    <a:pt x="10169" y="9251"/>
                  </a:cubicBezTo>
                  <a:lnTo>
                    <a:pt x="10407" y="9251"/>
                  </a:lnTo>
                  <a:cubicBezTo>
                    <a:pt x="10776" y="9251"/>
                    <a:pt x="11074" y="8954"/>
                    <a:pt x="11074" y="8585"/>
                  </a:cubicBezTo>
                  <a:cubicBezTo>
                    <a:pt x="11074" y="8216"/>
                    <a:pt x="10776" y="7918"/>
                    <a:pt x="10407" y="7918"/>
                  </a:cubicBezTo>
                  <a:lnTo>
                    <a:pt x="8788" y="7918"/>
                  </a:lnTo>
                  <a:cubicBezTo>
                    <a:pt x="8680" y="7918"/>
                    <a:pt x="8609" y="7989"/>
                    <a:pt x="8609" y="8097"/>
                  </a:cubicBezTo>
                  <a:cubicBezTo>
                    <a:pt x="8609" y="8204"/>
                    <a:pt x="8680" y="8275"/>
                    <a:pt x="8788" y="8275"/>
                  </a:cubicBezTo>
                  <a:lnTo>
                    <a:pt x="10431" y="8275"/>
                  </a:lnTo>
                  <a:cubicBezTo>
                    <a:pt x="10597" y="8275"/>
                    <a:pt x="10728" y="8406"/>
                    <a:pt x="10728" y="8573"/>
                  </a:cubicBezTo>
                  <a:cubicBezTo>
                    <a:pt x="10728" y="8740"/>
                    <a:pt x="10597" y="8871"/>
                    <a:pt x="10431" y="8871"/>
                  </a:cubicBezTo>
                  <a:lnTo>
                    <a:pt x="4204" y="8871"/>
                  </a:lnTo>
                  <a:cubicBezTo>
                    <a:pt x="3323" y="8871"/>
                    <a:pt x="2811" y="7882"/>
                    <a:pt x="3311" y="7168"/>
                  </a:cubicBezTo>
                  <a:lnTo>
                    <a:pt x="3668" y="6656"/>
                  </a:lnTo>
                  <a:cubicBezTo>
                    <a:pt x="3811" y="6787"/>
                    <a:pt x="3978" y="6906"/>
                    <a:pt x="4168" y="7001"/>
                  </a:cubicBezTo>
                  <a:lnTo>
                    <a:pt x="3799" y="7537"/>
                  </a:lnTo>
                  <a:cubicBezTo>
                    <a:pt x="3573" y="7847"/>
                    <a:pt x="3799" y="8275"/>
                    <a:pt x="4180" y="8275"/>
                  </a:cubicBezTo>
                  <a:lnTo>
                    <a:pt x="8085" y="8275"/>
                  </a:lnTo>
                  <a:cubicBezTo>
                    <a:pt x="8192" y="8275"/>
                    <a:pt x="8264" y="8204"/>
                    <a:pt x="8264" y="8097"/>
                  </a:cubicBezTo>
                  <a:cubicBezTo>
                    <a:pt x="8264" y="7989"/>
                    <a:pt x="8192" y="7918"/>
                    <a:pt x="8085" y="7918"/>
                  </a:cubicBezTo>
                  <a:lnTo>
                    <a:pt x="4180" y="7918"/>
                  </a:lnTo>
                  <a:cubicBezTo>
                    <a:pt x="4097" y="7918"/>
                    <a:pt x="4037" y="7811"/>
                    <a:pt x="4097" y="7739"/>
                  </a:cubicBezTo>
                  <a:lnTo>
                    <a:pt x="4513" y="7132"/>
                  </a:lnTo>
                  <a:cubicBezTo>
                    <a:pt x="4753" y="7201"/>
                    <a:pt x="4820" y="7217"/>
                    <a:pt x="5587" y="7217"/>
                  </a:cubicBezTo>
                  <a:cubicBezTo>
                    <a:pt x="6309" y="7217"/>
                    <a:pt x="7651" y="7202"/>
                    <a:pt x="10341" y="7202"/>
                  </a:cubicBezTo>
                  <a:cubicBezTo>
                    <a:pt x="10765" y="7202"/>
                    <a:pt x="11223" y="7203"/>
                    <a:pt x="11717" y="7204"/>
                  </a:cubicBezTo>
                  <a:cubicBezTo>
                    <a:pt x="12086" y="7204"/>
                    <a:pt x="12383" y="6906"/>
                    <a:pt x="12383" y="6537"/>
                  </a:cubicBezTo>
                  <a:cubicBezTo>
                    <a:pt x="12383" y="6168"/>
                    <a:pt x="12098" y="5894"/>
                    <a:pt x="11728" y="5894"/>
                  </a:cubicBezTo>
                  <a:lnTo>
                    <a:pt x="11538" y="5894"/>
                  </a:lnTo>
                  <a:lnTo>
                    <a:pt x="12383" y="2191"/>
                  </a:lnTo>
                  <a:cubicBezTo>
                    <a:pt x="12550" y="1489"/>
                    <a:pt x="12014" y="822"/>
                    <a:pt x="11300" y="822"/>
                  </a:cubicBezTo>
                  <a:lnTo>
                    <a:pt x="7752" y="822"/>
                  </a:lnTo>
                  <a:cubicBezTo>
                    <a:pt x="7657" y="822"/>
                    <a:pt x="7573" y="893"/>
                    <a:pt x="7573" y="1000"/>
                  </a:cubicBezTo>
                  <a:cubicBezTo>
                    <a:pt x="7573" y="1108"/>
                    <a:pt x="7657" y="1179"/>
                    <a:pt x="7752" y="1179"/>
                  </a:cubicBezTo>
                  <a:lnTo>
                    <a:pt x="11300" y="1179"/>
                  </a:lnTo>
                  <a:cubicBezTo>
                    <a:pt x="11788" y="1179"/>
                    <a:pt x="12145" y="1620"/>
                    <a:pt x="12026" y="2096"/>
                  </a:cubicBezTo>
                  <a:lnTo>
                    <a:pt x="11145" y="5894"/>
                  </a:lnTo>
                  <a:lnTo>
                    <a:pt x="10526" y="5894"/>
                  </a:lnTo>
                  <a:cubicBezTo>
                    <a:pt x="10609" y="5489"/>
                    <a:pt x="11300" y="2548"/>
                    <a:pt x="11419" y="2001"/>
                  </a:cubicBezTo>
                  <a:cubicBezTo>
                    <a:pt x="11443" y="1882"/>
                    <a:pt x="11359" y="1774"/>
                    <a:pt x="11240" y="1774"/>
                  </a:cubicBezTo>
                  <a:lnTo>
                    <a:pt x="3073" y="1774"/>
                  </a:lnTo>
                  <a:lnTo>
                    <a:pt x="2858" y="1167"/>
                  </a:lnTo>
                  <a:lnTo>
                    <a:pt x="7073" y="1167"/>
                  </a:lnTo>
                  <a:cubicBezTo>
                    <a:pt x="7180" y="1167"/>
                    <a:pt x="7252" y="1084"/>
                    <a:pt x="7252" y="989"/>
                  </a:cubicBezTo>
                  <a:cubicBezTo>
                    <a:pt x="7252" y="881"/>
                    <a:pt x="7180" y="810"/>
                    <a:pt x="7073" y="810"/>
                  </a:cubicBezTo>
                  <a:lnTo>
                    <a:pt x="2727" y="810"/>
                  </a:lnTo>
                  <a:cubicBezTo>
                    <a:pt x="2561" y="346"/>
                    <a:pt x="2096" y="0"/>
                    <a:pt x="15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01" name="Google Shape;401;p40"/>
          <p:cNvGrpSpPr/>
          <p:nvPr/>
        </p:nvGrpSpPr>
        <p:grpSpPr>
          <a:xfrm>
            <a:off x="4167149" y="1788160"/>
            <a:ext cx="464343" cy="461584"/>
            <a:chOff x="3541011" y="3367320"/>
            <a:chExt cx="348257" cy="346188"/>
          </a:xfrm>
        </p:grpSpPr>
        <p:sp>
          <p:nvSpPr>
            <p:cNvPr id="402" name="Google Shape;402;p40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3" name="Google Shape;403;p40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4" name="Google Shape;404;p40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5" name="Google Shape;405;p40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06" name="Google Shape;406;p40"/>
          <p:cNvGrpSpPr/>
          <p:nvPr/>
        </p:nvGrpSpPr>
        <p:grpSpPr>
          <a:xfrm>
            <a:off x="4200452" y="4841386"/>
            <a:ext cx="474928" cy="354175"/>
            <a:chOff x="5216456" y="3725484"/>
            <a:chExt cx="356196" cy="265631"/>
          </a:xfrm>
        </p:grpSpPr>
        <p:sp>
          <p:nvSpPr>
            <p:cNvPr id="407" name="Google Shape;407;p40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8" name="Google Shape;408;p40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09" name="Google Shape;409;p40"/>
          <p:cNvGrpSpPr/>
          <p:nvPr/>
        </p:nvGrpSpPr>
        <p:grpSpPr>
          <a:xfrm>
            <a:off x="7652751" y="3267324"/>
            <a:ext cx="213267" cy="486021"/>
            <a:chOff x="6410063" y="4135124"/>
            <a:chExt cx="159950" cy="364516"/>
          </a:xfrm>
        </p:grpSpPr>
        <p:sp>
          <p:nvSpPr>
            <p:cNvPr id="410" name="Google Shape;410;p40"/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1" name="Google Shape;411;p40"/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2" name="Google Shape;412;p40"/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3" name="Google Shape;413;p40"/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14" name="Google Shape;414;p40"/>
          <p:cNvGrpSpPr/>
          <p:nvPr/>
        </p:nvGrpSpPr>
        <p:grpSpPr>
          <a:xfrm>
            <a:off x="7614338" y="4806188"/>
            <a:ext cx="291583" cy="465403"/>
            <a:chOff x="4054103" y="2430191"/>
            <a:chExt cx="218687" cy="349052"/>
          </a:xfrm>
        </p:grpSpPr>
        <p:sp>
          <p:nvSpPr>
            <p:cNvPr id="415" name="Google Shape;415;p40"/>
            <p:cNvSpPr/>
            <p:nvPr/>
          </p:nvSpPr>
          <p:spPr>
            <a:xfrm>
              <a:off x="4054103" y="2430191"/>
              <a:ext cx="218687" cy="349052"/>
            </a:xfrm>
            <a:custGeom>
              <a:avLst/>
              <a:gdLst/>
              <a:ahLst/>
              <a:cxnLst/>
              <a:rect l="l" t="t" r="r" b="b"/>
              <a:pathLst>
                <a:path w="6871" h="10967" extrusionOk="0">
                  <a:moveTo>
                    <a:pt x="6513" y="846"/>
                  </a:moveTo>
                  <a:cubicBezTo>
                    <a:pt x="6513" y="846"/>
                    <a:pt x="6537" y="846"/>
                    <a:pt x="6537" y="870"/>
                  </a:cubicBezTo>
                  <a:lnTo>
                    <a:pt x="6537" y="1203"/>
                  </a:lnTo>
                  <a:lnTo>
                    <a:pt x="6513" y="1203"/>
                  </a:lnTo>
                  <a:lnTo>
                    <a:pt x="6001" y="1227"/>
                  </a:lnTo>
                  <a:cubicBezTo>
                    <a:pt x="5906" y="1227"/>
                    <a:pt x="5834" y="1298"/>
                    <a:pt x="5834" y="1382"/>
                  </a:cubicBezTo>
                  <a:cubicBezTo>
                    <a:pt x="5834" y="1477"/>
                    <a:pt x="5906" y="1548"/>
                    <a:pt x="6001" y="1548"/>
                  </a:cubicBezTo>
                  <a:lnTo>
                    <a:pt x="6180" y="1548"/>
                  </a:lnTo>
                  <a:lnTo>
                    <a:pt x="6180" y="7239"/>
                  </a:lnTo>
                  <a:cubicBezTo>
                    <a:pt x="6180" y="7239"/>
                    <a:pt x="6180" y="7251"/>
                    <a:pt x="6156" y="7251"/>
                  </a:cubicBezTo>
                  <a:lnTo>
                    <a:pt x="655" y="7251"/>
                  </a:lnTo>
                  <a:cubicBezTo>
                    <a:pt x="655" y="7251"/>
                    <a:pt x="643" y="7251"/>
                    <a:pt x="643" y="7239"/>
                  </a:cubicBezTo>
                  <a:lnTo>
                    <a:pt x="643" y="1548"/>
                  </a:lnTo>
                  <a:lnTo>
                    <a:pt x="5310" y="1548"/>
                  </a:lnTo>
                  <a:cubicBezTo>
                    <a:pt x="5406" y="1548"/>
                    <a:pt x="5477" y="1477"/>
                    <a:pt x="5477" y="1382"/>
                  </a:cubicBezTo>
                  <a:cubicBezTo>
                    <a:pt x="5477" y="1298"/>
                    <a:pt x="5406" y="1227"/>
                    <a:pt x="5310" y="1227"/>
                  </a:cubicBezTo>
                  <a:lnTo>
                    <a:pt x="322" y="1227"/>
                  </a:lnTo>
                  <a:cubicBezTo>
                    <a:pt x="322" y="1227"/>
                    <a:pt x="310" y="1227"/>
                    <a:pt x="310" y="1203"/>
                  </a:cubicBezTo>
                  <a:lnTo>
                    <a:pt x="310" y="870"/>
                  </a:lnTo>
                  <a:cubicBezTo>
                    <a:pt x="310" y="870"/>
                    <a:pt x="310" y="846"/>
                    <a:pt x="322" y="846"/>
                  </a:cubicBezTo>
                  <a:close/>
                  <a:moveTo>
                    <a:pt x="5179" y="7561"/>
                  </a:moveTo>
                  <a:lnTo>
                    <a:pt x="5656" y="9990"/>
                  </a:lnTo>
                  <a:lnTo>
                    <a:pt x="3572" y="9990"/>
                  </a:lnTo>
                  <a:lnTo>
                    <a:pt x="3572" y="8085"/>
                  </a:lnTo>
                  <a:cubicBezTo>
                    <a:pt x="3572" y="7990"/>
                    <a:pt x="3501" y="7918"/>
                    <a:pt x="3405" y="7918"/>
                  </a:cubicBezTo>
                  <a:cubicBezTo>
                    <a:pt x="3310" y="7918"/>
                    <a:pt x="3239" y="7990"/>
                    <a:pt x="3239" y="8085"/>
                  </a:cubicBezTo>
                  <a:lnTo>
                    <a:pt x="3239" y="9990"/>
                  </a:lnTo>
                  <a:lnTo>
                    <a:pt x="1155" y="9990"/>
                  </a:lnTo>
                  <a:lnTo>
                    <a:pt x="1643" y="7561"/>
                  </a:lnTo>
                  <a:close/>
                  <a:moveTo>
                    <a:pt x="3417" y="0"/>
                  </a:moveTo>
                  <a:cubicBezTo>
                    <a:pt x="3334" y="0"/>
                    <a:pt x="3263" y="72"/>
                    <a:pt x="3263" y="167"/>
                  </a:cubicBezTo>
                  <a:lnTo>
                    <a:pt x="3263" y="524"/>
                  </a:lnTo>
                  <a:lnTo>
                    <a:pt x="322" y="524"/>
                  </a:lnTo>
                  <a:cubicBezTo>
                    <a:pt x="143" y="524"/>
                    <a:pt x="0" y="667"/>
                    <a:pt x="0" y="846"/>
                  </a:cubicBezTo>
                  <a:lnTo>
                    <a:pt x="0" y="1191"/>
                  </a:lnTo>
                  <a:cubicBezTo>
                    <a:pt x="0" y="1370"/>
                    <a:pt x="143" y="1524"/>
                    <a:pt x="322" y="1524"/>
                  </a:cubicBezTo>
                  <a:lnTo>
                    <a:pt x="334" y="1524"/>
                  </a:lnTo>
                  <a:lnTo>
                    <a:pt x="334" y="7204"/>
                  </a:lnTo>
                  <a:cubicBezTo>
                    <a:pt x="334" y="7382"/>
                    <a:pt x="488" y="7525"/>
                    <a:pt x="667" y="7525"/>
                  </a:cubicBezTo>
                  <a:lnTo>
                    <a:pt x="1334" y="7525"/>
                  </a:lnTo>
                  <a:lnTo>
                    <a:pt x="679" y="10776"/>
                  </a:lnTo>
                  <a:cubicBezTo>
                    <a:pt x="667" y="10859"/>
                    <a:pt x="727" y="10954"/>
                    <a:pt x="798" y="10966"/>
                  </a:cubicBezTo>
                  <a:lnTo>
                    <a:pt x="834" y="10966"/>
                  </a:lnTo>
                  <a:cubicBezTo>
                    <a:pt x="905" y="10966"/>
                    <a:pt x="977" y="10907"/>
                    <a:pt x="1000" y="10835"/>
                  </a:cubicBezTo>
                  <a:lnTo>
                    <a:pt x="1119" y="10264"/>
                  </a:lnTo>
                  <a:lnTo>
                    <a:pt x="3274" y="10264"/>
                  </a:lnTo>
                  <a:lnTo>
                    <a:pt x="3274" y="10788"/>
                  </a:lnTo>
                  <a:cubicBezTo>
                    <a:pt x="3274" y="10883"/>
                    <a:pt x="3346" y="10954"/>
                    <a:pt x="3441" y="10954"/>
                  </a:cubicBezTo>
                  <a:cubicBezTo>
                    <a:pt x="3524" y="10954"/>
                    <a:pt x="3596" y="10883"/>
                    <a:pt x="3596" y="10788"/>
                  </a:cubicBezTo>
                  <a:lnTo>
                    <a:pt x="3596" y="10264"/>
                  </a:lnTo>
                  <a:lnTo>
                    <a:pt x="5763" y="10264"/>
                  </a:lnTo>
                  <a:lnTo>
                    <a:pt x="5882" y="10835"/>
                  </a:lnTo>
                  <a:cubicBezTo>
                    <a:pt x="5894" y="10907"/>
                    <a:pt x="5965" y="10966"/>
                    <a:pt x="6037" y="10966"/>
                  </a:cubicBezTo>
                  <a:lnTo>
                    <a:pt x="6072" y="10966"/>
                  </a:lnTo>
                  <a:cubicBezTo>
                    <a:pt x="6156" y="10954"/>
                    <a:pt x="6215" y="10859"/>
                    <a:pt x="6191" y="10776"/>
                  </a:cubicBezTo>
                  <a:lnTo>
                    <a:pt x="5537" y="7525"/>
                  </a:lnTo>
                  <a:lnTo>
                    <a:pt x="6203" y="7525"/>
                  </a:lnTo>
                  <a:cubicBezTo>
                    <a:pt x="6382" y="7525"/>
                    <a:pt x="6537" y="7382"/>
                    <a:pt x="6537" y="7204"/>
                  </a:cubicBezTo>
                  <a:lnTo>
                    <a:pt x="6537" y="1513"/>
                  </a:lnTo>
                  <a:lnTo>
                    <a:pt x="6549" y="1513"/>
                  </a:lnTo>
                  <a:cubicBezTo>
                    <a:pt x="6727" y="1513"/>
                    <a:pt x="6870" y="1370"/>
                    <a:pt x="6870" y="1191"/>
                  </a:cubicBezTo>
                  <a:lnTo>
                    <a:pt x="6870" y="870"/>
                  </a:lnTo>
                  <a:cubicBezTo>
                    <a:pt x="6846" y="667"/>
                    <a:pt x="6692" y="524"/>
                    <a:pt x="6513" y="524"/>
                  </a:cubicBezTo>
                  <a:lnTo>
                    <a:pt x="3584" y="524"/>
                  </a:lnTo>
                  <a:lnTo>
                    <a:pt x="3584" y="167"/>
                  </a:lnTo>
                  <a:cubicBezTo>
                    <a:pt x="3584" y="72"/>
                    <a:pt x="3513" y="0"/>
                    <a:pt x="3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6" name="Google Shape;416;p40"/>
            <p:cNvSpPr/>
            <p:nvPr/>
          </p:nvSpPr>
          <p:spPr>
            <a:xfrm>
              <a:off x="4091595" y="2517716"/>
              <a:ext cx="142524" cy="103503"/>
            </a:xfrm>
            <a:custGeom>
              <a:avLst/>
              <a:gdLst/>
              <a:ahLst/>
              <a:cxnLst/>
              <a:rect l="l" t="t" r="r" b="b"/>
              <a:pathLst>
                <a:path w="4478" h="3252" extrusionOk="0">
                  <a:moveTo>
                    <a:pt x="3430" y="1"/>
                  </a:moveTo>
                  <a:cubicBezTo>
                    <a:pt x="3347" y="1"/>
                    <a:pt x="3275" y="84"/>
                    <a:pt x="3275" y="168"/>
                  </a:cubicBezTo>
                  <a:cubicBezTo>
                    <a:pt x="3275" y="263"/>
                    <a:pt x="3347" y="334"/>
                    <a:pt x="3430" y="334"/>
                  </a:cubicBezTo>
                  <a:lnTo>
                    <a:pt x="3906" y="334"/>
                  </a:lnTo>
                  <a:lnTo>
                    <a:pt x="2335" y="1906"/>
                  </a:lnTo>
                  <a:lnTo>
                    <a:pt x="2323" y="1906"/>
                  </a:lnTo>
                  <a:lnTo>
                    <a:pt x="1965" y="1549"/>
                  </a:lnTo>
                  <a:cubicBezTo>
                    <a:pt x="1894" y="1483"/>
                    <a:pt x="1808" y="1450"/>
                    <a:pt x="1723" y="1450"/>
                  </a:cubicBezTo>
                  <a:cubicBezTo>
                    <a:pt x="1638" y="1450"/>
                    <a:pt x="1555" y="1483"/>
                    <a:pt x="1489" y="1549"/>
                  </a:cubicBezTo>
                  <a:lnTo>
                    <a:pt x="60" y="2977"/>
                  </a:lnTo>
                  <a:cubicBezTo>
                    <a:pt x="1" y="3037"/>
                    <a:pt x="1" y="3144"/>
                    <a:pt x="60" y="3204"/>
                  </a:cubicBezTo>
                  <a:cubicBezTo>
                    <a:pt x="84" y="3239"/>
                    <a:pt x="132" y="3251"/>
                    <a:pt x="180" y="3251"/>
                  </a:cubicBezTo>
                  <a:cubicBezTo>
                    <a:pt x="215" y="3251"/>
                    <a:pt x="263" y="3239"/>
                    <a:pt x="299" y="3204"/>
                  </a:cubicBezTo>
                  <a:lnTo>
                    <a:pt x="1727" y="1775"/>
                  </a:lnTo>
                  <a:lnTo>
                    <a:pt x="1739" y="1775"/>
                  </a:lnTo>
                  <a:lnTo>
                    <a:pt x="2096" y="2132"/>
                  </a:lnTo>
                  <a:cubicBezTo>
                    <a:pt x="2156" y="2192"/>
                    <a:pt x="2239" y="2239"/>
                    <a:pt x="2335" y="2239"/>
                  </a:cubicBezTo>
                  <a:cubicBezTo>
                    <a:pt x="2418" y="2239"/>
                    <a:pt x="2513" y="2203"/>
                    <a:pt x="2573" y="2132"/>
                  </a:cubicBezTo>
                  <a:lnTo>
                    <a:pt x="4144" y="560"/>
                  </a:lnTo>
                  <a:lnTo>
                    <a:pt x="4144" y="1037"/>
                  </a:lnTo>
                  <a:cubicBezTo>
                    <a:pt x="4144" y="1120"/>
                    <a:pt x="4228" y="1191"/>
                    <a:pt x="4311" y="1191"/>
                  </a:cubicBezTo>
                  <a:cubicBezTo>
                    <a:pt x="4406" y="1191"/>
                    <a:pt x="4478" y="1120"/>
                    <a:pt x="4478" y="1037"/>
                  </a:cubicBezTo>
                  <a:lnTo>
                    <a:pt x="4478" y="168"/>
                  </a:lnTo>
                  <a:cubicBezTo>
                    <a:pt x="4466" y="84"/>
                    <a:pt x="4382" y="1"/>
                    <a:pt x="4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17" name="Google Shape;417;p40"/>
          <p:cNvGrpSpPr/>
          <p:nvPr/>
        </p:nvGrpSpPr>
        <p:grpSpPr>
          <a:xfrm>
            <a:off x="7539295" y="1746043"/>
            <a:ext cx="490653" cy="468416"/>
            <a:chOff x="1299146" y="3806507"/>
            <a:chExt cx="367990" cy="351312"/>
          </a:xfrm>
        </p:grpSpPr>
        <p:sp>
          <p:nvSpPr>
            <p:cNvPr id="418" name="Google Shape;418;p40"/>
            <p:cNvSpPr/>
            <p:nvPr/>
          </p:nvSpPr>
          <p:spPr>
            <a:xfrm>
              <a:off x="1299146" y="3844414"/>
              <a:ext cx="321012" cy="313405"/>
            </a:xfrm>
            <a:custGeom>
              <a:avLst/>
              <a:gdLst/>
              <a:ahLst/>
              <a:cxnLst/>
              <a:rect l="l" t="t" r="r" b="b"/>
              <a:pathLst>
                <a:path w="10086" h="9847" extrusionOk="0">
                  <a:moveTo>
                    <a:pt x="8728" y="1"/>
                  </a:moveTo>
                  <a:cubicBezTo>
                    <a:pt x="8383" y="1"/>
                    <a:pt x="8038" y="143"/>
                    <a:pt x="7787" y="405"/>
                  </a:cubicBezTo>
                  <a:lnTo>
                    <a:pt x="6847" y="1346"/>
                  </a:lnTo>
                  <a:cubicBezTo>
                    <a:pt x="6775" y="1417"/>
                    <a:pt x="6775" y="1525"/>
                    <a:pt x="6847" y="1596"/>
                  </a:cubicBezTo>
                  <a:cubicBezTo>
                    <a:pt x="6883" y="1632"/>
                    <a:pt x="6927" y="1650"/>
                    <a:pt x="6972" y="1650"/>
                  </a:cubicBezTo>
                  <a:cubicBezTo>
                    <a:pt x="7017" y="1650"/>
                    <a:pt x="7061" y="1632"/>
                    <a:pt x="7097" y="1596"/>
                  </a:cubicBezTo>
                  <a:lnTo>
                    <a:pt x="8038" y="667"/>
                  </a:lnTo>
                  <a:cubicBezTo>
                    <a:pt x="8228" y="465"/>
                    <a:pt x="8478" y="370"/>
                    <a:pt x="8728" y="370"/>
                  </a:cubicBezTo>
                  <a:cubicBezTo>
                    <a:pt x="8990" y="370"/>
                    <a:pt x="9252" y="465"/>
                    <a:pt x="9431" y="667"/>
                  </a:cubicBezTo>
                  <a:cubicBezTo>
                    <a:pt x="9633" y="858"/>
                    <a:pt x="9728" y="1108"/>
                    <a:pt x="9728" y="1358"/>
                  </a:cubicBezTo>
                  <a:cubicBezTo>
                    <a:pt x="9728" y="1620"/>
                    <a:pt x="9633" y="1882"/>
                    <a:pt x="9431" y="2060"/>
                  </a:cubicBezTo>
                  <a:lnTo>
                    <a:pt x="8157" y="3346"/>
                  </a:lnTo>
                  <a:cubicBezTo>
                    <a:pt x="8014" y="3025"/>
                    <a:pt x="7835" y="2751"/>
                    <a:pt x="7585" y="2489"/>
                  </a:cubicBezTo>
                  <a:cubicBezTo>
                    <a:pt x="7085" y="1995"/>
                    <a:pt x="6427" y="1748"/>
                    <a:pt x="5769" y="1748"/>
                  </a:cubicBezTo>
                  <a:cubicBezTo>
                    <a:pt x="5112" y="1748"/>
                    <a:pt x="4454" y="1995"/>
                    <a:pt x="3954" y="2489"/>
                  </a:cubicBezTo>
                  <a:lnTo>
                    <a:pt x="989" y="5454"/>
                  </a:lnTo>
                  <a:cubicBezTo>
                    <a:pt x="1" y="6454"/>
                    <a:pt x="1" y="8085"/>
                    <a:pt x="989" y="9085"/>
                  </a:cubicBezTo>
                  <a:cubicBezTo>
                    <a:pt x="1501" y="9597"/>
                    <a:pt x="2156" y="9847"/>
                    <a:pt x="2811" y="9847"/>
                  </a:cubicBezTo>
                  <a:cubicBezTo>
                    <a:pt x="3466" y="9847"/>
                    <a:pt x="4120" y="9597"/>
                    <a:pt x="4620" y="9085"/>
                  </a:cubicBezTo>
                  <a:lnTo>
                    <a:pt x="6204" y="7513"/>
                  </a:lnTo>
                  <a:cubicBezTo>
                    <a:pt x="6275" y="7430"/>
                    <a:pt x="6275" y="7323"/>
                    <a:pt x="6204" y="7251"/>
                  </a:cubicBezTo>
                  <a:cubicBezTo>
                    <a:pt x="6182" y="7243"/>
                    <a:pt x="6152" y="7237"/>
                    <a:pt x="6120" y="7237"/>
                  </a:cubicBezTo>
                  <a:cubicBezTo>
                    <a:pt x="6064" y="7237"/>
                    <a:pt x="5999" y="7254"/>
                    <a:pt x="5954" y="7299"/>
                  </a:cubicBezTo>
                  <a:lnTo>
                    <a:pt x="4370" y="8883"/>
                  </a:lnTo>
                  <a:cubicBezTo>
                    <a:pt x="3954" y="9299"/>
                    <a:pt x="3394" y="9537"/>
                    <a:pt x="2811" y="9537"/>
                  </a:cubicBezTo>
                  <a:cubicBezTo>
                    <a:pt x="2215" y="9537"/>
                    <a:pt x="1668" y="9311"/>
                    <a:pt x="1251" y="8883"/>
                  </a:cubicBezTo>
                  <a:cubicBezTo>
                    <a:pt x="382" y="8013"/>
                    <a:pt x="382" y="6597"/>
                    <a:pt x="1251" y="5739"/>
                  </a:cubicBezTo>
                  <a:lnTo>
                    <a:pt x="4204" y="2775"/>
                  </a:lnTo>
                  <a:cubicBezTo>
                    <a:pt x="4620" y="2358"/>
                    <a:pt x="5192" y="2120"/>
                    <a:pt x="5775" y="2120"/>
                  </a:cubicBezTo>
                  <a:cubicBezTo>
                    <a:pt x="6371" y="2120"/>
                    <a:pt x="6918" y="2346"/>
                    <a:pt x="7335" y="2775"/>
                  </a:cubicBezTo>
                  <a:cubicBezTo>
                    <a:pt x="7573" y="3013"/>
                    <a:pt x="7764" y="3310"/>
                    <a:pt x="7871" y="3644"/>
                  </a:cubicBezTo>
                  <a:lnTo>
                    <a:pt x="6478" y="5037"/>
                  </a:lnTo>
                  <a:cubicBezTo>
                    <a:pt x="6275" y="5227"/>
                    <a:pt x="6025" y="5335"/>
                    <a:pt x="5775" y="5335"/>
                  </a:cubicBezTo>
                  <a:cubicBezTo>
                    <a:pt x="5501" y="5335"/>
                    <a:pt x="5251" y="5227"/>
                    <a:pt x="5073" y="5037"/>
                  </a:cubicBezTo>
                  <a:cubicBezTo>
                    <a:pt x="4990" y="4942"/>
                    <a:pt x="4906" y="4834"/>
                    <a:pt x="4847" y="4703"/>
                  </a:cubicBezTo>
                  <a:cubicBezTo>
                    <a:pt x="4828" y="4639"/>
                    <a:pt x="4760" y="4596"/>
                    <a:pt x="4692" y="4596"/>
                  </a:cubicBezTo>
                  <a:cubicBezTo>
                    <a:pt x="4672" y="4596"/>
                    <a:pt x="4651" y="4600"/>
                    <a:pt x="4632" y="4608"/>
                  </a:cubicBezTo>
                  <a:cubicBezTo>
                    <a:pt x="4537" y="4632"/>
                    <a:pt x="4489" y="4739"/>
                    <a:pt x="4525" y="4823"/>
                  </a:cubicBezTo>
                  <a:cubicBezTo>
                    <a:pt x="4597" y="4989"/>
                    <a:pt x="4692" y="5144"/>
                    <a:pt x="4823" y="5275"/>
                  </a:cubicBezTo>
                  <a:cubicBezTo>
                    <a:pt x="5073" y="5525"/>
                    <a:pt x="5418" y="5680"/>
                    <a:pt x="5775" y="5680"/>
                  </a:cubicBezTo>
                  <a:cubicBezTo>
                    <a:pt x="6133" y="5680"/>
                    <a:pt x="6478" y="5537"/>
                    <a:pt x="6728" y="5275"/>
                  </a:cubicBezTo>
                  <a:lnTo>
                    <a:pt x="9681" y="2310"/>
                  </a:lnTo>
                  <a:cubicBezTo>
                    <a:pt x="9943" y="2060"/>
                    <a:pt x="10085" y="1715"/>
                    <a:pt x="10085" y="1358"/>
                  </a:cubicBezTo>
                  <a:cubicBezTo>
                    <a:pt x="10085" y="1001"/>
                    <a:pt x="9954" y="655"/>
                    <a:pt x="9681" y="405"/>
                  </a:cubicBezTo>
                  <a:cubicBezTo>
                    <a:pt x="9431" y="155"/>
                    <a:pt x="9085" y="1"/>
                    <a:pt x="8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9" name="Google Shape;419;p40"/>
            <p:cNvSpPr/>
            <p:nvPr/>
          </p:nvSpPr>
          <p:spPr>
            <a:xfrm>
              <a:off x="1345391" y="3806507"/>
              <a:ext cx="321744" cy="313819"/>
            </a:xfrm>
            <a:custGeom>
              <a:avLst/>
              <a:gdLst/>
              <a:ahLst/>
              <a:cxnLst/>
              <a:rect l="l" t="t" r="r" b="b"/>
              <a:pathLst>
                <a:path w="10109" h="9860" extrusionOk="0">
                  <a:moveTo>
                    <a:pt x="7281" y="1"/>
                  </a:moveTo>
                  <a:cubicBezTo>
                    <a:pt x="6623" y="1"/>
                    <a:pt x="5965" y="251"/>
                    <a:pt x="5465" y="751"/>
                  </a:cubicBezTo>
                  <a:lnTo>
                    <a:pt x="3894" y="2335"/>
                  </a:lnTo>
                  <a:cubicBezTo>
                    <a:pt x="3810" y="2406"/>
                    <a:pt x="3810" y="2513"/>
                    <a:pt x="3894" y="2585"/>
                  </a:cubicBezTo>
                  <a:cubicBezTo>
                    <a:pt x="3929" y="2620"/>
                    <a:pt x="3974" y="2638"/>
                    <a:pt x="4019" y="2638"/>
                  </a:cubicBezTo>
                  <a:cubicBezTo>
                    <a:pt x="4063" y="2638"/>
                    <a:pt x="4108" y="2620"/>
                    <a:pt x="4144" y="2585"/>
                  </a:cubicBezTo>
                  <a:lnTo>
                    <a:pt x="5715" y="1001"/>
                  </a:lnTo>
                  <a:cubicBezTo>
                    <a:pt x="6150" y="572"/>
                    <a:pt x="6721" y="358"/>
                    <a:pt x="7291" y="358"/>
                  </a:cubicBezTo>
                  <a:cubicBezTo>
                    <a:pt x="7861" y="358"/>
                    <a:pt x="8430" y="572"/>
                    <a:pt x="8859" y="1001"/>
                  </a:cubicBezTo>
                  <a:cubicBezTo>
                    <a:pt x="9728" y="1870"/>
                    <a:pt x="9728" y="3287"/>
                    <a:pt x="8859" y="4144"/>
                  </a:cubicBezTo>
                  <a:lnTo>
                    <a:pt x="5882" y="7097"/>
                  </a:lnTo>
                  <a:cubicBezTo>
                    <a:pt x="5465" y="7514"/>
                    <a:pt x="4894" y="7752"/>
                    <a:pt x="4322" y="7752"/>
                  </a:cubicBezTo>
                  <a:cubicBezTo>
                    <a:pt x="3727" y="7752"/>
                    <a:pt x="3179" y="7526"/>
                    <a:pt x="2763" y="7097"/>
                  </a:cubicBezTo>
                  <a:cubicBezTo>
                    <a:pt x="2513" y="6859"/>
                    <a:pt x="2322" y="6561"/>
                    <a:pt x="2215" y="6228"/>
                  </a:cubicBezTo>
                  <a:lnTo>
                    <a:pt x="3620" y="4835"/>
                  </a:lnTo>
                  <a:cubicBezTo>
                    <a:pt x="3810" y="4632"/>
                    <a:pt x="4060" y="4537"/>
                    <a:pt x="4322" y="4537"/>
                  </a:cubicBezTo>
                  <a:cubicBezTo>
                    <a:pt x="4584" y="4537"/>
                    <a:pt x="4834" y="4632"/>
                    <a:pt x="5013" y="4835"/>
                  </a:cubicBezTo>
                  <a:cubicBezTo>
                    <a:pt x="5108" y="4918"/>
                    <a:pt x="5180" y="5037"/>
                    <a:pt x="5239" y="5156"/>
                  </a:cubicBezTo>
                  <a:cubicBezTo>
                    <a:pt x="5268" y="5232"/>
                    <a:pt x="5334" y="5271"/>
                    <a:pt x="5409" y="5271"/>
                  </a:cubicBezTo>
                  <a:cubicBezTo>
                    <a:pt x="5427" y="5271"/>
                    <a:pt x="5446" y="5268"/>
                    <a:pt x="5465" y="5263"/>
                  </a:cubicBezTo>
                  <a:cubicBezTo>
                    <a:pt x="5549" y="5228"/>
                    <a:pt x="5596" y="5132"/>
                    <a:pt x="5572" y="5037"/>
                  </a:cubicBezTo>
                  <a:cubicBezTo>
                    <a:pt x="5489" y="4871"/>
                    <a:pt x="5406" y="4728"/>
                    <a:pt x="5275" y="4597"/>
                  </a:cubicBezTo>
                  <a:cubicBezTo>
                    <a:pt x="5013" y="4335"/>
                    <a:pt x="4680" y="4192"/>
                    <a:pt x="4322" y="4192"/>
                  </a:cubicBezTo>
                  <a:cubicBezTo>
                    <a:pt x="3965" y="4192"/>
                    <a:pt x="3620" y="4323"/>
                    <a:pt x="3370" y="4597"/>
                  </a:cubicBezTo>
                  <a:lnTo>
                    <a:pt x="1917" y="6037"/>
                  </a:lnTo>
                  <a:cubicBezTo>
                    <a:pt x="1893" y="6049"/>
                    <a:pt x="1882" y="6061"/>
                    <a:pt x="1870" y="6097"/>
                  </a:cubicBezTo>
                  <a:lnTo>
                    <a:pt x="405" y="7549"/>
                  </a:lnTo>
                  <a:cubicBezTo>
                    <a:pt x="155" y="7811"/>
                    <a:pt x="0" y="8145"/>
                    <a:pt x="0" y="8502"/>
                  </a:cubicBezTo>
                  <a:cubicBezTo>
                    <a:pt x="0" y="8859"/>
                    <a:pt x="131" y="9204"/>
                    <a:pt x="405" y="9454"/>
                  </a:cubicBezTo>
                  <a:cubicBezTo>
                    <a:pt x="655" y="9716"/>
                    <a:pt x="1000" y="9859"/>
                    <a:pt x="1358" y="9859"/>
                  </a:cubicBezTo>
                  <a:cubicBezTo>
                    <a:pt x="1715" y="9859"/>
                    <a:pt x="2060" y="9728"/>
                    <a:pt x="2310" y="9454"/>
                  </a:cubicBezTo>
                  <a:lnTo>
                    <a:pt x="3251" y="8526"/>
                  </a:lnTo>
                  <a:cubicBezTo>
                    <a:pt x="3322" y="8442"/>
                    <a:pt x="3322" y="8347"/>
                    <a:pt x="3251" y="8264"/>
                  </a:cubicBezTo>
                  <a:cubicBezTo>
                    <a:pt x="3209" y="8228"/>
                    <a:pt x="3164" y="8210"/>
                    <a:pt x="3120" y="8210"/>
                  </a:cubicBezTo>
                  <a:cubicBezTo>
                    <a:pt x="3075" y="8210"/>
                    <a:pt x="3030" y="8228"/>
                    <a:pt x="2989" y="8264"/>
                  </a:cubicBezTo>
                  <a:lnTo>
                    <a:pt x="2060" y="9204"/>
                  </a:lnTo>
                  <a:cubicBezTo>
                    <a:pt x="1858" y="9395"/>
                    <a:pt x="1608" y="9502"/>
                    <a:pt x="1358" y="9502"/>
                  </a:cubicBezTo>
                  <a:cubicBezTo>
                    <a:pt x="1108" y="9502"/>
                    <a:pt x="834" y="9395"/>
                    <a:pt x="655" y="9204"/>
                  </a:cubicBezTo>
                  <a:cubicBezTo>
                    <a:pt x="465" y="9014"/>
                    <a:pt x="358" y="8764"/>
                    <a:pt x="358" y="8502"/>
                  </a:cubicBezTo>
                  <a:cubicBezTo>
                    <a:pt x="358" y="8252"/>
                    <a:pt x="465" y="7990"/>
                    <a:pt x="655" y="7811"/>
                  </a:cubicBezTo>
                  <a:lnTo>
                    <a:pt x="1941" y="6526"/>
                  </a:lnTo>
                  <a:cubicBezTo>
                    <a:pt x="2072" y="6835"/>
                    <a:pt x="2251" y="7121"/>
                    <a:pt x="2501" y="7371"/>
                  </a:cubicBezTo>
                  <a:cubicBezTo>
                    <a:pt x="3001" y="7859"/>
                    <a:pt x="3632" y="8133"/>
                    <a:pt x="4322" y="8133"/>
                  </a:cubicBezTo>
                  <a:cubicBezTo>
                    <a:pt x="5001" y="8133"/>
                    <a:pt x="5656" y="7871"/>
                    <a:pt x="6132" y="7371"/>
                  </a:cubicBezTo>
                  <a:lnTo>
                    <a:pt x="9097" y="4418"/>
                  </a:lnTo>
                  <a:cubicBezTo>
                    <a:pt x="10109" y="3382"/>
                    <a:pt x="10109" y="1751"/>
                    <a:pt x="9097" y="751"/>
                  </a:cubicBezTo>
                  <a:cubicBezTo>
                    <a:pt x="8597" y="251"/>
                    <a:pt x="7939" y="1"/>
                    <a:pt x="72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20" name="Google Shape;420;p40"/>
          <p:cNvGrpSpPr/>
          <p:nvPr/>
        </p:nvGrpSpPr>
        <p:grpSpPr>
          <a:xfrm>
            <a:off x="5103767" y="1768160"/>
            <a:ext cx="2000164" cy="3988440"/>
            <a:chOff x="5733722" y="716816"/>
            <a:chExt cx="1851775" cy="3692544"/>
          </a:xfrm>
        </p:grpSpPr>
        <p:sp>
          <p:nvSpPr>
            <p:cNvPr id="421" name="Google Shape;421;p40"/>
            <p:cNvSpPr/>
            <p:nvPr/>
          </p:nvSpPr>
          <p:spPr>
            <a:xfrm>
              <a:off x="5733722" y="716816"/>
              <a:ext cx="1851775" cy="3692544"/>
            </a:xfrm>
            <a:custGeom>
              <a:avLst/>
              <a:gdLst/>
              <a:ahLst/>
              <a:cxnLst/>
              <a:rect l="l" t="t" r="r" b="b"/>
              <a:pathLst>
                <a:path w="103480" h="206345" extrusionOk="0">
                  <a:moveTo>
                    <a:pt x="61741" y="8558"/>
                  </a:moveTo>
                  <a:cubicBezTo>
                    <a:pt x="62649" y="8558"/>
                    <a:pt x="62637" y="9975"/>
                    <a:pt x="61704" y="9975"/>
                  </a:cubicBezTo>
                  <a:cubicBezTo>
                    <a:pt x="61677" y="9975"/>
                    <a:pt x="61650" y="9973"/>
                    <a:pt x="61623" y="9971"/>
                  </a:cubicBezTo>
                  <a:lnTo>
                    <a:pt x="40979" y="9971"/>
                  </a:lnTo>
                  <a:cubicBezTo>
                    <a:pt x="40952" y="9973"/>
                    <a:pt x="40925" y="9975"/>
                    <a:pt x="40898" y="9975"/>
                  </a:cubicBezTo>
                  <a:cubicBezTo>
                    <a:pt x="39965" y="9975"/>
                    <a:pt x="39952" y="8558"/>
                    <a:pt x="40861" y="8558"/>
                  </a:cubicBezTo>
                  <a:cubicBezTo>
                    <a:pt x="40899" y="8558"/>
                    <a:pt x="40938" y="8561"/>
                    <a:pt x="40979" y="8566"/>
                  </a:cubicBezTo>
                  <a:lnTo>
                    <a:pt x="61623" y="8566"/>
                  </a:lnTo>
                  <a:cubicBezTo>
                    <a:pt x="61664" y="8561"/>
                    <a:pt x="61703" y="8558"/>
                    <a:pt x="61741" y="8558"/>
                  </a:cubicBezTo>
                  <a:close/>
                  <a:moveTo>
                    <a:pt x="100713" y="16164"/>
                  </a:moveTo>
                  <a:lnTo>
                    <a:pt x="100713" y="189567"/>
                  </a:lnTo>
                  <a:lnTo>
                    <a:pt x="2987" y="189567"/>
                  </a:lnTo>
                  <a:lnTo>
                    <a:pt x="2987" y="16164"/>
                  </a:lnTo>
                  <a:close/>
                  <a:moveTo>
                    <a:pt x="22357" y="196638"/>
                  </a:moveTo>
                  <a:lnTo>
                    <a:pt x="22313" y="197165"/>
                  </a:lnTo>
                  <a:lnTo>
                    <a:pt x="18448" y="197165"/>
                  </a:lnTo>
                  <a:lnTo>
                    <a:pt x="18448" y="196638"/>
                  </a:lnTo>
                  <a:close/>
                  <a:moveTo>
                    <a:pt x="53277" y="196726"/>
                  </a:moveTo>
                  <a:cubicBezTo>
                    <a:pt x="53365" y="196726"/>
                    <a:pt x="53453" y="196814"/>
                    <a:pt x="53453" y="196945"/>
                  </a:cubicBezTo>
                  <a:lnTo>
                    <a:pt x="53453" y="199976"/>
                  </a:lnTo>
                  <a:cubicBezTo>
                    <a:pt x="53453" y="200064"/>
                    <a:pt x="53365" y="200152"/>
                    <a:pt x="53234" y="200152"/>
                  </a:cubicBezTo>
                  <a:lnTo>
                    <a:pt x="50203" y="200152"/>
                  </a:lnTo>
                  <a:cubicBezTo>
                    <a:pt x="50071" y="200152"/>
                    <a:pt x="49983" y="200064"/>
                    <a:pt x="49983" y="199976"/>
                  </a:cubicBezTo>
                  <a:lnTo>
                    <a:pt x="49983" y="196945"/>
                  </a:lnTo>
                  <a:cubicBezTo>
                    <a:pt x="49983" y="196814"/>
                    <a:pt x="50071" y="196726"/>
                    <a:pt x="50203" y="196726"/>
                  </a:cubicBezTo>
                  <a:close/>
                  <a:moveTo>
                    <a:pt x="80706" y="196517"/>
                  </a:moveTo>
                  <a:cubicBezTo>
                    <a:pt x="80761" y="196517"/>
                    <a:pt x="80816" y="196528"/>
                    <a:pt x="80860" y="196550"/>
                  </a:cubicBezTo>
                  <a:cubicBezTo>
                    <a:pt x="80948" y="196638"/>
                    <a:pt x="80948" y="196770"/>
                    <a:pt x="80860" y="196858"/>
                  </a:cubicBezTo>
                  <a:lnTo>
                    <a:pt x="79455" y="198263"/>
                  </a:lnTo>
                  <a:cubicBezTo>
                    <a:pt x="79367" y="198351"/>
                    <a:pt x="79323" y="198439"/>
                    <a:pt x="79323" y="198527"/>
                  </a:cubicBezTo>
                  <a:cubicBezTo>
                    <a:pt x="79323" y="198614"/>
                    <a:pt x="79367" y="198702"/>
                    <a:pt x="79455" y="198790"/>
                  </a:cubicBezTo>
                  <a:lnTo>
                    <a:pt x="80860" y="200196"/>
                  </a:lnTo>
                  <a:cubicBezTo>
                    <a:pt x="80948" y="200284"/>
                    <a:pt x="80948" y="200415"/>
                    <a:pt x="80860" y="200503"/>
                  </a:cubicBezTo>
                  <a:cubicBezTo>
                    <a:pt x="80816" y="200547"/>
                    <a:pt x="80761" y="200569"/>
                    <a:pt x="80706" y="200569"/>
                  </a:cubicBezTo>
                  <a:cubicBezTo>
                    <a:pt x="80652" y="200569"/>
                    <a:pt x="80597" y="200547"/>
                    <a:pt x="80553" y="200503"/>
                  </a:cubicBezTo>
                  <a:lnTo>
                    <a:pt x="79147" y="199098"/>
                  </a:lnTo>
                  <a:cubicBezTo>
                    <a:pt x="79015" y="198922"/>
                    <a:pt x="78928" y="198746"/>
                    <a:pt x="78928" y="198527"/>
                  </a:cubicBezTo>
                  <a:cubicBezTo>
                    <a:pt x="78928" y="198307"/>
                    <a:pt x="79015" y="198131"/>
                    <a:pt x="79147" y="198000"/>
                  </a:cubicBezTo>
                  <a:lnTo>
                    <a:pt x="80553" y="196550"/>
                  </a:lnTo>
                  <a:cubicBezTo>
                    <a:pt x="80597" y="196528"/>
                    <a:pt x="80652" y="196517"/>
                    <a:pt x="80706" y="196517"/>
                  </a:cubicBezTo>
                  <a:close/>
                  <a:moveTo>
                    <a:pt x="15461" y="1"/>
                  </a:moveTo>
                  <a:cubicBezTo>
                    <a:pt x="6940" y="1"/>
                    <a:pt x="1" y="6941"/>
                    <a:pt x="1" y="15461"/>
                  </a:cubicBezTo>
                  <a:lnTo>
                    <a:pt x="1" y="190884"/>
                  </a:lnTo>
                  <a:cubicBezTo>
                    <a:pt x="1" y="199405"/>
                    <a:pt x="6940" y="206345"/>
                    <a:pt x="15461" y="206345"/>
                  </a:cubicBezTo>
                  <a:lnTo>
                    <a:pt x="88019" y="206345"/>
                  </a:lnTo>
                  <a:cubicBezTo>
                    <a:pt x="96540" y="206345"/>
                    <a:pt x="103480" y="199405"/>
                    <a:pt x="103480" y="190884"/>
                  </a:cubicBezTo>
                  <a:lnTo>
                    <a:pt x="103480" y="15461"/>
                  </a:lnTo>
                  <a:cubicBezTo>
                    <a:pt x="103480" y="6941"/>
                    <a:pt x="96540" y="1"/>
                    <a:pt x="880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2" name="Google Shape;422;p40"/>
            <p:cNvSpPr/>
            <p:nvPr/>
          </p:nvSpPr>
          <p:spPr>
            <a:xfrm>
              <a:off x="6568421" y="4212572"/>
              <a:ext cx="182400" cy="1080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pic>
        <p:nvPicPr>
          <p:cNvPr id="423" name="Google Shape;423;p40"/>
          <p:cNvPicPr preferRelativeResize="0"/>
          <p:nvPr/>
        </p:nvPicPr>
        <p:blipFill rotWithShape="1">
          <a:blip r:embed="rId3">
            <a:alphaModFix/>
          </a:blip>
          <a:srcRect l="67168" t="18639" r="7388"/>
          <a:stretch/>
        </p:blipFill>
        <p:spPr>
          <a:xfrm>
            <a:off x="5157931" y="2047967"/>
            <a:ext cx="1892632" cy="33924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25" name="Google Shape;425;p40"/>
          <p:cNvSpPr txBox="1"/>
          <p:nvPr/>
        </p:nvSpPr>
        <p:spPr>
          <a:xfrm>
            <a:off x="965200" y="1674200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Kinézet</a:t>
            </a:r>
            <a:endParaRPr sz="24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26" name="Google Shape;426;p40"/>
          <p:cNvSpPr txBox="1"/>
          <p:nvPr/>
        </p:nvSpPr>
        <p:spPr>
          <a:xfrm>
            <a:off x="965200" y="3196136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Jogosultságok</a:t>
            </a:r>
            <a:endParaRPr sz="24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27" name="Google Shape;427;p40"/>
          <p:cNvSpPr txBox="1"/>
          <p:nvPr/>
        </p:nvSpPr>
        <p:spPr>
          <a:xfrm>
            <a:off x="965200" y="4718169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Színvakmód</a:t>
            </a:r>
            <a:endParaRPr sz="24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28" name="Google Shape;428;p40"/>
          <p:cNvSpPr txBox="1"/>
          <p:nvPr/>
        </p:nvSpPr>
        <p:spPr>
          <a:xfrm>
            <a:off x="8302503" y="1674200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r"/>
            <a:r>
              <a:rPr lang="hu-HU"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Több funkció</a:t>
            </a:r>
          </a:p>
        </p:txBody>
      </p:sp>
      <p:sp>
        <p:nvSpPr>
          <p:cNvPr id="429" name="Google Shape;429;p40"/>
          <p:cNvSpPr txBox="1"/>
          <p:nvPr/>
        </p:nvSpPr>
        <p:spPr>
          <a:xfrm>
            <a:off x="8302503" y="3196136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r"/>
            <a:r>
              <a:rPr lang="hu-HU"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Felhasználóbarát</a:t>
            </a:r>
            <a:endParaRPr sz="24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30" name="Google Shape;430;p40"/>
          <p:cNvSpPr txBox="1"/>
          <p:nvPr/>
        </p:nvSpPr>
        <p:spPr>
          <a:xfrm>
            <a:off x="8302503" y="4718169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r"/>
            <a:r>
              <a:rPr lang="hu-HU"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Folyamatos frissítés</a:t>
            </a:r>
            <a:endParaRPr sz="24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31" name="Google Shape;431;p40"/>
          <p:cNvSpPr txBox="1"/>
          <p:nvPr/>
        </p:nvSpPr>
        <p:spPr>
          <a:xfrm>
            <a:off x="965200" y="2113631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Showcase the design of your product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2" name="Google Shape;432;p40"/>
          <p:cNvSpPr txBox="1"/>
          <p:nvPr/>
        </p:nvSpPr>
        <p:spPr>
          <a:xfrm>
            <a:off x="965200" y="3635661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Share the cost and price with investors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3" name="Google Shape;433;p40"/>
          <p:cNvSpPr txBox="1"/>
          <p:nvPr/>
        </p:nvSpPr>
        <p:spPr>
          <a:xfrm>
            <a:off x="965200" y="5157696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When is the product expected to be ready?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4" name="Google Shape;434;p40"/>
          <p:cNvSpPr txBox="1"/>
          <p:nvPr/>
        </p:nvSpPr>
        <p:spPr>
          <a:xfrm>
            <a:off x="8302503" y="2113631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What makes you product unique?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5" name="Google Shape;435;p40"/>
          <p:cNvSpPr txBox="1"/>
          <p:nvPr/>
        </p:nvSpPr>
        <p:spPr>
          <a:xfrm>
            <a:off x="8302503" y="3635661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Speak about the target audience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6" name="Google Shape;436;p40"/>
          <p:cNvSpPr txBox="1"/>
          <p:nvPr/>
        </p:nvSpPr>
        <p:spPr>
          <a:xfrm>
            <a:off x="8302503" y="5157696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 you plan on updating it?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" name="Google Shape;257;p30">
            <a:extLst>
              <a:ext uri="{FF2B5EF4-FFF2-40B4-BE49-F238E27FC236}">
                <a16:creationId xmlns:a16="http://schemas.microsoft.com/office/drawing/2014/main" id="{3E63C221-9B58-847E-C298-E6D15D177D7C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9084793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" b="1" dirty="0">
                <a:solidFill>
                  <a:schemeClr val="accent2"/>
                </a:solidFill>
              </a:rPr>
              <a:t>&lt;/</a:t>
            </a:r>
            <a:r>
              <a:rPr lang="en" dirty="0">
                <a:solidFill>
                  <a:schemeClr val="accent2"/>
                </a:solidFill>
              </a:rPr>
              <a:t> </a:t>
            </a:r>
            <a:r>
              <a:rPr lang="hu-HU" dirty="0"/>
              <a:t>Projekt továbbfejlesztése és esetleges hibák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1"/>
          <p:cNvSpPr txBox="1"/>
          <p:nvPr/>
        </p:nvSpPr>
        <p:spPr>
          <a:xfrm flipH="1">
            <a:off x="961833" y="1492192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Provide a brief overview of the pitch deck's content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2" name="Google Shape;442;p41"/>
          <p:cNvSpPr txBox="1"/>
          <p:nvPr/>
        </p:nvSpPr>
        <p:spPr>
          <a:xfrm flipH="1">
            <a:off x="3559189" y="1492192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Engage the audience with a compelling introduction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3" name="Google Shape;443;p41"/>
          <p:cNvSpPr txBox="1"/>
          <p:nvPr/>
        </p:nvSpPr>
        <p:spPr>
          <a:xfrm flipH="1">
            <a:off x="6156544" y="1492192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Identify the customer's pain points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algn="ct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and challenges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4" name="Google Shape;444;p41"/>
          <p:cNvSpPr txBox="1"/>
          <p:nvPr/>
        </p:nvSpPr>
        <p:spPr>
          <a:xfrm flipH="1">
            <a:off x="8753900" y="1492192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Describe how your product or service can solve the problem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5" name="Google Shape;445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>
                <a:solidFill>
                  <a:schemeClr val="lt2"/>
                </a:solidFill>
              </a:rPr>
              <a:t>&lt;/ </a:t>
            </a:r>
            <a:r>
              <a:rPr lang="en"/>
              <a:t>Timeline of your presentation</a:t>
            </a:r>
            <a:endParaRPr/>
          </a:p>
        </p:txBody>
      </p:sp>
      <p:sp>
        <p:nvSpPr>
          <p:cNvPr id="446" name="Google Shape;446;p41"/>
          <p:cNvSpPr/>
          <p:nvPr/>
        </p:nvSpPr>
        <p:spPr>
          <a:xfrm>
            <a:off x="2082833" y="3161159"/>
            <a:ext cx="235200" cy="23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47" name="Google Shape;447;p41"/>
          <p:cNvSpPr/>
          <p:nvPr/>
        </p:nvSpPr>
        <p:spPr>
          <a:xfrm>
            <a:off x="4680189" y="3161159"/>
            <a:ext cx="235200" cy="23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48" name="Google Shape;448;p41"/>
          <p:cNvSpPr/>
          <p:nvPr/>
        </p:nvSpPr>
        <p:spPr>
          <a:xfrm>
            <a:off x="7277544" y="3161159"/>
            <a:ext cx="235200" cy="23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49" name="Google Shape;449;p41"/>
          <p:cNvSpPr/>
          <p:nvPr/>
        </p:nvSpPr>
        <p:spPr>
          <a:xfrm>
            <a:off x="9874900" y="3161159"/>
            <a:ext cx="235200" cy="235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cxnSp>
        <p:nvCxnSpPr>
          <p:cNvPr id="450" name="Google Shape;450;p41"/>
          <p:cNvCxnSpPr>
            <a:stCxn id="446" idx="3"/>
            <a:endCxn id="447" idx="1"/>
          </p:cNvCxnSpPr>
          <p:nvPr/>
        </p:nvCxnSpPr>
        <p:spPr>
          <a:xfrm>
            <a:off x="2318033" y="3278759"/>
            <a:ext cx="2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41"/>
          <p:cNvCxnSpPr>
            <a:stCxn id="447" idx="3"/>
            <a:endCxn id="448" idx="1"/>
          </p:cNvCxnSpPr>
          <p:nvPr/>
        </p:nvCxnSpPr>
        <p:spPr>
          <a:xfrm>
            <a:off x="4915389" y="3278759"/>
            <a:ext cx="2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2" name="Google Shape;452;p41"/>
          <p:cNvCxnSpPr>
            <a:stCxn id="448" idx="3"/>
            <a:endCxn id="449" idx="1"/>
          </p:cNvCxnSpPr>
          <p:nvPr/>
        </p:nvCxnSpPr>
        <p:spPr>
          <a:xfrm>
            <a:off x="7512744" y="3278759"/>
            <a:ext cx="2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3" name="Google Shape;453;p41"/>
          <p:cNvCxnSpPr>
            <a:stCxn id="446" idx="0"/>
            <a:endCxn id="441" idx="2"/>
          </p:cNvCxnSpPr>
          <p:nvPr/>
        </p:nvCxnSpPr>
        <p:spPr>
          <a:xfrm rot="10800000">
            <a:off x="2200433" y="2830759"/>
            <a:ext cx="0" cy="33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41"/>
          <p:cNvCxnSpPr>
            <a:stCxn id="447" idx="0"/>
            <a:endCxn id="442" idx="2"/>
          </p:cNvCxnSpPr>
          <p:nvPr/>
        </p:nvCxnSpPr>
        <p:spPr>
          <a:xfrm rot="10800000">
            <a:off x="4797789" y="2830759"/>
            <a:ext cx="0" cy="33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41"/>
          <p:cNvCxnSpPr>
            <a:stCxn id="448" idx="0"/>
            <a:endCxn id="443" idx="2"/>
          </p:cNvCxnSpPr>
          <p:nvPr/>
        </p:nvCxnSpPr>
        <p:spPr>
          <a:xfrm rot="10800000">
            <a:off x="7395144" y="2830759"/>
            <a:ext cx="0" cy="33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41"/>
          <p:cNvCxnSpPr>
            <a:stCxn id="449" idx="0"/>
            <a:endCxn id="444" idx="2"/>
          </p:cNvCxnSpPr>
          <p:nvPr/>
        </p:nvCxnSpPr>
        <p:spPr>
          <a:xfrm rot="10800000">
            <a:off x="9992500" y="2830759"/>
            <a:ext cx="0" cy="33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7" name="Google Shape;457;p41"/>
          <p:cNvSpPr/>
          <p:nvPr/>
        </p:nvSpPr>
        <p:spPr>
          <a:xfrm>
            <a:off x="2082833" y="3981492"/>
            <a:ext cx="235200" cy="23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58" name="Google Shape;458;p41"/>
          <p:cNvSpPr/>
          <p:nvPr/>
        </p:nvSpPr>
        <p:spPr>
          <a:xfrm>
            <a:off x="4680189" y="3981492"/>
            <a:ext cx="235200" cy="23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59" name="Google Shape;459;p41"/>
          <p:cNvSpPr/>
          <p:nvPr/>
        </p:nvSpPr>
        <p:spPr>
          <a:xfrm>
            <a:off x="7277544" y="3981492"/>
            <a:ext cx="235200" cy="23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60" name="Google Shape;460;p41"/>
          <p:cNvSpPr/>
          <p:nvPr/>
        </p:nvSpPr>
        <p:spPr>
          <a:xfrm>
            <a:off x="9874900" y="3981492"/>
            <a:ext cx="235200" cy="235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61" name="Google Shape;461;p41"/>
          <p:cNvSpPr txBox="1"/>
          <p:nvPr/>
        </p:nvSpPr>
        <p:spPr>
          <a:xfrm flipH="1">
            <a:off x="961833" y="4483059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Highlight the unique value proposition and benefits of your  specific solution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2" name="Google Shape;462;p41"/>
          <p:cNvSpPr txBox="1"/>
          <p:nvPr/>
        </p:nvSpPr>
        <p:spPr>
          <a:xfrm flipH="1">
            <a:off x="3559189" y="4483059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Analyze the target market size, growth potential, and competition briefly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3" name="Google Shape;463;p41"/>
          <p:cNvSpPr txBox="1"/>
          <p:nvPr/>
        </p:nvSpPr>
        <p:spPr>
          <a:xfrm flipH="1">
            <a:off x="6156544" y="4483059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Explain your financial needs and briefly outline your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algn="ctr"/>
            <a:r>
              <a:rPr lang="en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funding allocation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4" name="Google Shape;464;p41"/>
          <p:cNvSpPr txBox="1"/>
          <p:nvPr/>
        </p:nvSpPr>
        <p:spPr>
          <a:xfrm flipH="1">
            <a:off x="8753900" y="4483059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End with a clear and concise call to action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465" name="Google Shape;465;p41"/>
          <p:cNvCxnSpPr>
            <a:stCxn id="457" idx="3"/>
            <a:endCxn id="458" idx="1"/>
          </p:cNvCxnSpPr>
          <p:nvPr/>
        </p:nvCxnSpPr>
        <p:spPr>
          <a:xfrm>
            <a:off x="2318033" y="4099092"/>
            <a:ext cx="2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41"/>
          <p:cNvCxnSpPr>
            <a:stCxn id="458" idx="3"/>
            <a:endCxn id="459" idx="1"/>
          </p:cNvCxnSpPr>
          <p:nvPr/>
        </p:nvCxnSpPr>
        <p:spPr>
          <a:xfrm>
            <a:off x="4915389" y="4099092"/>
            <a:ext cx="2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41"/>
          <p:cNvCxnSpPr>
            <a:stCxn id="459" idx="3"/>
            <a:endCxn id="460" idx="1"/>
          </p:cNvCxnSpPr>
          <p:nvPr/>
        </p:nvCxnSpPr>
        <p:spPr>
          <a:xfrm>
            <a:off x="7512744" y="4099092"/>
            <a:ext cx="2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8" name="Google Shape;468;p41"/>
          <p:cNvCxnSpPr>
            <a:stCxn id="457" idx="2"/>
            <a:endCxn id="461" idx="0"/>
          </p:cNvCxnSpPr>
          <p:nvPr/>
        </p:nvCxnSpPr>
        <p:spPr>
          <a:xfrm>
            <a:off x="2200433" y="4216692"/>
            <a:ext cx="0" cy="26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9" name="Google Shape;469;p41"/>
          <p:cNvCxnSpPr>
            <a:stCxn id="458" idx="2"/>
            <a:endCxn id="462" idx="0"/>
          </p:cNvCxnSpPr>
          <p:nvPr/>
        </p:nvCxnSpPr>
        <p:spPr>
          <a:xfrm>
            <a:off x="4797789" y="4216692"/>
            <a:ext cx="0" cy="26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0" name="Google Shape;470;p41"/>
          <p:cNvCxnSpPr>
            <a:stCxn id="459" idx="2"/>
            <a:endCxn id="463" idx="0"/>
          </p:cNvCxnSpPr>
          <p:nvPr/>
        </p:nvCxnSpPr>
        <p:spPr>
          <a:xfrm>
            <a:off x="7395144" y="4216692"/>
            <a:ext cx="0" cy="26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1" name="Google Shape;471;p41"/>
          <p:cNvCxnSpPr>
            <a:stCxn id="460" idx="2"/>
            <a:endCxn id="464" idx="0"/>
          </p:cNvCxnSpPr>
          <p:nvPr/>
        </p:nvCxnSpPr>
        <p:spPr>
          <a:xfrm>
            <a:off x="9992500" y="4216692"/>
            <a:ext cx="0" cy="26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2" name="Google Shape;472;p41"/>
          <p:cNvCxnSpPr>
            <a:stCxn id="449" idx="3"/>
            <a:endCxn id="457" idx="1"/>
          </p:cNvCxnSpPr>
          <p:nvPr/>
        </p:nvCxnSpPr>
        <p:spPr>
          <a:xfrm flipH="1">
            <a:off x="2082900" y="3278759"/>
            <a:ext cx="8027200" cy="820400"/>
          </a:xfrm>
          <a:prstGeom prst="bentConnector5">
            <a:avLst>
              <a:gd name="adj1" fmla="val -3955"/>
              <a:gd name="adj2" fmla="val 49996"/>
              <a:gd name="adj3" fmla="val 10395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623;p47">
            <a:extLst>
              <a:ext uri="{FF2B5EF4-FFF2-40B4-BE49-F238E27FC236}">
                <a16:creationId xmlns:a16="http://schemas.microsoft.com/office/drawing/2014/main" id="{30BCD50F-2525-73D6-2DEE-85AE65B94414}"/>
              </a:ext>
            </a:extLst>
          </p:cNvPr>
          <p:cNvGrpSpPr/>
          <p:nvPr/>
        </p:nvGrpSpPr>
        <p:grpSpPr>
          <a:xfrm>
            <a:off x="3782387" y="4658324"/>
            <a:ext cx="2342351" cy="1033808"/>
            <a:chOff x="2752975" y="1467501"/>
            <a:chExt cx="1001575" cy="442000"/>
          </a:xfrm>
        </p:grpSpPr>
        <p:sp>
          <p:nvSpPr>
            <p:cNvPr id="60" name="Google Shape;624;p47">
              <a:extLst>
                <a:ext uri="{FF2B5EF4-FFF2-40B4-BE49-F238E27FC236}">
                  <a16:creationId xmlns:a16="http://schemas.microsoft.com/office/drawing/2014/main" id="{DBA4D57A-2108-CBAB-EDF3-24373C68F5ED}"/>
                </a:ext>
              </a:extLst>
            </p:cNvPr>
            <p:cNvSpPr/>
            <p:nvPr/>
          </p:nvSpPr>
          <p:spPr>
            <a:xfrm>
              <a:off x="2752975" y="1467501"/>
              <a:ext cx="1001575" cy="442000"/>
            </a:xfrm>
            <a:custGeom>
              <a:avLst/>
              <a:gdLst/>
              <a:ahLst/>
              <a:cxnLst/>
              <a:rect l="l" t="t" r="r" b="b"/>
              <a:pathLst>
                <a:path w="40063" h="17680" extrusionOk="0">
                  <a:moveTo>
                    <a:pt x="0" y="0"/>
                  </a:moveTo>
                  <a:lnTo>
                    <a:pt x="0" y="17680"/>
                  </a:lnTo>
                  <a:lnTo>
                    <a:pt x="40062" y="17680"/>
                  </a:lnTo>
                  <a:lnTo>
                    <a:pt x="4006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" name="Google Shape;625;p47">
              <a:extLst>
                <a:ext uri="{FF2B5EF4-FFF2-40B4-BE49-F238E27FC236}">
                  <a16:creationId xmlns:a16="http://schemas.microsoft.com/office/drawing/2014/main" id="{5617D5BB-294B-1CD1-CE42-B4E80F2E63AE}"/>
                </a:ext>
              </a:extLst>
            </p:cNvPr>
            <p:cNvSpPr/>
            <p:nvPr/>
          </p:nvSpPr>
          <p:spPr>
            <a:xfrm>
              <a:off x="2925600" y="1729175"/>
              <a:ext cx="62575" cy="21700"/>
            </a:xfrm>
            <a:custGeom>
              <a:avLst/>
              <a:gdLst/>
              <a:ahLst/>
              <a:cxnLst/>
              <a:rect l="l" t="t" r="r" b="b"/>
              <a:pathLst>
                <a:path w="2503" h="868" extrusionOk="0">
                  <a:moveTo>
                    <a:pt x="0" y="1"/>
                  </a:moveTo>
                  <a:lnTo>
                    <a:pt x="0" y="868"/>
                  </a:lnTo>
                  <a:lnTo>
                    <a:pt x="2502" y="868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" name="Google Shape;626;p47">
              <a:extLst>
                <a:ext uri="{FF2B5EF4-FFF2-40B4-BE49-F238E27FC236}">
                  <a16:creationId xmlns:a16="http://schemas.microsoft.com/office/drawing/2014/main" id="{D851A387-8A0D-6C44-7681-37D6316B190A}"/>
                </a:ext>
              </a:extLst>
            </p:cNvPr>
            <p:cNvSpPr/>
            <p:nvPr/>
          </p:nvSpPr>
          <p:spPr>
            <a:xfrm>
              <a:off x="2925600" y="1814250"/>
              <a:ext cx="163475" cy="21700"/>
            </a:xfrm>
            <a:custGeom>
              <a:avLst/>
              <a:gdLst/>
              <a:ahLst/>
              <a:cxnLst/>
              <a:rect l="l" t="t" r="r" b="b"/>
              <a:pathLst>
                <a:path w="6539" h="868" extrusionOk="0">
                  <a:moveTo>
                    <a:pt x="0" y="0"/>
                  </a:moveTo>
                  <a:lnTo>
                    <a:pt x="0" y="867"/>
                  </a:lnTo>
                  <a:lnTo>
                    <a:pt x="6538" y="867"/>
                  </a:lnTo>
                  <a:lnTo>
                    <a:pt x="6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" name="Google Shape;627;p47">
              <a:extLst>
                <a:ext uri="{FF2B5EF4-FFF2-40B4-BE49-F238E27FC236}">
                  <a16:creationId xmlns:a16="http://schemas.microsoft.com/office/drawing/2014/main" id="{B6AD5D21-72C8-3F7F-DD76-E49ADE763008}"/>
                </a:ext>
              </a:extLst>
            </p:cNvPr>
            <p:cNvSpPr/>
            <p:nvPr/>
          </p:nvSpPr>
          <p:spPr>
            <a:xfrm>
              <a:off x="3114900" y="1814250"/>
              <a:ext cx="256025" cy="21700"/>
            </a:xfrm>
            <a:custGeom>
              <a:avLst/>
              <a:gdLst/>
              <a:ahLst/>
              <a:cxnLst/>
              <a:rect l="l" t="t" r="r" b="b"/>
              <a:pathLst>
                <a:path w="10241" h="868" extrusionOk="0">
                  <a:moveTo>
                    <a:pt x="0" y="0"/>
                  </a:moveTo>
                  <a:lnTo>
                    <a:pt x="0" y="867"/>
                  </a:lnTo>
                  <a:lnTo>
                    <a:pt x="10241" y="867"/>
                  </a:lnTo>
                  <a:lnTo>
                    <a:pt x="102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2" name="Google Shape;628;p47">
              <a:extLst>
                <a:ext uri="{FF2B5EF4-FFF2-40B4-BE49-F238E27FC236}">
                  <a16:creationId xmlns:a16="http://schemas.microsoft.com/office/drawing/2014/main" id="{67F0C4B6-8589-6E61-9FCE-8DD06BEB24B9}"/>
                </a:ext>
              </a:extLst>
            </p:cNvPr>
            <p:cNvSpPr/>
            <p:nvPr/>
          </p:nvSpPr>
          <p:spPr>
            <a:xfrm>
              <a:off x="3398425" y="1814250"/>
              <a:ext cx="217675" cy="21700"/>
            </a:xfrm>
            <a:custGeom>
              <a:avLst/>
              <a:gdLst/>
              <a:ahLst/>
              <a:cxnLst/>
              <a:rect l="l" t="t" r="r" b="b"/>
              <a:pathLst>
                <a:path w="8707" h="868" extrusionOk="0">
                  <a:moveTo>
                    <a:pt x="1" y="0"/>
                  </a:moveTo>
                  <a:lnTo>
                    <a:pt x="1" y="867"/>
                  </a:lnTo>
                  <a:lnTo>
                    <a:pt x="8707" y="867"/>
                  </a:lnTo>
                  <a:lnTo>
                    <a:pt x="87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3" name="Google Shape;629;p47">
              <a:extLst>
                <a:ext uri="{FF2B5EF4-FFF2-40B4-BE49-F238E27FC236}">
                  <a16:creationId xmlns:a16="http://schemas.microsoft.com/office/drawing/2014/main" id="{820E52C7-57AE-6F48-9786-EFA76D61F496}"/>
                </a:ext>
              </a:extLst>
            </p:cNvPr>
            <p:cNvSpPr/>
            <p:nvPr/>
          </p:nvSpPr>
          <p:spPr>
            <a:xfrm>
              <a:off x="2925600" y="1771700"/>
              <a:ext cx="106750" cy="21725"/>
            </a:xfrm>
            <a:custGeom>
              <a:avLst/>
              <a:gdLst/>
              <a:ahLst/>
              <a:cxnLst/>
              <a:rect l="l" t="t" r="r" b="b"/>
              <a:pathLst>
                <a:path w="4270" h="869" extrusionOk="0">
                  <a:moveTo>
                    <a:pt x="0" y="1"/>
                  </a:moveTo>
                  <a:lnTo>
                    <a:pt x="0" y="868"/>
                  </a:lnTo>
                  <a:lnTo>
                    <a:pt x="4270" y="868"/>
                  </a:lnTo>
                  <a:lnTo>
                    <a:pt x="42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4" name="Google Shape;630;p47">
              <a:extLst>
                <a:ext uri="{FF2B5EF4-FFF2-40B4-BE49-F238E27FC236}">
                  <a16:creationId xmlns:a16="http://schemas.microsoft.com/office/drawing/2014/main" id="{13DB5544-3A8F-E81D-3442-3D0EDA9228E5}"/>
                </a:ext>
              </a:extLst>
            </p:cNvPr>
            <p:cNvSpPr/>
            <p:nvPr/>
          </p:nvSpPr>
          <p:spPr>
            <a:xfrm>
              <a:off x="3059850" y="1771700"/>
              <a:ext cx="200175" cy="21725"/>
            </a:xfrm>
            <a:custGeom>
              <a:avLst/>
              <a:gdLst/>
              <a:ahLst/>
              <a:cxnLst/>
              <a:rect l="l" t="t" r="r" b="b"/>
              <a:pathLst>
                <a:path w="8007" h="869" extrusionOk="0">
                  <a:moveTo>
                    <a:pt x="1" y="1"/>
                  </a:moveTo>
                  <a:lnTo>
                    <a:pt x="1" y="868"/>
                  </a:lnTo>
                  <a:lnTo>
                    <a:pt x="8006" y="868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5" name="Google Shape;631;p47">
              <a:extLst>
                <a:ext uri="{FF2B5EF4-FFF2-40B4-BE49-F238E27FC236}">
                  <a16:creationId xmlns:a16="http://schemas.microsoft.com/office/drawing/2014/main" id="{46277FA4-490B-D3E0-84CA-F3E72B942FEF}"/>
                </a:ext>
              </a:extLst>
            </p:cNvPr>
            <p:cNvSpPr/>
            <p:nvPr/>
          </p:nvSpPr>
          <p:spPr>
            <a:xfrm>
              <a:off x="3285850" y="1771700"/>
              <a:ext cx="117600" cy="21725"/>
            </a:xfrm>
            <a:custGeom>
              <a:avLst/>
              <a:gdLst/>
              <a:ahLst/>
              <a:cxnLst/>
              <a:rect l="l" t="t" r="r" b="b"/>
              <a:pathLst>
                <a:path w="4704" h="869" extrusionOk="0">
                  <a:moveTo>
                    <a:pt x="1" y="1"/>
                  </a:moveTo>
                  <a:lnTo>
                    <a:pt x="1" y="868"/>
                  </a:lnTo>
                  <a:lnTo>
                    <a:pt x="4704" y="868"/>
                  </a:lnTo>
                  <a:lnTo>
                    <a:pt x="47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6" name="Google Shape;632;p47">
              <a:extLst>
                <a:ext uri="{FF2B5EF4-FFF2-40B4-BE49-F238E27FC236}">
                  <a16:creationId xmlns:a16="http://schemas.microsoft.com/office/drawing/2014/main" id="{8307228B-A2AF-08BF-1B40-7D4DCD350EBF}"/>
                </a:ext>
              </a:extLst>
            </p:cNvPr>
            <p:cNvSpPr/>
            <p:nvPr/>
          </p:nvSpPr>
          <p:spPr>
            <a:xfrm>
              <a:off x="3008975" y="1729175"/>
              <a:ext cx="153475" cy="21700"/>
            </a:xfrm>
            <a:custGeom>
              <a:avLst/>
              <a:gdLst/>
              <a:ahLst/>
              <a:cxnLst/>
              <a:rect l="l" t="t" r="r" b="b"/>
              <a:pathLst>
                <a:path w="6139" h="868" extrusionOk="0">
                  <a:moveTo>
                    <a:pt x="1" y="1"/>
                  </a:moveTo>
                  <a:lnTo>
                    <a:pt x="1" y="868"/>
                  </a:lnTo>
                  <a:lnTo>
                    <a:pt x="6139" y="868"/>
                  </a:lnTo>
                  <a:lnTo>
                    <a:pt x="61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7" name="Google Shape;633;p47">
              <a:extLst>
                <a:ext uri="{FF2B5EF4-FFF2-40B4-BE49-F238E27FC236}">
                  <a16:creationId xmlns:a16="http://schemas.microsoft.com/office/drawing/2014/main" id="{1A6F58B6-2680-5D88-6599-A44FAE47203A}"/>
                </a:ext>
              </a:extLst>
            </p:cNvPr>
            <p:cNvSpPr/>
            <p:nvPr/>
          </p:nvSpPr>
          <p:spPr>
            <a:xfrm>
              <a:off x="2925600" y="1654950"/>
              <a:ext cx="355275" cy="21725"/>
            </a:xfrm>
            <a:custGeom>
              <a:avLst/>
              <a:gdLst/>
              <a:ahLst/>
              <a:cxnLst/>
              <a:rect l="l" t="t" r="r" b="b"/>
              <a:pathLst>
                <a:path w="14211" h="869" extrusionOk="0">
                  <a:moveTo>
                    <a:pt x="0" y="1"/>
                  </a:moveTo>
                  <a:lnTo>
                    <a:pt x="0" y="868"/>
                  </a:lnTo>
                  <a:lnTo>
                    <a:pt x="14210" y="868"/>
                  </a:lnTo>
                  <a:lnTo>
                    <a:pt x="142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8" name="Google Shape;634;p47">
              <a:extLst>
                <a:ext uri="{FF2B5EF4-FFF2-40B4-BE49-F238E27FC236}">
                  <a16:creationId xmlns:a16="http://schemas.microsoft.com/office/drawing/2014/main" id="{837E91DA-2E0F-B939-5D05-69B14C2749AE}"/>
                </a:ext>
              </a:extLst>
            </p:cNvPr>
            <p:cNvSpPr/>
            <p:nvPr/>
          </p:nvSpPr>
          <p:spPr>
            <a:xfrm>
              <a:off x="3308375" y="1654950"/>
              <a:ext cx="80075" cy="21725"/>
            </a:xfrm>
            <a:custGeom>
              <a:avLst/>
              <a:gdLst/>
              <a:ahLst/>
              <a:cxnLst/>
              <a:rect l="l" t="t" r="r" b="b"/>
              <a:pathLst>
                <a:path w="3203" h="869" extrusionOk="0">
                  <a:moveTo>
                    <a:pt x="0" y="1"/>
                  </a:moveTo>
                  <a:lnTo>
                    <a:pt x="0" y="868"/>
                  </a:lnTo>
                  <a:lnTo>
                    <a:pt x="3202" y="868"/>
                  </a:lnTo>
                  <a:lnTo>
                    <a:pt x="32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9" name="Google Shape;635;p47">
              <a:extLst>
                <a:ext uri="{FF2B5EF4-FFF2-40B4-BE49-F238E27FC236}">
                  <a16:creationId xmlns:a16="http://schemas.microsoft.com/office/drawing/2014/main" id="{0C22BDCE-09B1-8879-FDE8-12357679C3D8}"/>
                </a:ext>
              </a:extLst>
            </p:cNvPr>
            <p:cNvSpPr/>
            <p:nvPr/>
          </p:nvSpPr>
          <p:spPr>
            <a:xfrm>
              <a:off x="2925600" y="1613275"/>
              <a:ext cx="106750" cy="21700"/>
            </a:xfrm>
            <a:custGeom>
              <a:avLst/>
              <a:gdLst/>
              <a:ahLst/>
              <a:cxnLst/>
              <a:rect l="l" t="t" r="r" b="b"/>
              <a:pathLst>
                <a:path w="4270" h="868" extrusionOk="0">
                  <a:moveTo>
                    <a:pt x="0" y="0"/>
                  </a:moveTo>
                  <a:lnTo>
                    <a:pt x="0" y="867"/>
                  </a:lnTo>
                  <a:lnTo>
                    <a:pt x="4270" y="867"/>
                  </a:lnTo>
                  <a:lnTo>
                    <a:pt x="42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0" name="Google Shape;636;p47">
              <a:extLst>
                <a:ext uri="{FF2B5EF4-FFF2-40B4-BE49-F238E27FC236}">
                  <a16:creationId xmlns:a16="http://schemas.microsoft.com/office/drawing/2014/main" id="{A74478AA-9996-707F-509D-BD6E5B103170}"/>
                </a:ext>
              </a:extLst>
            </p:cNvPr>
            <p:cNvSpPr/>
            <p:nvPr/>
          </p:nvSpPr>
          <p:spPr>
            <a:xfrm>
              <a:off x="3059850" y="1613275"/>
              <a:ext cx="421175" cy="21700"/>
            </a:xfrm>
            <a:custGeom>
              <a:avLst/>
              <a:gdLst/>
              <a:ahLst/>
              <a:cxnLst/>
              <a:rect l="l" t="t" r="r" b="b"/>
              <a:pathLst>
                <a:path w="16847" h="868" extrusionOk="0">
                  <a:moveTo>
                    <a:pt x="1" y="0"/>
                  </a:moveTo>
                  <a:lnTo>
                    <a:pt x="1" y="867"/>
                  </a:lnTo>
                  <a:lnTo>
                    <a:pt x="16846" y="867"/>
                  </a:lnTo>
                  <a:lnTo>
                    <a:pt x="168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1" name="Google Shape;637;p47">
              <a:extLst>
                <a:ext uri="{FF2B5EF4-FFF2-40B4-BE49-F238E27FC236}">
                  <a16:creationId xmlns:a16="http://schemas.microsoft.com/office/drawing/2014/main" id="{B1FED728-F737-7334-2035-9979A3731072}"/>
                </a:ext>
              </a:extLst>
            </p:cNvPr>
            <p:cNvSpPr/>
            <p:nvPr/>
          </p:nvSpPr>
          <p:spPr>
            <a:xfrm>
              <a:off x="3494325" y="1613275"/>
              <a:ext cx="181000" cy="21700"/>
            </a:xfrm>
            <a:custGeom>
              <a:avLst/>
              <a:gdLst/>
              <a:ahLst/>
              <a:cxnLst/>
              <a:rect l="l" t="t" r="r" b="b"/>
              <a:pathLst>
                <a:path w="7240" h="868" extrusionOk="0">
                  <a:moveTo>
                    <a:pt x="1" y="0"/>
                  </a:moveTo>
                  <a:lnTo>
                    <a:pt x="1" y="867"/>
                  </a:lnTo>
                  <a:lnTo>
                    <a:pt x="7239" y="867"/>
                  </a:lnTo>
                  <a:lnTo>
                    <a:pt x="72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2" name="Google Shape;638;p47">
              <a:extLst>
                <a:ext uri="{FF2B5EF4-FFF2-40B4-BE49-F238E27FC236}">
                  <a16:creationId xmlns:a16="http://schemas.microsoft.com/office/drawing/2014/main" id="{A271820C-3A93-C17C-9BF8-AA5F0C88D6B3}"/>
                </a:ext>
              </a:extLst>
            </p:cNvPr>
            <p:cNvSpPr/>
            <p:nvPr/>
          </p:nvSpPr>
          <p:spPr>
            <a:xfrm>
              <a:off x="2925600" y="1572400"/>
              <a:ext cx="155125" cy="21700"/>
            </a:xfrm>
            <a:custGeom>
              <a:avLst/>
              <a:gdLst/>
              <a:ahLst/>
              <a:cxnLst/>
              <a:rect l="l" t="t" r="r" b="b"/>
              <a:pathLst>
                <a:path w="6205" h="868" extrusionOk="0">
                  <a:moveTo>
                    <a:pt x="0" y="1"/>
                  </a:moveTo>
                  <a:lnTo>
                    <a:pt x="0" y="868"/>
                  </a:lnTo>
                  <a:lnTo>
                    <a:pt x="6205" y="868"/>
                  </a:lnTo>
                  <a:lnTo>
                    <a:pt x="62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3" name="Google Shape;639;p47">
              <a:extLst>
                <a:ext uri="{FF2B5EF4-FFF2-40B4-BE49-F238E27FC236}">
                  <a16:creationId xmlns:a16="http://schemas.microsoft.com/office/drawing/2014/main" id="{97A6EF8D-1442-7803-6DC4-8950D1F83EA0}"/>
                </a:ext>
              </a:extLst>
            </p:cNvPr>
            <p:cNvSpPr/>
            <p:nvPr/>
          </p:nvSpPr>
          <p:spPr>
            <a:xfrm>
              <a:off x="3109050" y="1572400"/>
              <a:ext cx="65925" cy="21700"/>
            </a:xfrm>
            <a:custGeom>
              <a:avLst/>
              <a:gdLst/>
              <a:ahLst/>
              <a:cxnLst/>
              <a:rect l="l" t="t" r="r" b="b"/>
              <a:pathLst>
                <a:path w="2637" h="868" extrusionOk="0">
                  <a:moveTo>
                    <a:pt x="1" y="1"/>
                  </a:moveTo>
                  <a:lnTo>
                    <a:pt x="1" y="868"/>
                  </a:lnTo>
                  <a:lnTo>
                    <a:pt x="2636" y="868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4" name="Google Shape;640;p47">
              <a:extLst>
                <a:ext uri="{FF2B5EF4-FFF2-40B4-BE49-F238E27FC236}">
                  <a16:creationId xmlns:a16="http://schemas.microsoft.com/office/drawing/2014/main" id="{950573CB-40F6-5814-225F-587D3B9F9634}"/>
                </a:ext>
              </a:extLst>
            </p:cNvPr>
            <p:cNvSpPr/>
            <p:nvPr/>
          </p:nvSpPr>
          <p:spPr>
            <a:xfrm>
              <a:off x="3191625" y="1572400"/>
              <a:ext cx="144275" cy="21700"/>
            </a:xfrm>
            <a:custGeom>
              <a:avLst/>
              <a:gdLst/>
              <a:ahLst/>
              <a:cxnLst/>
              <a:rect l="l" t="t" r="r" b="b"/>
              <a:pathLst>
                <a:path w="5771" h="868" extrusionOk="0">
                  <a:moveTo>
                    <a:pt x="0" y="1"/>
                  </a:moveTo>
                  <a:lnTo>
                    <a:pt x="0" y="868"/>
                  </a:lnTo>
                  <a:lnTo>
                    <a:pt x="5771" y="868"/>
                  </a:lnTo>
                  <a:lnTo>
                    <a:pt x="57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5" name="Google Shape;641;p47">
              <a:extLst>
                <a:ext uri="{FF2B5EF4-FFF2-40B4-BE49-F238E27FC236}">
                  <a16:creationId xmlns:a16="http://schemas.microsoft.com/office/drawing/2014/main" id="{6DF19CB4-C147-3DD9-F100-68EFD02F960E}"/>
                </a:ext>
              </a:extLst>
            </p:cNvPr>
            <p:cNvSpPr/>
            <p:nvPr/>
          </p:nvSpPr>
          <p:spPr>
            <a:xfrm>
              <a:off x="2830525" y="1573225"/>
              <a:ext cx="17550" cy="16725"/>
            </a:xfrm>
            <a:custGeom>
              <a:avLst/>
              <a:gdLst/>
              <a:ahLst/>
              <a:cxnLst/>
              <a:rect l="l" t="t" r="r" b="b"/>
              <a:pathLst>
                <a:path w="702" h="669" extrusionOk="0">
                  <a:moveTo>
                    <a:pt x="334" y="1"/>
                  </a:moveTo>
                  <a:cubicBezTo>
                    <a:pt x="167" y="1"/>
                    <a:pt x="1" y="168"/>
                    <a:pt x="1" y="334"/>
                  </a:cubicBezTo>
                  <a:cubicBezTo>
                    <a:pt x="1" y="501"/>
                    <a:pt x="167" y="668"/>
                    <a:pt x="334" y="668"/>
                  </a:cubicBezTo>
                  <a:cubicBezTo>
                    <a:pt x="534" y="668"/>
                    <a:pt x="701" y="501"/>
                    <a:pt x="701" y="334"/>
                  </a:cubicBezTo>
                  <a:cubicBezTo>
                    <a:pt x="701" y="134"/>
                    <a:pt x="568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6" name="Google Shape;642;p47">
              <a:extLst>
                <a:ext uri="{FF2B5EF4-FFF2-40B4-BE49-F238E27FC236}">
                  <a16:creationId xmlns:a16="http://schemas.microsoft.com/office/drawing/2014/main" id="{13AEB637-92A4-66FE-FB49-F95263BF6650}"/>
                </a:ext>
              </a:extLst>
            </p:cNvPr>
            <p:cNvSpPr/>
            <p:nvPr/>
          </p:nvSpPr>
          <p:spPr>
            <a:xfrm>
              <a:off x="2830525" y="1614925"/>
              <a:ext cx="17550" cy="16700"/>
            </a:xfrm>
            <a:custGeom>
              <a:avLst/>
              <a:gdLst/>
              <a:ahLst/>
              <a:cxnLst/>
              <a:rect l="l" t="t" r="r" b="b"/>
              <a:pathLst>
                <a:path w="702" h="668" extrusionOk="0">
                  <a:moveTo>
                    <a:pt x="334" y="1"/>
                  </a:moveTo>
                  <a:cubicBezTo>
                    <a:pt x="167" y="1"/>
                    <a:pt x="1" y="168"/>
                    <a:pt x="1" y="334"/>
                  </a:cubicBezTo>
                  <a:cubicBezTo>
                    <a:pt x="1" y="501"/>
                    <a:pt x="167" y="668"/>
                    <a:pt x="334" y="668"/>
                  </a:cubicBezTo>
                  <a:cubicBezTo>
                    <a:pt x="534" y="668"/>
                    <a:pt x="701" y="501"/>
                    <a:pt x="701" y="334"/>
                  </a:cubicBezTo>
                  <a:cubicBezTo>
                    <a:pt x="701" y="168"/>
                    <a:pt x="568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7" name="Google Shape;643;p47">
              <a:extLst>
                <a:ext uri="{FF2B5EF4-FFF2-40B4-BE49-F238E27FC236}">
                  <a16:creationId xmlns:a16="http://schemas.microsoft.com/office/drawing/2014/main" id="{16E3ADF6-85A3-297D-8DDF-1DF00E63C673}"/>
                </a:ext>
              </a:extLst>
            </p:cNvPr>
            <p:cNvSpPr/>
            <p:nvPr/>
          </p:nvSpPr>
          <p:spPr>
            <a:xfrm>
              <a:off x="2830525" y="1657450"/>
              <a:ext cx="17550" cy="17550"/>
            </a:xfrm>
            <a:custGeom>
              <a:avLst/>
              <a:gdLst/>
              <a:ahLst/>
              <a:cxnLst/>
              <a:rect l="l" t="t" r="r" b="b"/>
              <a:pathLst>
                <a:path w="702" h="702" extrusionOk="0">
                  <a:moveTo>
                    <a:pt x="334" y="1"/>
                  </a:moveTo>
                  <a:cubicBezTo>
                    <a:pt x="167" y="1"/>
                    <a:pt x="1" y="201"/>
                    <a:pt x="1" y="368"/>
                  </a:cubicBezTo>
                  <a:cubicBezTo>
                    <a:pt x="1" y="535"/>
                    <a:pt x="167" y="701"/>
                    <a:pt x="334" y="701"/>
                  </a:cubicBezTo>
                  <a:cubicBezTo>
                    <a:pt x="534" y="701"/>
                    <a:pt x="701" y="535"/>
                    <a:pt x="701" y="368"/>
                  </a:cubicBezTo>
                  <a:cubicBezTo>
                    <a:pt x="701" y="201"/>
                    <a:pt x="568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8" name="Google Shape;644;p47">
              <a:extLst>
                <a:ext uri="{FF2B5EF4-FFF2-40B4-BE49-F238E27FC236}">
                  <a16:creationId xmlns:a16="http://schemas.microsoft.com/office/drawing/2014/main" id="{8D22B5F5-BF6B-64C2-32AC-04A83B21F5D1}"/>
                </a:ext>
              </a:extLst>
            </p:cNvPr>
            <p:cNvSpPr/>
            <p:nvPr/>
          </p:nvSpPr>
          <p:spPr>
            <a:xfrm>
              <a:off x="2830525" y="1731675"/>
              <a:ext cx="17550" cy="16700"/>
            </a:xfrm>
            <a:custGeom>
              <a:avLst/>
              <a:gdLst/>
              <a:ahLst/>
              <a:cxnLst/>
              <a:rect l="l" t="t" r="r" b="b"/>
              <a:pathLst>
                <a:path w="702" h="668" extrusionOk="0">
                  <a:moveTo>
                    <a:pt x="334" y="1"/>
                  </a:moveTo>
                  <a:cubicBezTo>
                    <a:pt x="167" y="1"/>
                    <a:pt x="1" y="168"/>
                    <a:pt x="1" y="334"/>
                  </a:cubicBezTo>
                  <a:cubicBezTo>
                    <a:pt x="1" y="501"/>
                    <a:pt x="167" y="668"/>
                    <a:pt x="334" y="668"/>
                  </a:cubicBezTo>
                  <a:cubicBezTo>
                    <a:pt x="534" y="668"/>
                    <a:pt x="701" y="501"/>
                    <a:pt x="701" y="334"/>
                  </a:cubicBezTo>
                  <a:cubicBezTo>
                    <a:pt x="701" y="134"/>
                    <a:pt x="568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9" name="Google Shape;645;p47">
              <a:extLst>
                <a:ext uri="{FF2B5EF4-FFF2-40B4-BE49-F238E27FC236}">
                  <a16:creationId xmlns:a16="http://schemas.microsoft.com/office/drawing/2014/main" id="{9FDE28CC-650F-2217-F1FB-7A3BAC5AE10C}"/>
                </a:ext>
              </a:extLst>
            </p:cNvPr>
            <p:cNvSpPr/>
            <p:nvPr/>
          </p:nvSpPr>
          <p:spPr>
            <a:xfrm>
              <a:off x="2830525" y="1774100"/>
              <a:ext cx="17550" cy="17650"/>
            </a:xfrm>
            <a:custGeom>
              <a:avLst/>
              <a:gdLst/>
              <a:ahLst/>
              <a:cxnLst/>
              <a:rect l="l" t="t" r="r" b="b"/>
              <a:pathLst>
                <a:path w="702" h="706" extrusionOk="0">
                  <a:moveTo>
                    <a:pt x="392" y="1"/>
                  </a:moveTo>
                  <a:cubicBezTo>
                    <a:pt x="374" y="1"/>
                    <a:pt x="354" y="2"/>
                    <a:pt x="334" y="5"/>
                  </a:cubicBezTo>
                  <a:cubicBezTo>
                    <a:pt x="167" y="5"/>
                    <a:pt x="1" y="172"/>
                    <a:pt x="1" y="339"/>
                  </a:cubicBezTo>
                  <a:cubicBezTo>
                    <a:pt x="1" y="539"/>
                    <a:pt x="167" y="705"/>
                    <a:pt x="334" y="705"/>
                  </a:cubicBezTo>
                  <a:cubicBezTo>
                    <a:pt x="534" y="705"/>
                    <a:pt x="701" y="539"/>
                    <a:pt x="701" y="339"/>
                  </a:cubicBezTo>
                  <a:cubicBezTo>
                    <a:pt x="701" y="156"/>
                    <a:pt x="590" y="1"/>
                    <a:pt x="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0" name="Google Shape;646;p47">
              <a:extLst>
                <a:ext uri="{FF2B5EF4-FFF2-40B4-BE49-F238E27FC236}">
                  <a16:creationId xmlns:a16="http://schemas.microsoft.com/office/drawing/2014/main" id="{661E4C9C-8AD6-F505-5A0B-4314226D669F}"/>
                </a:ext>
              </a:extLst>
            </p:cNvPr>
            <p:cNvSpPr/>
            <p:nvPr/>
          </p:nvSpPr>
          <p:spPr>
            <a:xfrm>
              <a:off x="2830525" y="1815900"/>
              <a:ext cx="17550" cy="17550"/>
            </a:xfrm>
            <a:custGeom>
              <a:avLst/>
              <a:gdLst/>
              <a:ahLst/>
              <a:cxnLst/>
              <a:rect l="l" t="t" r="r" b="b"/>
              <a:pathLst>
                <a:path w="702" h="702" extrusionOk="0">
                  <a:moveTo>
                    <a:pt x="334" y="1"/>
                  </a:moveTo>
                  <a:cubicBezTo>
                    <a:pt x="167" y="1"/>
                    <a:pt x="1" y="168"/>
                    <a:pt x="1" y="334"/>
                  </a:cubicBezTo>
                  <a:cubicBezTo>
                    <a:pt x="1" y="535"/>
                    <a:pt x="167" y="701"/>
                    <a:pt x="334" y="701"/>
                  </a:cubicBezTo>
                  <a:cubicBezTo>
                    <a:pt x="534" y="701"/>
                    <a:pt x="701" y="535"/>
                    <a:pt x="701" y="334"/>
                  </a:cubicBezTo>
                  <a:cubicBezTo>
                    <a:pt x="701" y="201"/>
                    <a:pt x="568" y="34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C82B7F7C-E00F-56EE-D1F6-9D6A3815C9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14450"/>
            <a:ext cx="10271125" cy="76358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lt2"/>
                </a:solidFill>
              </a:rPr>
              <a:t>&lt;/ </a:t>
            </a:r>
            <a:r>
              <a:rPr lang="hu-HU" dirty="0"/>
              <a:t>Köszönjük a figyelmet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>
                <a:solidFill>
                  <a:schemeClr val="lt2"/>
                </a:solidFill>
              </a:rPr>
              <a:t>/&gt;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20A33FB-864F-58D2-AB3E-05FBB8FDC6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528450" y="3842205"/>
            <a:ext cx="4578350" cy="220503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hu-HU" sz="1800" dirty="0"/>
              <a:t>Csapattagjai:</a:t>
            </a:r>
          </a:p>
          <a:p>
            <a:pPr>
              <a:lnSpc>
                <a:spcPct val="150000"/>
              </a:lnSpc>
            </a:pPr>
            <a:r>
              <a:rPr lang="hu-HU" sz="1800" dirty="0"/>
              <a:t>Gál Attila Péter Prometheus</a:t>
            </a:r>
          </a:p>
          <a:p>
            <a:pPr>
              <a:lnSpc>
                <a:spcPct val="150000"/>
              </a:lnSpc>
            </a:pPr>
            <a:r>
              <a:rPr lang="hu-HU" sz="1800" dirty="0"/>
              <a:t>Magi Zsolt </a:t>
            </a:r>
            <a:r>
              <a:rPr lang="hu-HU" sz="1800" dirty="0" err="1"/>
              <a:t>Gandalf</a:t>
            </a:r>
            <a:endParaRPr lang="hu-HU" sz="1800" dirty="0"/>
          </a:p>
          <a:p>
            <a:pPr>
              <a:lnSpc>
                <a:spcPct val="150000"/>
              </a:lnSpc>
            </a:pPr>
            <a:r>
              <a:rPr lang="hu-HU" sz="1800" dirty="0"/>
              <a:t>Pápa Attila </a:t>
            </a:r>
            <a:r>
              <a:rPr lang="hu-HU" sz="1800" dirty="0" err="1"/>
              <a:t>Baldur</a:t>
            </a:r>
            <a:endParaRPr lang="hu-HU" sz="1800" dirty="0"/>
          </a:p>
        </p:txBody>
      </p:sp>
      <p:grpSp>
        <p:nvGrpSpPr>
          <p:cNvPr id="13" name="Google Shape;577;p47">
            <a:extLst>
              <a:ext uri="{FF2B5EF4-FFF2-40B4-BE49-F238E27FC236}">
                <a16:creationId xmlns:a16="http://schemas.microsoft.com/office/drawing/2014/main" id="{9BEAD50B-4DC3-A09A-B751-D9E94B8F008A}"/>
              </a:ext>
            </a:extLst>
          </p:cNvPr>
          <p:cNvGrpSpPr/>
          <p:nvPr/>
        </p:nvGrpSpPr>
        <p:grpSpPr>
          <a:xfrm>
            <a:off x="1375147" y="2547887"/>
            <a:ext cx="2936596" cy="1942789"/>
            <a:chOff x="3095725" y="2502225"/>
            <a:chExt cx="1401850" cy="927375"/>
          </a:xfrm>
        </p:grpSpPr>
        <p:sp>
          <p:nvSpPr>
            <p:cNvPr id="14" name="Google Shape;578;p47">
              <a:extLst>
                <a:ext uri="{FF2B5EF4-FFF2-40B4-BE49-F238E27FC236}">
                  <a16:creationId xmlns:a16="http://schemas.microsoft.com/office/drawing/2014/main" id="{CF425FAB-673F-0124-BEFB-AEEA222220D3}"/>
                </a:ext>
              </a:extLst>
            </p:cNvPr>
            <p:cNvSpPr/>
            <p:nvPr/>
          </p:nvSpPr>
          <p:spPr>
            <a:xfrm>
              <a:off x="3095725" y="2502225"/>
              <a:ext cx="1401850" cy="103450"/>
            </a:xfrm>
            <a:custGeom>
              <a:avLst/>
              <a:gdLst/>
              <a:ahLst/>
              <a:cxnLst/>
              <a:rect l="l" t="t" r="r" b="b"/>
              <a:pathLst>
                <a:path w="56074" h="4138" fill="none" extrusionOk="0">
                  <a:moveTo>
                    <a:pt x="0" y="1"/>
                  </a:moveTo>
                  <a:lnTo>
                    <a:pt x="56073" y="1"/>
                  </a:lnTo>
                  <a:lnTo>
                    <a:pt x="56073" y="4137"/>
                  </a:lnTo>
                  <a:lnTo>
                    <a:pt x="0" y="4137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" name="Google Shape;579;p47">
              <a:extLst>
                <a:ext uri="{FF2B5EF4-FFF2-40B4-BE49-F238E27FC236}">
                  <a16:creationId xmlns:a16="http://schemas.microsoft.com/office/drawing/2014/main" id="{B6D51D29-7734-7BF7-F085-DB2DC13CBE87}"/>
                </a:ext>
              </a:extLst>
            </p:cNvPr>
            <p:cNvSpPr/>
            <p:nvPr/>
          </p:nvSpPr>
          <p:spPr>
            <a:xfrm>
              <a:off x="3095725" y="3327000"/>
              <a:ext cx="1401850" cy="102600"/>
            </a:xfrm>
            <a:custGeom>
              <a:avLst/>
              <a:gdLst/>
              <a:ahLst/>
              <a:cxnLst/>
              <a:rect l="l" t="t" r="r" b="b"/>
              <a:pathLst>
                <a:path w="56074" h="4104" fill="none" extrusionOk="0">
                  <a:moveTo>
                    <a:pt x="0" y="0"/>
                  </a:moveTo>
                  <a:lnTo>
                    <a:pt x="56073" y="0"/>
                  </a:lnTo>
                  <a:lnTo>
                    <a:pt x="56073" y="4103"/>
                  </a:lnTo>
                  <a:lnTo>
                    <a:pt x="0" y="4103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" name="Google Shape;580;p47">
              <a:extLst>
                <a:ext uri="{FF2B5EF4-FFF2-40B4-BE49-F238E27FC236}">
                  <a16:creationId xmlns:a16="http://schemas.microsoft.com/office/drawing/2014/main" id="{57E3122A-0602-02FE-9884-B4D3B2E0A842}"/>
                </a:ext>
              </a:extLst>
            </p:cNvPr>
            <p:cNvSpPr/>
            <p:nvPr/>
          </p:nvSpPr>
          <p:spPr>
            <a:xfrm>
              <a:off x="3095725" y="2605650"/>
              <a:ext cx="1401850" cy="412800"/>
            </a:xfrm>
            <a:custGeom>
              <a:avLst/>
              <a:gdLst/>
              <a:ahLst/>
              <a:cxnLst/>
              <a:rect l="l" t="t" r="r" b="b"/>
              <a:pathLst>
                <a:path w="56074" h="16512" fill="none" extrusionOk="0">
                  <a:moveTo>
                    <a:pt x="0" y="0"/>
                  </a:moveTo>
                  <a:lnTo>
                    <a:pt x="56073" y="0"/>
                  </a:lnTo>
                  <a:lnTo>
                    <a:pt x="56073" y="16512"/>
                  </a:lnTo>
                  <a:lnTo>
                    <a:pt x="0" y="16512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" name="Google Shape;581;p47">
              <a:extLst>
                <a:ext uri="{FF2B5EF4-FFF2-40B4-BE49-F238E27FC236}">
                  <a16:creationId xmlns:a16="http://schemas.microsoft.com/office/drawing/2014/main" id="{C1126B28-4135-B128-C6F3-F70F48610F41}"/>
                </a:ext>
              </a:extLst>
            </p:cNvPr>
            <p:cNvSpPr/>
            <p:nvPr/>
          </p:nvSpPr>
          <p:spPr>
            <a:xfrm>
              <a:off x="4066400" y="3018425"/>
              <a:ext cx="431175" cy="309425"/>
            </a:xfrm>
            <a:custGeom>
              <a:avLst/>
              <a:gdLst/>
              <a:ahLst/>
              <a:cxnLst/>
              <a:rect l="l" t="t" r="r" b="b"/>
              <a:pathLst>
                <a:path w="17247" h="12377" fill="none" extrusionOk="0">
                  <a:moveTo>
                    <a:pt x="1" y="1"/>
                  </a:moveTo>
                  <a:lnTo>
                    <a:pt x="17246" y="1"/>
                  </a:lnTo>
                  <a:lnTo>
                    <a:pt x="17246" y="12376"/>
                  </a:lnTo>
                  <a:lnTo>
                    <a:pt x="1" y="12376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" name="Google Shape;582;p47">
              <a:extLst>
                <a:ext uri="{FF2B5EF4-FFF2-40B4-BE49-F238E27FC236}">
                  <a16:creationId xmlns:a16="http://schemas.microsoft.com/office/drawing/2014/main" id="{CFB8D214-C3C2-BBA1-5172-2B6D5B4C9CBD}"/>
                </a:ext>
              </a:extLst>
            </p:cNvPr>
            <p:cNvSpPr/>
            <p:nvPr/>
          </p:nvSpPr>
          <p:spPr>
            <a:xfrm>
              <a:off x="3526025" y="3018425"/>
              <a:ext cx="539575" cy="309425"/>
            </a:xfrm>
            <a:custGeom>
              <a:avLst/>
              <a:gdLst/>
              <a:ahLst/>
              <a:cxnLst/>
              <a:rect l="l" t="t" r="r" b="b"/>
              <a:pathLst>
                <a:path w="21583" h="12377" fill="none" extrusionOk="0">
                  <a:moveTo>
                    <a:pt x="0" y="1"/>
                  </a:moveTo>
                  <a:lnTo>
                    <a:pt x="21582" y="1"/>
                  </a:lnTo>
                  <a:lnTo>
                    <a:pt x="21582" y="12376"/>
                  </a:lnTo>
                  <a:lnTo>
                    <a:pt x="0" y="12376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" name="Google Shape;583;p47">
              <a:extLst>
                <a:ext uri="{FF2B5EF4-FFF2-40B4-BE49-F238E27FC236}">
                  <a16:creationId xmlns:a16="http://schemas.microsoft.com/office/drawing/2014/main" id="{1CD5243C-40B5-E22A-80E1-498A735ACF66}"/>
                </a:ext>
              </a:extLst>
            </p:cNvPr>
            <p:cNvSpPr/>
            <p:nvPr/>
          </p:nvSpPr>
          <p:spPr>
            <a:xfrm>
              <a:off x="3095725" y="3018425"/>
              <a:ext cx="432000" cy="309425"/>
            </a:xfrm>
            <a:custGeom>
              <a:avLst/>
              <a:gdLst/>
              <a:ahLst/>
              <a:cxnLst/>
              <a:rect l="l" t="t" r="r" b="b"/>
              <a:pathLst>
                <a:path w="17280" h="12377" fill="none" extrusionOk="0">
                  <a:moveTo>
                    <a:pt x="0" y="1"/>
                  </a:moveTo>
                  <a:lnTo>
                    <a:pt x="17279" y="1"/>
                  </a:lnTo>
                  <a:lnTo>
                    <a:pt x="17279" y="12376"/>
                  </a:lnTo>
                  <a:lnTo>
                    <a:pt x="0" y="12376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" name="Google Shape;584;p47">
              <a:extLst>
                <a:ext uri="{FF2B5EF4-FFF2-40B4-BE49-F238E27FC236}">
                  <a16:creationId xmlns:a16="http://schemas.microsoft.com/office/drawing/2014/main" id="{E946D6A1-7EAB-F8D6-4418-9C9A9AD45B57}"/>
                </a:ext>
              </a:extLst>
            </p:cNvPr>
            <p:cNvSpPr/>
            <p:nvPr/>
          </p:nvSpPr>
          <p:spPr>
            <a:xfrm>
              <a:off x="3807900" y="2773250"/>
              <a:ext cx="258525" cy="18375"/>
            </a:xfrm>
            <a:custGeom>
              <a:avLst/>
              <a:gdLst/>
              <a:ahLst/>
              <a:cxnLst/>
              <a:rect l="l" t="t" r="r" b="b"/>
              <a:pathLst>
                <a:path w="10341" h="735" extrusionOk="0">
                  <a:moveTo>
                    <a:pt x="0" y="1"/>
                  </a:moveTo>
                  <a:lnTo>
                    <a:pt x="0" y="735"/>
                  </a:lnTo>
                  <a:lnTo>
                    <a:pt x="10341" y="735"/>
                  </a:lnTo>
                  <a:lnTo>
                    <a:pt x="103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" name="Google Shape;585;p47">
              <a:extLst>
                <a:ext uri="{FF2B5EF4-FFF2-40B4-BE49-F238E27FC236}">
                  <a16:creationId xmlns:a16="http://schemas.microsoft.com/office/drawing/2014/main" id="{5FD99DC2-BE3D-AACC-1FE0-BEECC972A4E5}"/>
                </a:ext>
              </a:extLst>
            </p:cNvPr>
            <p:cNvSpPr/>
            <p:nvPr/>
          </p:nvSpPr>
          <p:spPr>
            <a:xfrm>
              <a:off x="4080575" y="2773250"/>
              <a:ext cx="46725" cy="18375"/>
            </a:xfrm>
            <a:custGeom>
              <a:avLst/>
              <a:gdLst/>
              <a:ahLst/>
              <a:cxnLst/>
              <a:rect l="l" t="t" r="r" b="b"/>
              <a:pathLst>
                <a:path w="1869" h="735" extrusionOk="0">
                  <a:moveTo>
                    <a:pt x="1" y="1"/>
                  </a:moveTo>
                  <a:lnTo>
                    <a:pt x="1" y="735"/>
                  </a:lnTo>
                  <a:lnTo>
                    <a:pt x="1869" y="735"/>
                  </a:lnTo>
                  <a:lnTo>
                    <a:pt x="18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" name="Google Shape;586;p47">
              <a:extLst>
                <a:ext uri="{FF2B5EF4-FFF2-40B4-BE49-F238E27FC236}">
                  <a16:creationId xmlns:a16="http://schemas.microsoft.com/office/drawing/2014/main" id="{2B94AC92-9D19-5BD5-3DF1-055C33429A6D}"/>
                </a:ext>
              </a:extLst>
            </p:cNvPr>
            <p:cNvSpPr/>
            <p:nvPr/>
          </p:nvSpPr>
          <p:spPr>
            <a:xfrm>
              <a:off x="4162300" y="2773250"/>
              <a:ext cx="120125" cy="18375"/>
            </a:xfrm>
            <a:custGeom>
              <a:avLst/>
              <a:gdLst/>
              <a:ahLst/>
              <a:cxnLst/>
              <a:rect l="l" t="t" r="r" b="b"/>
              <a:pathLst>
                <a:path w="4805" h="735" extrusionOk="0">
                  <a:moveTo>
                    <a:pt x="1" y="1"/>
                  </a:moveTo>
                  <a:lnTo>
                    <a:pt x="1" y="735"/>
                  </a:lnTo>
                  <a:lnTo>
                    <a:pt x="4804" y="735"/>
                  </a:lnTo>
                  <a:lnTo>
                    <a:pt x="48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" name="Google Shape;587;p47">
              <a:extLst>
                <a:ext uri="{FF2B5EF4-FFF2-40B4-BE49-F238E27FC236}">
                  <a16:creationId xmlns:a16="http://schemas.microsoft.com/office/drawing/2014/main" id="{E80D014D-AEBC-FD15-1B9C-57675A860CCB}"/>
                </a:ext>
              </a:extLst>
            </p:cNvPr>
            <p:cNvSpPr/>
            <p:nvPr/>
          </p:nvSpPr>
          <p:spPr>
            <a:xfrm>
              <a:off x="3807900" y="2739900"/>
              <a:ext cx="82575" cy="18375"/>
            </a:xfrm>
            <a:custGeom>
              <a:avLst/>
              <a:gdLst/>
              <a:ahLst/>
              <a:cxnLst/>
              <a:rect l="l" t="t" r="r" b="b"/>
              <a:pathLst>
                <a:path w="3303" h="735" extrusionOk="0">
                  <a:moveTo>
                    <a:pt x="0" y="1"/>
                  </a:moveTo>
                  <a:lnTo>
                    <a:pt x="0" y="734"/>
                  </a:lnTo>
                  <a:lnTo>
                    <a:pt x="3302" y="734"/>
                  </a:lnTo>
                  <a:lnTo>
                    <a:pt x="33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4" name="Google Shape;588;p47">
              <a:extLst>
                <a:ext uri="{FF2B5EF4-FFF2-40B4-BE49-F238E27FC236}">
                  <a16:creationId xmlns:a16="http://schemas.microsoft.com/office/drawing/2014/main" id="{3C796D4A-8A0E-7329-9D3E-49641F7C827A}"/>
                </a:ext>
              </a:extLst>
            </p:cNvPr>
            <p:cNvSpPr/>
            <p:nvPr/>
          </p:nvSpPr>
          <p:spPr>
            <a:xfrm>
              <a:off x="3911300" y="2739900"/>
              <a:ext cx="337775" cy="18375"/>
            </a:xfrm>
            <a:custGeom>
              <a:avLst/>
              <a:gdLst/>
              <a:ahLst/>
              <a:cxnLst/>
              <a:rect l="l" t="t" r="r" b="b"/>
              <a:pathLst>
                <a:path w="13511" h="735" extrusionOk="0">
                  <a:moveTo>
                    <a:pt x="0" y="1"/>
                  </a:moveTo>
                  <a:lnTo>
                    <a:pt x="0" y="734"/>
                  </a:lnTo>
                  <a:lnTo>
                    <a:pt x="13510" y="734"/>
                  </a:lnTo>
                  <a:lnTo>
                    <a:pt x="135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" name="Google Shape;589;p47">
              <a:extLst>
                <a:ext uri="{FF2B5EF4-FFF2-40B4-BE49-F238E27FC236}">
                  <a16:creationId xmlns:a16="http://schemas.microsoft.com/office/drawing/2014/main" id="{523AAE72-E5B2-26BE-AE95-4909CEBE8467}"/>
                </a:ext>
              </a:extLst>
            </p:cNvPr>
            <p:cNvSpPr/>
            <p:nvPr/>
          </p:nvSpPr>
          <p:spPr>
            <a:xfrm>
              <a:off x="4270725" y="2739900"/>
              <a:ext cx="100100" cy="18375"/>
            </a:xfrm>
            <a:custGeom>
              <a:avLst/>
              <a:gdLst/>
              <a:ahLst/>
              <a:cxnLst/>
              <a:rect l="l" t="t" r="r" b="b"/>
              <a:pathLst>
                <a:path w="4004" h="735" extrusionOk="0">
                  <a:moveTo>
                    <a:pt x="0" y="1"/>
                  </a:moveTo>
                  <a:lnTo>
                    <a:pt x="0" y="734"/>
                  </a:lnTo>
                  <a:lnTo>
                    <a:pt x="4003" y="734"/>
                  </a:lnTo>
                  <a:lnTo>
                    <a:pt x="4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6" name="Google Shape;590;p47">
              <a:extLst>
                <a:ext uri="{FF2B5EF4-FFF2-40B4-BE49-F238E27FC236}">
                  <a16:creationId xmlns:a16="http://schemas.microsoft.com/office/drawing/2014/main" id="{386B5949-5A3F-CABF-F7AD-0F0BAD7D09EE}"/>
                </a:ext>
              </a:extLst>
            </p:cNvPr>
            <p:cNvSpPr/>
            <p:nvPr/>
          </p:nvSpPr>
          <p:spPr>
            <a:xfrm>
              <a:off x="3807900" y="2705700"/>
              <a:ext cx="135100" cy="18375"/>
            </a:xfrm>
            <a:custGeom>
              <a:avLst/>
              <a:gdLst/>
              <a:ahLst/>
              <a:cxnLst/>
              <a:rect l="l" t="t" r="r" b="b"/>
              <a:pathLst>
                <a:path w="5404" h="735" extrusionOk="0">
                  <a:moveTo>
                    <a:pt x="0" y="1"/>
                  </a:moveTo>
                  <a:lnTo>
                    <a:pt x="0" y="735"/>
                  </a:lnTo>
                  <a:lnTo>
                    <a:pt x="5404" y="735"/>
                  </a:lnTo>
                  <a:lnTo>
                    <a:pt x="54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" name="Google Shape;591;p47">
              <a:extLst>
                <a:ext uri="{FF2B5EF4-FFF2-40B4-BE49-F238E27FC236}">
                  <a16:creationId xmlns:a16="http://schemas.microsoft.com/office/drawing/2014/main" id="{C89AE6A4-FFF9-B70F-E776-33B8B34F4A8A}"/>
                </a:ext>
              </a:extLst>
            </p:cNvPr>
            <p:cNvSpPr/>
            <p:nvPr/>
          </p:nvSpPr>
          <p:spPr>
            <a:xfrm>
              <a:off x="3959675" y="2705700"/>
              <a:ext cx="51725" cy="18375"/>
            </a:xfrm>
            <a:custGeom>
              <a:avLst/>
              <a:gdLst/>
              <a:ahLst/>
              <a:cxnLst/>
              <a:rect l="l" t="t" r="r" b="b"/>
              <a:pathLst>
                <a:path w="2069" h="735" extrusionOk="0">
                  <a:moveTo>
                    <a:pt x="0" y="1"/>
                  </a:moveTo>
                  <a:lnTo>
                    <a:pt x="0" y="735"/>
                  </a:lnTo>
                  <a:lnTo>
                    <a:pt x="2068" y="735"/>
                  </a:lnTo>
                  <a:lnTo>
                    <a:pt x="20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" name="Google Shape;592;p47">
              <a:extLst>
                <a:ext uri="{FF2B5EF4-FFF2-40B4-BE49-F238E27FC236}">
                  <a16:creationId xmlns:a16="http://schemas.microsoft.com/office/drawing/2014/main" id="{2405F5D4-D223-A2E0-0EF5-99A72335D5C0}"/>
                </a:ext>
              </a:extLst>
            </p:cNvPr>
            <p:cNvSpPr/>
            <p:nvPr/>
          </p:nvSpPr>
          <p:spPr>
            <a:xfrm>
              <a:off x="4025550" y="2705700"/>
              <a:ext cx="96750" cy="18375"/>
            </a:xfrm>
            <a:custGeom>
              <a:avLst/>
              <a:gdLst/>
              <a:ahLst/>
              <a:cxnLst/>
              <a:rect l="l" t="t" r="r" b="b"/>
              <a:pathLst>
                <a:path w="3870" h="735" extrusionOk="0">
                  <a:moveTo>
                    <a:pt x="0" y="1"/>
                  </a:moveTo>
                  <a:lnTo>
                    <a:pt x="0" y="735"/>
                  </a:lnTo>
                  <a:lnTo>
                    <a:pt x="3870" y="735"/>
                  </a:lnTo>
                  <a:lnTo>
                    <a:pt x="38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" name="Google Shape;593;p47">
              <a:extLst>
                <a:ext uri="{FF2B5EF4-FFF2-40B4-BE49-F238E27FC236}">
                  <a16:creationId xmlns:a16="http://schemas.microsoft.com/office/drawing/2014/main" id="{5F16B1F9-55DC-689D-C287-0C6871392F07}"/>
                </a:ext>
              </a:extLst>
            </p:cNvPr>
            <p:cNvSpPr/>
            <p:nvPr/>
          </p:nvSpPr>
          <p:spPr>
            <a:xfrm>
              <a:off x="3770375" y="2706550"/>
              <a:ext cx="14200" cy="15025"/>
            </a:xfrm>
            <a:custGeom>
              <a:avLst/>
              <a:gdLst/>
              <a:ahLst/>
              <a:cxnLst/>
              <a:rect l="l" t="t" r="r" b="b"/>
              <a:pathLst>
                <a:path w="568" h="601" extrusionOk="0">
                  <a:moveTo>
                    <a:pt x="300" y="0"/>
                  </a:moveTo>
                  <a:cubicBezTo>
                    <a:pt x="133" y="0"/>
                    <a:pt x="0" y="134"/>
                    <a:pt x="0" y="301"/>
                  </a:cubicBezTo>
                  <a:cubicBezTo>
                    <a:pt x="0" y="467"/>
                    <a:pt x="133" y="601"/>
                    <a:pt x="300" y="601"/>
                  </a:cubicBezTo>
                  <a:cubicBezTo>
                    <a:pt x="467" y="601"/>
                    <a:pt x="567" y="467"/>
                    <a:pt x="567" y="301"/>
                  </a:cubicBezTo>
                  <a:cubicBezTo>
                    <a:pt x="567" y="134"/>
                    <a:pt x="467" y="0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" name="Google Shape;594;p47">
              <a:extLst>
                <a:ext uri="{FF2B5EF4-FFF2-40B4-BE49-F238E27FC236}">
                  <a16:creationId xmlns:a16="http://schemas.microsoft.com/office/drawing/2014/main" id="{F586ADA9-90FF-822D-919B-5CC089EF2577}"/>
                </a:ext>
              </a:extLst>
            </p:cNvPr>
            <p:cNvSpPr/>
            <p:nvPr/>
          </p:nvSpPr>
          <p:spPr>
            <a:xfrm>
              <a:off x="3770375" y="274240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300" y="1"/>
                  </a:moveTo>
                  <a:cubicBezTo>
                    <a:pt x="133" y="1"/>
                    <a:pt x="0" y="101"/>
                    <a:pt x="0" y="268"/>
                  </a:cubicBezTo>
                  <a:cubicBezTo>
                    <a:pt x="0" y="434"/>
                    <a:pt x="133" y="568"/>
                    <a:pt x="300" y="568"/>
                  </a:cubicBezTo>
                  <a:cubicBezTo>
                    <a:pt x="467" y="568"/>
                    <a:pt x="567" y="434"/>
                    <a:pt x="567" y="268"/>
                  </a:cubicBezTo>
                  <a:cubicBezTo>
                    <a:pt x="567" y="101"/>
                    <a:pt x="467" y="1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" name="Google Shape;595;p47">
              <a:extLst>
                <a:ext uri="{FF2B5EF4-FFF2-40B4-BE49-F238E27FC236}">
                  <a16:creationId xmlns:a16="http://schemas.microsoft.com/office/drawing/2014/main" id="{91F4E7F3-C6AE-C052-D9D9-C913C18B981A}"/>
                </a:ext>
              </a:extLst>
            </p:cNvPr>
            <p:cNvSpPr/>
            <p:nvPr/>
          </p:nvSpPr>
          <p:spPr>
            <a:xfrm>
              <a:off x="3770375" y="277660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300" y="0"/>
                  </a:moveTo>
                  <a:cubicBezTo>
                    <a:pt x="133" y="0"/>
                    <a:pt x="0" y="134"/>
                    <a:pt x="0" y="301"/>
                  </a:cubicBezTo>
                  <a:cubicBezTo>
                    <a:pt x="0" y="434"/>
                    <a:pt x="133" y="567"/>
                    <a:pt x="300" y="567"/>
                  </a:cubicBezTo>
                  <a:cubicBezTo>
                    <a:pt x="467" y="567"/>
                    <a:pt x="567" y="467"/>
                    <a:pt x="567" y="301"/>
                  </a:cubicBezTo>
                  <a:cubicBezTo>
                    <a:pt x="567" y="167"/>
                    <a:pt x="467" y="34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" name="Google Shape;596;p47">
              <a:extLst>
                <a:ext uri="{FF2B5EF4-FFF2-40B4-BE49-F238E27FC236}">
                  <a16:creationId xmlns:a16="http://schemas.microsoft.com/office/drawing/2014/main" id="{A6D1E503-57D4-575E-DAE2-A16625188CEC}"/>
                </a:ext>
              </a:extLst>
            </p:cNvPr>
            <p:cNvSpPr/>
            <p:nvPr/>
          </p:nvSpPr>
          <p:spPr>
            <a:xfrm>
              <a:off x="3807900" y="2903350"/>
              <a:ext cx="150950" cy="19200"/>
            </a:xfrm>
            <a:custGeom>
              <a:avLst/>
              <a:gdLst/>
              <a:ahLst/>
              <a:cxnLst/>
              <a:rect l="l" t="t" r="r" b="b"/>
              <a:pathLst>
                <a:path w="6038" h="768" extrusionOk="0">
                  <a:moveTo>
                    <a:pt x="0" y="1"/>
                  </a:moveTo>
                  <a:lnTo>
                    <a:pt x="0" y="768"/>
                  </a:lnTo>
                  <a:lnTo>
                    <a:pt x="6038" y="768"/>
                  </a:lnTo>
                  <a:lnTo>
                    <a:pt x="6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" name="Google Shape;597;p47">
              <a:extLst>
                <a:ext uri="{FF2B5EF4-FFF2-40B4-BE49-F238E27FC236}">
                  <a16:creationId xmlns:a16="http://schemas.microsoft.com/office/drawing/2014/main" id="{4DC5FCE9-F1CC-5134-98C3-03C2BC00FC79}"/>
                </a:ext>
              </a:extLst>
            </p:cNvPr>
            <p:cNvSpPr/>
            <p:nvPr/>
          </p:nvSpPr>
          <p:spPr>
            <a:xfrm>
              <a:off x="3977175" y="2903350"/>
              <a:ext cx="200175" cy="19200"/>
            </a:xfrm>
            <a:custGeom>
              <a:avLst/>
              <a:gdLst/>
              <a:ahLst/>
              <a:cxnLst/>
              <a:rect l="l" t="t" r="r" b="b"/>
              <a:pathLst>
                <a:path w="8007" h="768" extrusionOk="0">
                  <a:moveTo>
                    <a:pt x="1" y="1"/>
                  </a:moveTo>
                  <a:lnTo>
                    <a:pt x="1" y="768"/>
                  </a:lnTo>
                  <a:lnTo>
                    <a:pt x="8006" y="768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" name="Google Shape;598;p47">
              <a:extLst>
                <a:ext uri="{FF2B5EF4-FFF2-40B4-BE49-F238E27FC236}">
                  <a16:creationId xmlns:a16="http://schemas.microsoft.com/office/drawing/2014/main" id="{67879620-95AC-5389-62E5-27781A02077F}"/>
                </a:ext>
              </a:extLst>
            </p:cNvPr>
            <p:cNvSpPr/>
            <p:nvPr/>
          </p:nvSpPr>
          <p:spPr>
            <a:xfrm>
              <a:off x="4201500" y="2903350"/>
              <a:ext cx="86750" cy="19200"/>
            </a:xfrm>
            <a:custGeom>
              <a:avLst/>
              <a:gdLst/>
              <a:ahLst/>
              <a:cxnLst/>
              <a:rect l="l" t="t" r="r" b="b"/>
              <a:pathLst>
                <a:path w="3470" h="768" extrusionOk="0">
                  <a:moveTo>
                    <a:pt x="1" y="1"/>
                  </a:moveTo>
                  <a:lnTo>
                    <a:pt x="1" y="768"/>
                  </a:lnTo>
                  <a:lnTo>
                    <a:pt x="3470" y="768"/>
                  </a:lnTo>
                  <a:lnTo>
                    <a:pt x="34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" name="Google Shape;599;p47">
              <a:extLst>
                <a:ext uri="{FF2B5EF4-FFF2-40B4-BE49-F238E27FC236}">
                  <a16:creationId xmlns:a16="http://schemas.microsoft.com/office/drawing/2014/main" id="{9FE1B571-4E56-E9B4-3B47-63AE665CAA2A}"/>
                </a:ext>
              </a:extLst>
            </p:cNvPr>
            <p:cNvSpPr/>
            <p:nvPr/>
          </p:nvSpPr>
          <p:spPr>
            <a:xfrm>
              <a:off x="3807900" y="2871675"/>
              <a:ext cx="126775" cy="18350"/>
            </a:xfrm>
            <a:custGeom>
              <a:avLst/>
              <a:gdLst/>
              <a:ahLst/>
              <a:cxnLst/>
              <a:rect l="l" t="t" r="r" b="b"/>
              <a:pathLst>
                <a:path w="5071" h="734" extrusionOk="0">
                  <a:moveTo>
                    <a:pt x="0" y="0"/>
                  </a:moveTo>
                  <a:lnTo>
                    <a:pt x="0" y="734"/>
                  </a:lnTo>
                  <a:lnTo>
                    <a:pt x="5070" y="734"/>
                  </a:lnTo>
                  <a:lnTo>
                    <a:pt x="50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" name="Google Shape;600;p47">
              <a:extLst>
                <a:ext uri="{FF2B5EF4-FFF2-40B4-BE49-F238E27FC236}">
                  <a16:creationId xmlns:a16="http://schemas.microsoft.com/office/drawing/2014/main" id="{824E5570-15F1-CA6E-B6A4-0E4EAE1622C8}"/>
                </a:ext>
              </a:extLst>
            </p:cNvPr>
            <p:cNvSpPr/>
            <p:nvPr/>
          </p:nvSpPr>
          <p:spPr>
            <a:xfrm>
              <a:off x="3953000" y="2871675"/>
              <a:ext cx="152625" cy="18350"/>
            </a:xfrm>
            <a:custGeom>
              <a:avLst/>
              <a:gdLst/>
              <a:ahLst/>
              <a:cxnLst/>
              <a:rect l="l" t="t" r="r" b="b"/>
              <a:pathLst>
                <a:path w="6105" h="734" extrusionOk="0">
                  <a:moveTo>
                    <a:pt x="0" y="0"/>
                  </a:moveTo>
                  <a:lnTo>
                    <a:pt x="0" y="734"/>
                  </a:lnTo>
                  <a:lnTo>
                    <a:pt x="6105" y="734"/>
                  </a:lnTo>
                  <a:lnTo>
                    <a:pt x="61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" name="Google Shape;601;p47">
              <a:extLst>
                <a:ext uri="{FF2B5EF4-FFF2-40B4-BE49-F238E27FC236}">
                  <a16:creationId xmlns:a16="http://schemas.microsoft.com/office/drawing/2014/main" id="{E053F9EE-4659-E20B-76B7-A9DFAFC21444}"/>
                </a:ext>
              </a:extLst>
            </p:cNvPr>
            <p:cNvSpPr/>
            <p:nvPr/>
          </p:nvSpPr>
          <p:spPr>
            <a:xfrm>
              <a:off x="4122275" y="2871675"/>
              <a:ext cx="90100" cy="18350"/>
            </a:xfrm>
            <a:custGeom>
              <a:avLst/>
              <a:gdLst/>
              <a:ahLst/>
              <a:cxnLst/>
              <a:rect l="l" t="t" r="r" b="b"/>
              <a:pathLst>
                <a:path w="3604" h="734" extrusionOk="0">
                  <a:moveTo>
                    <a:pt x="1" y="0"/>
                  </a:moveTo>
                  <a:lnTo>
                    <a:pt x="1" y="734"/>
                  </a:lnTo>
                  <a:lnTo>
                    <a:pt x="3603" y="7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" name="Google Shape;602;p47">
              <a:extLst>
                <a:ext uri="{FF2B5EF4-FFF2-40B4-BE49-F238E27FC236}">
                  <a16:creationId xmlns:a16="http://schemas.microsoft.com/office/drawing/2014/main" id="{26415FFE-C583-9E40-24D2-9E2792012BF4}"/>
                </a:ext>
              </a:extLst>
            </p:cNvPr>
            <p:cNvSpPr/>
            <p:nvPr/>
          </p:nvSpPr>
          <p:spPr>
            <a:xfrm>
              <a:off x="3807900" y="2837475"/>
              <a:ext cx="43375" cy="19200"/>
            </a:xfrm>
            <a:custGeom>
              <a:avLst/>
              <a:gdLst/>
              <a:ahLst/>
              <a:cxnLst/>
              <a:rect l="l" t="t" r="r" b="b"/>
              <a:pathLst>
                <a:path w="1735" h="768" extrusionOk="0">
                  <a:moveTo>
                    <a:pt x="0" y="0"/>
                  </a:moveTo>
                  <a:lnTo>
                    <a:pt x="0" y="768"/>
                  </a:lnTo>
                  <a:lnTo>
                    <a:pt x="1735" y="768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9" name="Google Shape;603;p47">
              <a:extLst>
                <a:ext uri="{FF2B5EF4-FFF2-40B4-BE49-F238E27FC236}">
                  <a16:creationId xmlns:a16="http://schemas.microsoft.com/office/drawing/2014/main" id="{62433827-99E2-365E-F606-773C31182D69}"/>
                </a:ext>
              </a:extLst>
            </p:cNvPr>
            <p:cNvSpPr/>
            <p:nvPr/>
          </p:nvSpPr>
          <p:spPr>
            <a:xfrm>
              <a:off x="3869600" y="2837475"/>
              <a:ext cx="125950" cy="19200"/>
            </a:xfrm>
            <a:custGeom>
              <a:avLst/>
              <a:gdLst/>
              <a:ahLst/>
              <a:cxnLst/>
              <a:rect l="l" t="t" r="r" b="b"/>
              <a:pathLst>
                <a:path w="5038" h="768" extrusionOk="0">
                  <a:moveTo>
                    <a:pt x="1" y="0"/>
                  </a:moveTo>
                  <a:lnTo>
                    <a:pt x="1" y="768"/>
                  </a:lnTo>
                  <a:lnTo>
                    <a:pt x="5037" y="768"/>
                  </a:lnTo>
                  <a:lnTo>
                    <a:pt x="50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" name="Google Shape;604;p47">
              <a:extLst>
                <a:ext uri="{FF2B5EF4-FFF2-40B4-BE49-F238E27FC236}">
                  <a16:creationId xmlns:a16="http://schemas.microsoft.com/office/drawing/2014/main" id="{7F56113B-6C90-104E-22EE-B2703166FC26}"/>
                </a:ext>
              </a:extLst>
            </p:cNvPr>
            <p:cNvSpPr/>
            <p:nvPr/>
          </p:nvSpPr>
          <p:spPr>
            <a:xfrm>
              <a:off x="3770375" y="283830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300" y="1"/>
                  </a:moveTo>
                  <a:cubicBezTo>
                    <a:pt x="133" y="1"/>
                    <a:pt x="0" y="101"/>
                    <a:pt x="0" y="268"/>
                  </a:cubicBezTo>
                  <a:cubicBezTo>
                    <a:pt x="0" y="434"/>
                    <a:pt x="133" y="568"/>
                    <a:pt x="300" y="568"/>
                  </a:cubicBezTo>
                  <a:cubicBezTo>
                    <a:pt x="467" y="568"/>
                    <a:pt x="567" y="434"/>
                    <a:pt x="567" y="268"/>
                  </a:cubicBezTo>
                  <a:cubicBezTo>
                    <a:pt x="567" y="101"/>
                    <a:pt x="467" y="1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" name="Google Shape;605;p47">
              <a:extLst>
                <a:ext uri="{FF2B5EF4-FFF2-40B4-BE49-F238E27FC236}">
                  <a16:creationId xmlns:a16="http://schemas.microsoft.com/office/drawing/2014/main" id="{4CA5DE1D-A2F2-EFFB-ACD6-3350B3979860}"/>
                </a:ext>
              </a:extLst>
            </p:cNvPr>
            <p:cNvSpPr/>
            <p:nvPr/>
          </p:nvSpPr>
          <p:spPr>
            <a:xfrm>
              <a:off x="3770375" y="2873325"/>
              <a:ext cx="14200" cy="15050"/>
            </a:xfrm>
            <a:custGeom>
              <a:avLst/>
              <a:gdLst/>
              <a:ahLst/>
              <a:cxnLst/>
              <a:rect l="l" t="t" r="r" b="b"/>
              <a:pathLst>
                <a:path w="568" h="602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cubicBezTo>
                    <a:pt x="0" y="468"/>
                    <a:pt x="133" y="601"/>
                    <a:pt x="300" y="601"/>
                  </a:cubicBezTo>
                  <a:cubicBezTo>
                    <a:pt x="467" y="601"/>
                    <a:pt x="567" y="468"/>
                    <a:pt x="567" y="301"/>
                  </a:cubicBez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" name="Google Shape;606;p47">
              <a:extLst>
                <a:ext uri="{FF2B5EF4-FFF2-40B4-BE49-F238E27FC236}">
                  <a16:creationId xmlns:a16="http://schemas.microsoft.com/office/drawing/2014/main" id="{F81CD69B-972C-78CD-CF07-CC307D6940B8}"/>
                </a:ext>
              </a:extLst>
            </p:cNvPr>
            <p:cNvSpPr/>
            <p:nvPr/>
          </p:nvSpPr>
          <p:spPr>
            <a:xfrm>
              <a:off x="3770375" y="290920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300" y="0"/>
                  </a:moveTo>
                  <a:cubicBezTo>
                    <a:pt x="133" y="0"/>
                    <a:pt x="0" y="100"/>
                    <a:pt x="0" y="267"/>
                  </a:cubicBezTo>
                  <a:cubicBezTo>
                    <a:pt x="0" y="434"/>
                    <a:pt x="133" y="567"/>
                    <a:pt x="300" y="567"/>
                  </a:cubicBezTo>
                  <a:cubicBezTo>
                    <a:pt x="467" y="567"/>
                    <a:pt x="567" y="434"/>
                    <a:pt x="567" y="267"/>
                  </a:cubicBezTo>
                  <a:cubicBezTo>
                    <a:pt x="567" y="100"/>
                    <a:pt x="467" y="0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" name="Google Shape;607;p47">
              <a:extLst>
                <a:ext uri="{FF2B5EF4-FFF2-40B4-BE49-F238E27FC236}">
                  <a16:creationId xmlns:a16="http://schemas.microsoft.com/office/drawing/2014/main" id="{FA542BF2-17CE-F1FE-AE36-CD74BDCCD285}"/>
                </a:ext>
              </a:extLst>
            </p:cNvPr>
            <p:cNvSpPr/>
            <p:nvPr/>
          </p:nvSpPr>
          <p:spPr>
            <a:xfrm>
              <a:off x="3195775" y="3198575"/>
              <a:ext cx="129300" cy="18350"/>
            </a:xfrm>
            <a:custGeom>
              <a:avLst/>
              <a:gdLst/>
              <a:ahLst/>
              <a:cxnLst/>
              <a:rect l="l" t="t" r="r" b="b"/>
              <a:pathLst>
                <a:path w="5172" h="734" extrusionOk="0">
                  <a:moveTo>
                    <a:pt x="1" y="0"/>
                  </a:moveTo>
                  <a:lnTo>
                    <a:pt x="1" y="734"/>
                  </a:lnTo>
                  <a:lnTo>
                    <a:pt x="5171" y="734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" name="Google Shape;608;p47">
              <a:extLst>
                <a:ext uri="{FF2B5EF4-FFF2-40B4-BE49-F238E27FC236}">
                  <a16:creationId xmlns:a16="http://schemas.microsoft.com/office/drawing/2014/main" id="{1BE003E6-F1A8-D111-0DD3-5EB2DB06B133}"/>
                </a:ext>
              </a:extLst>
            </p:cNvPr>
            <p:cNvSpPr/>
            <p:nvPr/>
          </p:nvSpPr>
          <p:spPr>
            <a:xfrm>
              <a:off x="3332550" y="3198575"/>
              <a:ext cx="23375" cy="18350"/>
            </a:xfrm>
            <a:custGeom>
              <a:avLst/>
              <a:gdLst/>
              <a:ahLst/>
              <a:cxnLst/>
              <a:rect l="l" t="t" r="r" b="b"/>
              <a:pathLst>
                <a:path w="935" h="734" extrusionOk="0">
                  <a:moveTo>
                    <a:pt x="1" y="0"/>
                  </a:moveTo>
                  <a:lnTo>
                    <a:pt x="1" y="734"/>
                  </a:lnTo>
                  <a:lnTo>
                    <a:pt x="935" y="734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" name="Google Shape;609;p47">
              <a:extLst>
                <a:ext uri="{FF2B5EF4-FFF2-40B4-BE49-F238E27FC236}">
                  <a16:creationId xmlns:a16="http://schemas.microsoft.com/office/drawing/2014/main" id="{9178C95D-BC40-2B62-8A95-DC9E078FD370}"/>
                </a:ext>
              </a:extLst>
            </p:cNvPr>
            <p:cNvSpPr/>
            <p:nvPr/>
          </p:nvSpPr>
          <p:spPr>
            <a:xfrm>
              <a:off x="3372575" y="3198575"/>
              <a:ext cx="60075" cy="18350"/>
            </a:xfrm>
            <a:custGeom>
              <a:avLst/>
              <a:gdLst/>
              <a:ahLst/>
              <a:cxnLst/>
              <a:rect l="l" t="t" r="r" b="b"/>
              <a:pathLst>
                <a:path w="2403" h="734" extrusionOk="0">
                  <a:moveTo>
                    <a:pt x="1" y="0"/>
                  </a:moveTo>
                  <a:lnTo>
                    <a:pt x="1" y="734"/>
                  </a:lnTo>
                  <a:lnTo>
                    <a:pt x="2402" y="734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" name="Google Shape;610;p47">
              <a:extLst>
                <a:ext uri="{FF2B5EF4-FFF2-40B4-BE49-F238E27FC236}">
                  <a16:creationId xmlns:a16="http://schemas.microsoft.com/office/drawing/2014/main" id="{4E839B10-A705-AB2A-A006-DFB15AB34DBC}"/>
                </a:ext>
              </a:extLst>
            </p:cNvPr>
            <p:cNvSpPr/>
            <p:nvPr/>
          </p:nvSpPr>
          <p:spPr>
            <a:xfrm>
              <a:off x="3195775" y="3164375"/>
              <a:ext cx="40900" cy="18375"/>
            </a:xfrm>
            <a:custGeom>
              <a:avLst/>
              <a:gdLst/>
              <a:ahLst/>
              <a:cxnLst/>
              <a:rect l="l" t="t" r="r" b="b"/>
              <a:pathLst>
                <a:path w="1636" h="735" extrusionOk="0">
                  <a:moveTo>
                    <a:pt x="1" y="0"/>
                  </a:moveTo>
                  <a:lnTo>
                    <a:pt x="1" y="734"/>
                  </a:lnTo>
                  <a:lnTo>
                    <a:pt x="1635" y="7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" name="Google Shape;611;p47">
              <a:extLst>
                <a:ext uri="{FF2B5EF4-FFF2-40B4-BE49-F238E27FC236}">
                  <a16:creationId xmlns:a16="http://schemas.microsoft.com/office/drawing/2014/main" id="{18800574-AC1A-F820-6B5F-16CA2A96D221}"/>
                </a:ext>
              </a:extLst>
            </p:cNvPr>
            <p:cNvSpPr/>
            <p:nvPr/>
          </p:nvSpPr>
          <p:spPr>
            <a:xfrm>
              <a:off x="3247500" y="3164375"/>
              <a:ext cx="169300" cy="18375"/>
            </a:xfrm>
            <a:custGeom>
              <a:avLst/>
              <a:gdLst/>
              <a:ahLst/>
              <a:cxnLst/>
              <a:rect l="l" t="t" r="r" b="b"/>
              <a:pathLst>
                <a:path w="6772" h="735" extrusionOk="0">
                  <a:moveTo>
                    <a:pt x="0" y="0"/>
                  </a:moveTo>
                  <a:lnTo>
                    <a:pt x="0" y="734"/>
                  </a:lnTo>
                  <a:lnTo>
                    <a:pt x="6772" y="734"/>
                  </a:lnTo>
                  <a:lnTo>
                    <a:pt x="67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" name="Google Shape;612;p47">
              <a:extLst>
                <a:ext uri="{FF2B5EF4-FFF2-40B4-BE49-F238E27FC236}">
                  <a16:creationId xmlns:a16="http://schemas.microsoft.com/office/drawing/2014/main" id="{BF95930F-09B7-1CBB-EB81-43798559300E}"/>
                </a:ext>
              </a:extLst>
            </p:cNvPr>
            <p:cNvSpPr/>
            <p:nvPr/>
          </p:nvSpPr>
          <p:spPr>
            <a:xfrm>
              <a:off x="3427625" y="3164375"/>
              <a:ext cx="50050" cy="18375"/>
            </a:xfrm>
            <a:custGeom>
              <a:avLst/>
              <a:gdLst/>
              <a:ahLst/>
              <a:cxnLst/>
              <a:rect l="l" t="t" r="r" b="b"/>
              <a:pathLst>
                <a:path w="2002" h="735" extrusionOk="0">
                  <a:moveTo>
                    <a:pt x="0" y="0"/>
                  </a:moveTo>
                  <a:lnTo>
                    <a:pt x="0" y="734"/>
                  </a:lnTo>
                  <a:lnTo>
                    <a:pt x="2002" y="734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" name="Google Shape;613;p47">
              <a:extLst>
                <a:ext uri="{FF2B5EF4-FFF2-40B4-BE49-F238E27FC236}">
                  <a16:creationId xmlns:a16="http://schemas.microsoft.com/office/drawing/2014/main" id="{76AEA52C-C875-EE8E-7385-EEB1B5605D99}"/>
                </a:ext>
              </a:extLst>
            </p:cNvPr>
            <p:cNvSpPr/>
            <p:nvPr/>
          </p:nvSpPr>
          <p:spPr>
            <a:xfrm>
              <a:off x="3195775" y="3129350"/>
              <a:ext cx="67575" cy="19200"/>
            </a:xfrm>
            <a:custGeom>
              <a:avLst/>
              <a:gdLst/>
              <a:ahLst/>
              <a:cxnLst/>
              <a:rect l="l" t="t" r="r" b="b"/>
              <a:pathLst>
                <a:path w="2703" h="768" extrusionOk="0">
                  <a:moveTo>
                    <a:pt x="1" y="0"/>
                  </a:moveTo>
                  <a:lnTo>
                    <a:pt x="1" y="768"/>
                  </a:lnTo>
                  <a:lnTo>
                    <a:pt x="2703" y="768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" name="Google Shape;614;p47">
              <a:extLst>
                <a:ext uri="{FF2B5EF4-FFF2-40B4-BE49-F238E27FC236}">
                  <a16:creationId xmlns:a16="http://schemas.microsoft.com/office/drawing/2014/main" id="{8965A0A9-B643-DEE0-F7A0-9918C66644E8}"/>
                </a:ext>
              </a:extLst>
            </p:cNvPr>
            <p:cNvSpPr/>
            <p:nvPr/>
          </p:nvSpPr>
          <p:spPr>
            <a:xfrm>
              <a:off x="3271675" y="3129350"/>
              <a:ext cx="25050" cy="19200"/>
            </a:xfrm>
            <a:custGeom>
              <a:avLst/>
              <a:gdLst/>
              <a:ahLst/>
              <a:cxnLst/>
              <a:rect l="l" t="t" r="r" b="b"/>
              <a:pathLst>
                <a:path w="1002" h="768" extrusionOk="0">
                  <a:moveTo>
                    <a:pt x="0" y="0"/>
                  </a:moveTo>
                  <a:lnTo>
                    <a:pt x="0" y="768"/>
                  </a:lnTo>
                  <a:lnTo>
                    <a:pt x="1001" y="768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" name="Google Shape;615;p47">
              <a:extLst>
                <a:ext uri="{FF2B5EF4-FFF2-40B4-BE49-F238E27FC236}">
                  <a16:creationId xmlns:a16="http://schemas.microsoft.com/office/drawing/2014/main" id="{AD69508C-C4DD-3E68-A644-0DB19A81D708}"/>
                </a:ext>
              </a:extLst>
            </p:cNvPr>
            <p:cNvSpPr/>
            <p:nvPr/>
          </p:nvSpPr>
          <p:spPr>
            <a:xfrm>
              <a:off x="3304200" y="3129350"/>
              <a:ext cx="48400" cy="19200"/>
            </a:xfrm>
            <a:custGeom>
              <a:avLst/>
              <a:gdLst/>
              <a:ahLst/>
              <a:cxnLst/>
              <a:rect l="l" t="t" r="r" b="b"/>
              <a:pathLst>
                <a:path w="1936" h="768" extrusionOk="0">
                  <a:moveTo>
                    <a:pt x="0" y="0"/>
                  </a:moveTo>
                  <a:lnTo>
                    <a:pt x="0" y="768"/>
                  </a:lnTo>
                  <a:lnTo>
                    <a:pt x="1935" y="768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" name="Google Shape;616;p47">
              <a:extLst>
                <a:ext uri="{FF2B5EF4-FFF2-40B4-BE49-F238E27FC236}">
                  <a16:creationId xmlns:a16="http://schemas.microsoft.com/office/drawing/2014/main" id="{B7D98F0D-ABFC-7D3B-0FF4-A1CE38DE69CB}"/>
                </a:ext>
              </a:extLst>
            </p:cNvPr>
            <p:cNvSpPr/>
            <p:nvPr/>
          </p:nvSpPr>
          <p:spPr>
            <a:xfrm>
              <a:off x="3158250" y="3131025"/>
              <a:ext cx="15050" cy="14200"/>
            </a:xfrm>
            <a:custGeom>
              <a:avLst/>
              <a:gdLst/>
              <a:ahLst/>
              <a:cxnLst/>
              <a:rect l="l" t="t" r="r" b="b"/>
              <a:pathLst>
                <a:path w="602" h="568" extrusionOk="0">
                  <a:moveTo>
                    <a:pt x="301" y="0"/>
                  </a:moveTo>
                  <a:cubicBezTo>
                    <a:pt x="134" y="0"/>
                    <a:pt x="1" y="134"/>
                    <a:pt x="1" y="300"/>
                  </a:cubicBezTo>
                  <a:cubicBezTo>
                    <a:pt x="1" y="434"/>
                    <a:pt x="134" y="567"/>
                    <a:pt x="301" y="567"/>
                  </a:cubicBezTo>
                  <a:cubicBezTo>
                    <a:pt x="468" y="567"/>
                    <a:pt x="601" y="434"/>
                    <a:pt x="601" y="300"/>
                  </a:cubicBezTo>
                  <a:cubicBezTo>
                    <a:pt x="601" y="134"/>
                    <a:pt x="468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" name="Google Shape;617;p47">
              <a:extLst>
                <a:ext uri="{FF2B5EF4-FFF2-40B4-BE49-F238E27FC236}">
                  <a16:creationId xmlns:a16="http://schemas.microsoft.com/office/drawing/2014/main" id="{640FEE31-5DBD-1D95-ED52-7F5FEBED4723}"/>
                </a:ext>
              </a:extLst>
            </p:cNvPr>
            <p:cNvSpPr/>
            <p:nvPr/>
          </p:nvSpPr>
          <p:spPr>
            <a:xfrm>
              <a:off x="3158250" y="3166050"/>
              <a:ext cx="15050" cy="15025"/>
            </a:xfrm>
            <a:custGeom>
              <a:avLst/>
              <a:gdLst/>
              <a:ahLst/>
              <a:cxnLst/>
              <a:rect l="l" t="t" r="r" b="b"/>
              <a:pathLst>
                <a:path w="602" h="601" extrusionOk="0">
                  <a:moveTo>
                    <a:pt x="301" y="0"/>
                  </a:moveTo>
                  <a:cubicBezTo>
                    <a:pt x="134" y="0"/>
                    <a:pt x="1" y="134"/>
                    <a:pt x="1" y="300"/>
                  </a:cubicBezTo>
                  <a:cubicBezTo>
                    <a:pt x="1" y="467"/>
                    <a:pt x="134" y="601"/>
                    <a:pt x="301" y="601"/>
                  </a:cubicBezTo>
                  <a:cubicBezTo>
                    <a:pt x="468" y="601"/>
                    <a:pt x="601" y="467"/>
                    <a:pt x="601" y="300"/>
                  </a:cubicBezTo>
                  <a:cubicBezTo>
                    <a:pt x="601" y="134"/>
                    <a:pt x="468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" name="Google Shape;618;p47">
              <a:extLst>
                <a:ext uri="{FF2B5EF4-FFF2-40B4-BE49-F238E27FC236}">
                  <a16:creationId xmlns:a16="http://schemas.microsoft.com/office/drawing/2014/main" id="{4604BEF5-E14D-19A3-E0CC-755257E1DA1E}"/>
                </a:ext>
              </a:extLst>
            </p:cNvPr>
            <p:cNvSpPr/>
            <p:nvPr/>
          </p:nvSpPr>
          <p:spPr>
            <a:xfrm>
              <a:off x="3158250" y="320190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34"/>
                    <a:pt x="134" y="568"/>
                    <a:pt x="301" y="568"/>
                  </a:cubicBezTo>
                  <a:cubicBezTo>
                    <a:pt x="468" y="568"/>
                    <a:pt x="568" y="434"/>
                    <a:pt x="568" y="301"/>
                  </a:cubicBezTo>
                  <a:cubicBezTo>
                    <a:pt x="568" y="134"/>
                    <a:pt x="468" y="1"/>
                    <a:pt x="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" name="Google Shape;619;p47">
              <a:extLst>
                <a:ext uri="{FF2B5EF4-FFF2-40B4-BE49-F238E27FC236}">
                  <a16:creationId xmlns:a16="http://schemas.microsoft.com/office/drawing/2014/main" id="{F5C0B38D-3B4A-2CC2-F7D3-D89567CB6E1E}"/>
                </a:ext>
              </a:extLst>
            </p:cNvPr>
            <p:cNvSpPr/>
            <p:nvPr/>
          </p:nvSpPr>
          <p:spPr>
            <a:xfrm>
              <a:off x="4147300" y="2526425"/>
              <a:ext cx="52550" cy="51725"/>
            </a:xfrm>
            <a:custGeom>
              <a:avLst/>
              <a:gdLst/>
              <a:ahLst/>
              <a:cxnLst/>
              <a:rect l="l" t="t" r="r" b="b"/>
              <a:pathLst>
                <a:path w="2102" h="2069" extrusionOk="0">
                  <a:moveTo>
                    <a:pt x="1068" y="0"/>
                  </a:moveTo>
                  <a:cubicBezTo>
                    <a:pt x="467" y="0"/>
                    <a:pt x="0" y="467"/>
                    <a:pt x="0" y="1034"/>
                  </a:cubicBezTo>
                  <a:cubicBezTo>
                    <a:pt x="0" y="1635"/>
                    <a:pt x="467" y="2068"/>
                    <a:pt x="1068" y="2068"/>
                  </a:cubicBezTo>
                  <a:cubicBezTo>
                    <a:pt x="1635" y="2068"/>
                    <a:pt x="2102" y="1635"/>
                    <a:pt x="2102" y="1034"/>
                  </a:cubicBezTo>
                  <a:cubicBezTo>
                    <a:pt x="2102" y="467"/>
                    <a:pt x="1635" y="0"/>
                    <a:pt x="1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" name="Google Shape;620;p47">
              <a:extLst>
                <a:ext uri="{FF2B5EF4-FFF2-40B4-BE49-F238E27FC236}">
                  <a16:creationId xmlns:a16="http://schemas.microsoft.com/office/drawing/2014/main" id="{915CA6EA-3815-683B-A321-F1C435021732}"/>
                </a:ext>
              </a:extLst>
            </p:cNvPr>
            <p:cNvSpPr/>
            <p:nvPr/>
          </p:nvSpPr>
          <p:spPr>
            <a:xfrm>
              <a:off x="3608575" y="2784100"/>
              <a:ext cx="52575" cy="51725"/>
            </a:xfrm>
            <a:custGeom>
              <a:avLst/>
              <a:gdLst/>
              <a:ahLst/>
              <a:cxnLst/>
              <a:rect l="l" t="t" r="r" b="b"/>
              <a:pathLst>
                <a:path w="2103" h="2069" extrusionOk="0">
                  <a:moveTo>
                    <a:pt x="1035" y="1"/>
                  </a:moveTo>
                  <a:cubicBezTo>
                    <a:pt x="468" y="1"/>
                    <a:pt x="1" y="434"/>
                    <a:pt x="1" y="1035"/>
                  </a:cubicBezTo>
                  <a:cubicBezTo>
                    <a:pt x="1" y="1602"/>
                    <a:pt x="468" y="2069"/>
                    <a:pt x="1035" y="2069"/>
                  </a:cubicBezTo>
                  <a:cubicBezTo>
                    <a:pt x="1635" y="2069"/>
                    <a:pt x="2102" y="1602"/>
                    <a:pt x="2102" y="1035"/>
                  </a:cubicBezTo>
                  <a:cubicBezTo>
                    <a:pt x="2102" y="434"/>
                    <a:pt x="1635" y="1"/>
                    <a:pt x="10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" name="Google Shape;621;p47">
              <a:extLst>
                <a:ext uri="{FF2B5EF4-FFF2-40B4-BE49-F238E27FC236}">
                  <a16:creationId xmlns:a16="http://schemas.microsoft.com/office/drawing/2014/main" id="{161A73BF-30FE-1EE1-84F8-0595C35BDF74}"/>
                </a:ext>
              </a:extLst>
            </p:cNvPr>
            <p:cNvSpPr/>
            <p:nvPr/>
          </p:nvSpPr>
          <p:spPr>
            <a:xfrm>
              <a:off x="3775375" y="3147700"/>
              <a:ext cx="52550" cy="51725"/>
            </a:xfrm>
            <a:custGeom>
              <a:avLst/>
              <a:gdLst/>
              <a:ahLst/>
              <a:cxnLst/>
              <a:rect l="l" t="t" r="r" b="b"/>
              <a:pathLst>
                <a:path w="2102" h="2069" extrusionOk="0">
                  <a:moveTo>
                    <a:pt x="1034" y="0"/>
                  </a:moveTo>
                  <a:cubicBezTo>
                    <a:pt x="467" y="0"/>
                    <a:pt x="0" y="467"/>
                    <a:pt x="0" y="1034"/>
                  </a:cubicBezTo>
                  <a:cubicBezTo>
                    <a:pt x="0" y="1635"/>
                    <a:pt x="467" y="2068"/>
                    <a:pt x="1034" y="2068"/>
                  </a:cubicBezTo>
                  <a:cubicBezTo>
                    <a:pt x="1635" y="2068"/>
                    <a:pt x="2102" y="1635"/>
                    <a:pt x="2102" y="1034"/>
                  </a:cubicBezTo>
                  <a:cubicBezTo>
                    <a:pt x="2102" y="467"/>
                    <a:pt x="1635" y="0"/>
                    <a:pt x="10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" name="Google Shape;622;p47">
              <a:extLst>
                <a:ext uri="{FF2B5EF4-FFF2-40B4-BE49-F238E27FC236}">
                  <a16:creationId xmlns:a16="http://schemas.microsoft.com/office/drawing/2014/main" id="{8768BC34-D24E-6439-4C4B-D91EDBD6D513}"/>
                </a:ext>
              </a:extLst>
            </p:cNvPr>
            <p:cNvSpPr/>
            <p:nvPr/>
          </p:nvSpPr>
          <p:spPr>
            <a:xfrm>
              <a:off x="3395100" y="3357000"/>
              <a:ext cx="51725" cy="52575"/>
            </a:xfrm>
            <a:custGeom>
              <a:avLst/>
              <a:gdLst/>
              <a:ahLst/>
              <a:cxnLst/>
              <a:rect l="l" t="t" r="r" b="b"/>
              <a:pathLst>
                <a:path w="2069" h="2103" extrusionOk="0">
                  <a:moveTo>
                    <a:pt x="1034" y="1"/>
                  </a:moveTo>
                  <a:cubicBezTo>
                    <a:pt x="467" y="1"/>
                    <a:pt x="0" y="468"/>
                    <a:pt x="0" y="1035"/>
                  </a:cubicBezTo>
                  <a:cubicBezTo>
                    <a:pt x="0" y="1635"/>
                    <a:pt x="467" y="2102"/>
                    <a:pt x="1034" y="2102"/>
                  </a:cubicBezTo>
                  <a:cubicBezTo>
                    <a:pt x="1635" y="2102"/>
                    <a:pt x="2068" y="1635"/>
                    <a:pt x="2068" y="1035"/>
                  </a:cubicBezTo>
                  <a:cubicBezTo>
                    <a:pt x="2068" y="468"/>
                    <a:pt x="1635" y="1"/>
                    <a:pt x="10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5" name="Google Shape;569;p47">
            <a:extLst>
              <a:ext uri="{FF2B5EF4-FFF2-40B4-BE49-F238E27FC236}">
                <a16:creationId xmlns:a16="http://schemas.microsoft.com/office/drawing/2014/main" id="{BDB68AFE-B780-A3BD-8384-D9A74A469560}"/>
              </a:ext>
            </a:extLst>
          </p:cNvPr>
          <p:cNvGrpSpPr/>
          <p:nvPr/>
        </p:nvGrpSpPr>
        <p:grpSpPr>
          <a:xfrm>
            <a:off x="129566" y="2046744"/>
            <a:ext cx="3288829" cy="337197"/>
            <a:chOff x="3839575" y="1982700"/>
            <a:chExt cx="1586150" cy="162625"/>
          </a:xfrm>
        </p:grpSpPr>
        <p:sp>
          <p:nvSpPr>
            <p:cNvPr id="6" name="Google Shape;570;p47">
              <a:extLst>
                <a:ext uri="{FF2B5EF4-FFF2-40B4-BE49-F238E27FC236}">
                  <a16:creationId xmlns:a16="http://schemas.microsoft.com/office/drawing/2014/main" id="{52F13CED-5960-6E39-6ED5-3C2AE9EFDA07}"/>
                </a:ext>
              </a:extLst>
            </p:cNvPr>
            <p:cNvSpPr/>
            <p:nvPr/>
          </p:nvSpPr>
          <p:spPr>
            <a:xfrm>
              <a:off x="3839575" y="1982700"/>
              <a:ext cx="1586150" cy="162625"/>
            </a:xfrm>
            <a:custGeom>
              <a:avLst/>
              <a:gdLst/>
              <a:ahLst/>
              <a:cxnLst/>
              <a:rect l="l" t="t" r="r" b="b"/>
              <a:pathLst>
                <a:path w="63446" h="6505" extrusionOk="0">
                  <a:moveTo>
                    <a:pt x="1" y="0"/>
                  </a:moveTo>
                  <a:lnTo>
                    <a:pt x="1" y="6505"/>
                  </a:lnTo>
                  <a:lnTo>
                    <a:pt x="63446" y="6505"/>
                  </a:lnTo>
                  <a:lnTo>
                    <a:pt x="63446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" name="Google Shape;571;p47">
              <a:extLst>
                <a:ext uri="{FF2B5EF4-FFF2-40B4-BE49-F238E27FC236}">
                  <a16:creationId xmlns:a16="http://schemas.microsoft.com/office/drawing/2014/main" id="{BDB2BAB6-BDC3-EFFA-EAF3-43A39E0C0615}"/>
                </a:ext>
              </a:extLst>
            </p:cNvPr>
            <p:cNvSpPr/>
            <p:nvPr/>
          </p:nvSpPr>
          <p:spPr>
            <a:xfrm>
              <a:off x="3917125" y="2025225"/>
              <a:ext cx="79250" cy="79250"/>
            </a:xfrm>
            <a:custGeom>
              <a:avLst/>
              <a:gdLst/>
              <a:ahLst/>
              <a:cxnLst/>
              <a:rect l="l" t="t" r="r" b="b"/>
              <a:pathLst>
                <a:path w="3170" h="3170" extrusionOk="0">
                  <a:moveTo>
                    <a:pt x="701" y="1"/>
                  </a:moveTo>
                  <a:cubicBezTo>
                    <a:pt x="301" y="1"/>
                    <a:pt x="1" y="334"/>
                    <a:pt x="1" y="701"/>
                  </a:cubicBezTo>
                  <a:lnTo>
                    <a:pt x="1" y="2436"/>
                  </a:lnTo>
                  <a:cubicBezTo>
                    <a:pt x="1" y="2869"/>
                    <a:pt x="334" y="3169"/>
                    <a:pt x="701" y="3169"/>
                  </a:cubicBezTo>
                  <a:lnTo>
                    <a:pt x="2469" y="3169"/>
                  </a:lnTo>
                  <a:cubicBezTo>
                    <a:pt x="2870" y="3169"/>
                    <a:pt x="3170" y="2836"/>
                    <a:pt x="3170" y="2436"/>
                  </a:cubicBezTo>
                  <a:lnTo>
                    <a:pt x="3170" y="701"/>
                  </a:lnTo>
                  <a:cubicBezTo>
                    <a:pt x="3170" y="267"/>
                    <a:pt x="2836" y="1"/>
                    <a:pt x="24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" name="Google Shape;572;p47">
              <a:extLst>
                <a:ext uri="{FF2B5EF4-FFF2-40B4-BE49-F238E27FC236}">
                  <a16:creationId xmlns:a16="http://schemas.microsoft.com/office/drawing/2014/main" id="{2023444A-E2BC-1F23-FFDE-08F954D0BACB}"/>
                </a:ext>
              </a:extLst>
            </p:cNvPr>
            <p:cNvSpPr/>
            <p:nvPr/>
          </p:nvSpPr>
          <p:spPr>
            <a:xfrm>
              <a:off x="4022200" y="2050250"/>
              <a:ext cx="285250" cy="5850"/>
            </a:xfrm>
            <a:custGeom>
              <a:avLst/>
              <a:gdLst/>
              <a:ahLst/>
              <a:cxnLst/>
              <a:rect l="l" t="t" r="r" b="b"/>
              <a:pathLst>
                <a:path w="11410" h="234" extrusionOk="0">
                  <a:moveTo>
                    <a:pt x="134" y="0"/>
                  </a:moveTo>
                  <a:cubicBezTo>
                    <a:pt x="68" y="0"/>
                    <a:pt x="1" y="34"/>
                    <a:pt x="1" y="100"/>
                  </a:cubicBezTo>
                  <a:cubicBezTo>
                    <a:pt x="1" y="200"/>
                    <a:pt x="68" y="234"/>
                    <a:pt x="134" y="234"/>
                  </a:cubicBezTo>
                  <a:lnTo>
                    <a:pt x="11276" y="234"/>
                  </a:lnTo>
                  <a:cubicBezTo>
                    <a:pt x="11342" y="234"/>
                    <a:pt x="11409" y="200"/>
                    <a:pt x="11409" y="100"/>
                  </a:cubicBezTo>
                  <a:cubicBezTo>
                    <a:pt x="11409" y="34"/>
                    <a:pt x="11309" y="0"/>
                    <a:pt x="11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" name="Google Shape;573;p47">
              <a:extLst>
                <a:ext uri="{FF2B5EF4-FFF2-40B4-BE49-F238E27FC236}">
                  <a16:creationId xmlns:a16="http://schemas.microsoft.com/office/drawing/2014/main" id="{F68C39F0-AED1-5724-638F-2368C1897561}"/>
                </a:ext>
              </a:extLst>
            </p:cNvPr>
            <p:cNvSpPr/>
            <p:nvPr/>
          </p:nvSpPr>
          <p:spPr>
            <a:xfrm>
              <a:off x="4022200" y="2071925"/>
              <a:ext cx="183500" cy="5875"/>
            </a:xfrm>
            <a:custGeom>
              <a:avLst/>
              <a:gdLst/>
              <a:ahLst/>
              <a:cxnLst/>
              <a:rect l="l" t="t" r="r" b="b"/>
              <a:pathLst>
                <a:path w="7340" h="235" extrusionOk="0">
                  <a:moveTo>
                    <a:pt x="134" y="1"/>
                  </a:moveTo>
                  <a:cubicBezTo>
                    <a:pt x="68" y="1"/>
                    <a:pt x="1" y="34"/>
                    <a:pt x="1" y="134"/>
                  </a:cubicBezTo>
                  <a:cubicBezTo>
                    <a:pt x="1" y="201"/>
                    <a:pt x="68" y="234"/>
                    <a:pt x="134" y="234"/>
                  </a:cubicBezTo>
                  <a:lnTo>
                    <a:pt x="7239" y="234"/>
                  </a:lnTo>
                  <a:cubicBezTo>
                    <a:pt x="7306" y="234"/>
                    <a:pt x="7339" y="201"/>
                    <a:pt x="7339" y="134"/>
                  </a:cubicBezTo>
                  <a:cubicBezTo>
                    <a:pt x="7339" y="67"/>
                    <a:pt x="7273" y="1"/>
                    <a:pt x="7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" name="Google Shape;574;p47">
              <a:extLst>
                <a:ext uri="{FF2B5EF4-FFF2-40B4-BE49-F238E27FC236}">
                  <a16:creationId xmlns:a16="http://schemas.microsoft.com/office/drawing/2014/main" id="{C810546D-E395-31F4-3D87-AB8C5D437C64}"/>
                </a:ext>
              </a:extLst>
            </p:cNvPr>
            <p:cNvSpPr/>
            <p:nvPr/>
          </p:nvSpPr>
          <p:spPr>
            <a:xfrm>
              <a:off x="5080475" y="2041900"/>
              <a:ext cx="56725" cy="55900"/>
            </a:xfrm>
            <a:custGeom>
              <a:avLst/>
              <a:gdLst/>
              <a:ahLst/>
              <a:cxnLst/>
              <a:rect l="l" t="t" r="r" b="b"/>
              <a:pathLst>
                <a:path w="2269" h="2236" extrusionOk="0">
                  <a:moveTo>
                    <a:pt x="1134" y="1"/>
                  </a:moveTo>
                  <a:cubicBezTo>
                    <a:pt x="500" y="1"/>
                    <a:pt x="0" y="501"/>
                    <a:pt x="0" y="1101"/>
                  </a:cubicBezTo>
                  <a:cubicBezTo>
                    <a:pt x="0" y="1735"/>
                    <a:pt x="500" y="2236"/>
                    <a:pt x="1134" y="2236"/>
                  </a:cubicBezTo>
                  <a:cubicBezTo>
                    <a:pt x="1768" y="2236"/>
                    <a:pt x="2268" y="1735"/>
                    <a:pt x="2268" y="1101"/>
                  </a:cubicBezTo>
                  <a:cubicBezTo>
                    <a:pt x="2268" y="501"/>
                    <a:pt x="1768" y="1"/>
                    <a:pt x="1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" name="Google Shape;575;p47">
              <a:extLst>
                <a:ext uri="{FF2B5EF4-FFF2-40B4-BE49-F238E27FC236}">
                  <a16:creationId xmlns:a16="http://schemas.microsoft.com/office/drawing/2014/main" id="{F604A5B1-A32D-E9C5-C84D-92D632BC9DF0}"/>
                </a:ext>
              </a:extLst>
            </p:cNvPr>
            <p:cNvSpPr/>
            <p:nvPr/>
          </p:nvSpPr>
          <p:spPr>
            <a:xfrm>
              <a:off x="5168850" y="2041900"/>
              <a:ext cx="56750" cy="55900"/>
            </a:xfrm>
            <a:custGeom>
              <a:avLst/>
              <a:gdLst/>
              <a:ahLst/>
              <a:cxnLst/>
              <a:rect l="l" t="t" r="r" b="b"/>
              <a:pathLst>
                <a:path w="2270" h="2236" extrusionOk="0">
                  <a:moveTo>
                    <a:pt x="1135" y="1"/>
                  </a:moveTo>
                  <a:cubicBezTo>
                    <a:pt x="501" y="1"/>
                    <a:pt x="1" y="501"/>
                    <a:pt x="1" y="1101"/>
                  </a:cubicBezTo>
                  <a:cubicBezTo>
                    <a:pt x="1" y="1735"/>
                    <a:pt x="501" y="2236"/>
                    <a:pt x="1135" y="2236"/>
                  </a:cubicBezTo>
                  <a:cubicBezTo>
                    <a:pt x="1769" y="2236"/>
                    <a:pt x="2269" y="1735"/>
                    <a:pt x="2269" y="1101"/>
                  </a:cubicBezTo>
                  <a:cubicBezTo>
                    <a:pt x="2269" y="501"/>
                    <a:pt x="1736" y="1"/>
                    <a:pt x="11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" name="Google Shape;576;p47">
              <a:extLst>
                <a:ext uri="{FF2B5EF4-FFF2-40B4-BE49-F238E27FC236}">
                  <a16:creationId xmlns:a16="http://schemas.microsoft.com/office/drawing/2014/main" id="{B2BE40F0-AC79-09E0-71B9-3AC26690DAFE}"/>
                </a:ext>
              </a:extLst>
            </p:cNvPr>
            <p:cNvSpPr/>
            <p:nvPr/>
          </p:nvSpPr>
          <p:spPr>
            <a:xfrm>
              <a:off x="5256425" y="2041900"/>
              <a:ext cx="56725" cy="55900"/>
            </a:xfrm>
            <a:custGeom>
              <a:avLst/>
              <a:gdLst/>
              <a:ahLst/>
              <a:cxnLst/>
              <a:rect l="l" t="t" r="r" b="b"/>
              <a:pathLst>
                <a:path w="2269" h="2236" extrusionOk="0">
                  <a:moveTo>
                    <a:pt x="1135" y="1"/>
                  </a:moveTo>
                  <a:cubicBezTo>
                    <a:pt x="501" y="1"/>
                    <a:pt x="0" y="501"/>
                    <a:pt x="0" y="1101"/>
                  </a:cubicBezTo>
                  <a:cubicBezTo>
                    <a:pt x="0" y="1735"/>
                    <a:pt x="501" y="2236"/>
                    <a:pt x="1135" y="2236"/>
                  </a:cubicBezTo>
                  <a:cubicBezTo>
                    <a:pt x="1768" y="2236"/>
                    <a:pt x="2269" y="1735"/>
                    <a:pt x="2269" y="1101"/>
                  </a:cubicBezTo>
                  <a:cubicBezTo>
                    <a:pt x="2269" y="501"/>
                    <a:pt x="1768" y="1"/>
                    <a:pt x="11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4" name="Szövegdoboz 3">
            <a:extLst>
              <a:ext uri="{FF2B5EF4-FFF2-40B4-BE49-F238E27FC236}">
                <a16:creationId xmlns:a16="http://schemas.microsoft.com/office/drawing/2014/main" id="{7EE403A6-601A-7B83-65BF-887FF504E240}"/>
              </a:ext>
            </a:extLst>
          </p:cNvPr>
          <p:cNvSpPr txBox="1"/>
          <p:nvPr/>
        </p:nvSpPr>
        <p:spPr>
          <a:xfrm>
            <a:off x="80817" y="95250"/>
            <a:ext cx="2521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err="1">
                <a:solidFill>
                  <a:schemeClr val="tx1"/>
                </a:solidFill>
                <a:latin typeface="Quantico" panose="020B0604020202020204" charset="0"/>
              </a:rPr>
              <a:t>Dusza</a:t>
            </a:r>
            <a:r>
              <a:rPr lang="hu-HU" sz="2000" dirty="0">
                <a:solidFill>
                  <a:schemeClr val="tx1"/>
                </a:solidFill>
                <a:latin typeface="Quantico" panose="020B0604020202020204" charset="0"/>
              </a:rPr>
              <a:t> 2024.verseny</a:t>
            </a:r>
          </a:p>
        </p:txBody>
      </p:sp>
    </p:spTree>
    <p:extLst>
      <p:ext uri="{BB962C8B-B14F-4D97-AF65-F5344CB8AC3E}">
        <p14:creationId xmlns:p14="http://schemas.microsoft.com/office/powerpoint/2010/main" val="2543638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őcím">
            <a:extLst>
              <a:ext uri="{FF2B5EF4-FFF2-40B4-BE49-F238E27FC236}">
                <a16:creationId xmlns:a16="http://schemas.microsoft.com/office/drawing/2014/main" id="{26CA8D78-148A-F015-909D-1BF3E05B8E21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7030A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 err="1"/>
              <a:t>Django</a:t>
            </a:r>
            <a:endParaRPr lang="hu-HU" dirty="0"/>
          </a:p>
        </p:txBody>
      </p:sp>
      <p:sp>
        <p:nvSpPr>
          <p:cNvPr id="43" name="Cím 42">
            <a:extLst>
              <a:ext uri="{FF2B5EF4-FFF2-40B4-BE49-F238E27FC236}">
                <a16:creationId xmlns:a16="http://schemas.microsoft.com/office/drawing/2014/main" id="{24AC5655-6BAF-3070-6298-B0304F7D3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rgbClr val="FFFF00"/>
                </a:solidFill>
              </a:rPr>
              <a:t>M</a:t>
            </a:r>
            <a:r>
              <a:rPr lang="hu-HU" b="1" dirty="0">
                <a:solidFill>
                  <a:srgbClr val="00B050"/>
                </a:solidFill>
              </a:rPr>
              <a:t>V</a:t>
            </a:r>
            <a:r>
              <a:rPr lang="hu-HU" b="1" dirty="0">
                <a:solidFill>
                  <a:srgbClr val="00B0F0"/>
                </a:solidFill>
              </a:rPr>
              <a:t>C</a:t>
            </a:r>
            <a:r>
              <a:rPr lang="hu-HU" dirty="0"/>
              <a:t> </a:t>
            </a:r>
            <a:r>
              <a:rPr lang="hu-HU" dirty="0" err="1"/>
              <a:t>strucktúra</a:t>
            </a:r>
            <a:endParaRPr lang="hu-HU" dirty="0"/>
          </a:p>
        </p:txBody>
      </p:sp>
      <p:sp>
        <p:nvSpPr>
          <p:cNvPr id="44" name="Alcím 43">
            <a:extLst>
              <a:ext uri="{FF2B5EF4-FFF2-40B4-BE49-F238E27FC236}">
                <a16:creationId xmlns:a16="http://schemas.microsoft.com/office/drawing/2014/main" id="{3A5FB935-8D39-320F-CDAB-EB0DEDD8AA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Model</a:t>
            </a:r>
            <a:r>
              <a:rPr lang="hu-HU" dirty="0"/>
              <a:t> – adatbázis</a:t>
            </a:r>
          </a:p>
          <a:p>
            <a:r>
              <a:rPr lang="hu-HU" dirty="0" err="1"/>
              <a:t>View</a:t>
            </a:r>
            <a:r>
              <a:rPr lang="hu-HU" dirty="0"/>
              <a:t> – végfelhasználó (frontend)</a:t>
            </a:r>
          </a:p>
          <a:p>
            <a:r>
              <a:rPr lang="hu-HU" dirty="0" err="1"/>
              <a:t>Controller</a:t>
            </a:r>
            <a:r>
              <a:rPr lang="hu-HU" dirty="0"/>
              <a:t> – webapp agya</a:t>
            </a:r>
          </a:p>
        </p:txBody>
      </p:sp>
      <p:sp>
        <p:nvSpPr>
          <p:cNvPr id="45" name="Cím 44">
            <a:extLst>
              <a:ext uri="{FF2B5EF4-FFF2-40B4-BE49-F238E27FC236}">
                <a16:creationId xmlns:a16="http://schemas.microsoft.com/office/drawing/2014/main" id="{229D3B7D-C140-187D-58AD-5F8132BB6D9B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hu-HU" dirty="0" err="1"/>
              <a:t>Serverside</a:t>
            </a:r>
            <a:r>
              <a:rPr lang="hu-HU" dirty="0"/>
              <a:t> </a:t>
            </a:r>
            <a:r>
              <a:rPr lang="hu-HU" dirty="0" err="1"/>
              <a:t>Renderelés</a:t>
            </a:r>
            <a:endParaRPr lang="hu-HU" dirty="0"/>
          </a:p>
        </p:txBody>
      </p:sp>
      <p:sp>
        <p:nvSpPr>
          <p:cNvPr id="46" name="Alcím 45">
            <a:extLst>
              <a:ext uri="{FF2B5EF4-FFF2-40B4-BE49-F238E27FC236}">
                <a16:creationId xmlns:a16="http://schemas.microsoft.com/office/drawing/2014/main" id="{C241286A-26FB-08B9-9D84-BA7577D89E46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hu-HU" dirty="0"/>
              <a:t>A szerver minden kérésnél visszaküldi a legyártott frontendet</a:t>
            </a:r>
          </a:p>
          <a:p>
            <a:r>
              <a:rPr lang="hu-HU" dirty="0"/>
              <a:t>Nem </a:t>
            </a:r>
            <a:r>
              <a:rPr lang="hu-HU" dirty="0" err="1"/>
              <a:t>api-kkal</a:t>
            </a:r>
            <a:r>
              <a:rPr lang="hu-HU" dirty="0"/>
              <a:t> történik, akkor a felhasználó kéri le folyamatosan, külön-külön</a:t>
            </a:r>
          </a:p>
        </p:txBody>
      </p:sp>
      <p:sp>
        <p:nvSpPr>
          <p:cNvPr id="47" name="Cím 46">
            <a:extLst>
              <a:ext uri="{FF2B5EF4-FFF2-40B4-BE49-F238E27FC236}">
                <a16:creationId xmlns:a16="http://schemas.microsoft.com/office/drawing/2014/main" id="{2365E7FA-5249-67C8-8828-B9731830059B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hu-HU" dirty="0"/>
              <a:t>Python </a:t>
            </a:r>
            <a:r>
              <a:rPr lang="hu-HU" dirty="0" err="1"/>
              <a:t>Environment</a:t>
            </a:r>
            <a:endParaRPr lang="hu-HU" dirty="0"/>
          </a:p>
        </p:txBody>
      </p:sp>
      <p:sp>
        <p:nvSpPr>
          <p:cNvPr id="48" name="Alcím 47">
            <a:extLst>
              <a:ext uri="{FF2B5EF4-FFF2-40B4-BE49-F238E27FC236}">
                <a16:creationId xmlns:a16="http://schemas.microsoft.com/office/drawing/2014/main" id="{9BD3484F-A4DC-6238-9963-94FF9FF0A68F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r>
              <a:rPr lang="hu-HU" dirty="0"/>
              <a:t>A fejlesztés elkülönítésére külön </a:t>
            </a:r>
            <a:r>
              <a:rPr lang="hu-HU" dirty="0" err="1"/>
              <a:t>python</a:t>
            </a:r>
            <a:r>
              <a:rPr lang="hu-HU" dirty="0"/>
              <a:t> környezetet hoztunk létre </a:t>
            </a:r>
          </a:p>
        </p:txBody>
      </p:sp>
      <p:sp>
        <p:nvSpPr>
          <p:cNvPr id="49" name="Cím 48">
            <a:extLst>
              <a:ext uri="{FF2B5EF4-FFF2-40B4-BE49-F238E27FC236}">
                <a16:creationId xmlns:a16="http://schemas.microsoft.com/office/drawing/2014/main" id="{1C88AB70-0E98-24EA-C1C8-DED38F5A3300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hu-HU" dirty="0"/>
              <a:t>Munkamegosztás</a:t>
            </a:r>
          </a:p>
        </p:txBody>
      </p:sp>
      <p:sp>
        <p:nvSpPr>
          <p:cNvPr id="50" name="Alcím 49">
            <a:extLst>
              <a:ext uri="{FF2B5EF4-FFF2-40B4-BE49-F238E27FC236}">
                <a16:creationId xmlns:a16="http://schemas.microsoft.com/office/drawing/2014/main" id="{4C8F30B1-3F6A-8801-BBD8-A280D2FF6D7A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pPr marL="152400" indent="0"/>
            <a:r>
              <a:rPr lang="hu-HU" dirty="0" err="1"/>
              <a:t>Zsolti</a:t>
            </a:r>
            <a:endParaRPr lang="hu-HU" dirty="0"/>
          </a:p>
          <a:p>
            <a:pPr marL="152400" indent="0"/>
            <a:r>
              <a:rPr lang="hu-HU" i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frontend dizájn</a:t>
            </a:r>
          </a:p>
          <a:p>
            <a:pPr marL="152400" indent="0"/>
            <a:r>
              <a:rPr lang="hu-HU" dirty="0"/>
              <a:t>Gál</a:t>
            </a:r>
          </a:p>
          <a:p>
            <a:pPr marL="152400" indent="0"/>
            <a:r>
              <a:rPr lang="hu-HU" i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adatbázis, Joker</a:t>
            </a:r>
          </a:p>
          <a:p>
            <a:pPr marL="152400" indent="0"/>
            <a:r>
              <a:rPr lang="hu-HU" dirty="0"/>
              <a:t>Pápa</a:t>
            </a:r>
          </a:p>
          <a:p>
            <a:pPr marL="152400" indent="0"/>
            <a:r>
              <a:rPr lang="hu-HU" i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backend</a:t>
            </a:r>
            <a:r>
              <a:rPr lang="hu-H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9797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soportba foglalás 1">
            <a:extLst>
              <a:ext uri="{FF2B5EF4-FFF2-40B4-BE49-F238E27FC236}">
                <a16:creationId xmlns:a16="http://schemas.microsoft.com/office/drawing/2014/main" id="{F4B69926-A55D-AE85-EFAE-4ADBA450DBBD}"/>
              </a:ext>
            </a:extLst>
          </p:cNvPr>
          <p:cNvGrpSpPr/>
          <p:nvPr/>
        </p:nvGrpSpPr>
        <p:grpSpPr>
          <a:xfrm>
            <a:off x="5831852" y="1869970"/>
            <a:ext cx="5016595" cy="3768936"/>
            <a:chOff x="5831852" y="1869970"/>
            <a:chExt cx="5016595" cy="3768936"/>
          </a:xfrm>
        </p:grpSpPr>
        <p:grpSp>
          <p:nvGrpSpPr>
            <p:cNvPr id="5" name="Google Shape;254;p30">
              <a:extLst>
                <a:ext uri="{FF2B5EF4-FFF2-40B4-BE49-F238E27FC236}">
                  <a16:creationId xmlns:a16="http://schemas.microsoft.com/office/drawing/2014/main" id="{79426434-79F7-D2B2-A4D2-501CB025A010}"/>
                </a:ext>
              </a:extLst>
            </p:cNvPr>
            <p:cNvGrpSpPr/>
            <p:nvPr/>
          </p:nvGrpSpPr>
          <p:grpSpPr>
            <a:xfrm>
              <a:off x="5831852" y="1933576"/>
              <a:ext cx="5016595" cy="3705330"/>
              <a:chOff x="1054825" y="878363"/>
              <a:chExt cx="6665400" cy="7720525"/>
            </a:xfrm>
          </p:grpSpPr>
          <p:sp>
            <p:nvSpPr>
              <p:cNvPr id="6" name="Google Shape;255;p30">
                <a:extLst>
                  <a:ext uri="{FF2B5EF4-FFF2-40B4-BE49-F238E27FC236}">
                    <a16:creationId xmlns:a16="http://schemas.microsoft.com/office/drawing/2014/main" id="{C6152604-2EA5-2A78-E571-05E21132321A}"/>
                  </a:ext>
                </a:extLst>
              </p:cNvPr>
              <p:cNvSpPr/>
              <p:nvPr/>
            </p:nvSpPr>
            <p:spPr>
              <a:xfrm>
                <a:off x="1054825" y="1029588"/>
                <a:ext cx="6665400" cy="7569300"/>
              </a:xfrm>
              <a:prstGeom prst="rect">
                <a:avLst/>
              </a:prstGeom>
              <a:solidFill>
                <a:srgbClr val="1E1F2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256;p30">
                <a:extLst>
                  <a:ext uri="{FF2B5EF4-FFF2-40B4-BE49-F238E27FC236}">
                    <a16:creationId xmlns:a16="http://schemas.microsoft.com/office/drawing/2014/main" id="{31357F67-94AE-1817-E723-F56D13082CCF}"/>
                  </a:ext>
                </a:extLst>
              </p:cNvPr>
              <p:cNvSpPr/>
              <p:nvPr/>
            </p:nvSpPr>
            <p:spPr>
              <a:xfrm>
                <a:off x="1054825" y="878363"/>
                <a:ext cx="6665400" cy="761428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" name="Google Shape;259;p30">
              <a:extLst>
                <a:ext uri="{FF2B5EF4-FFF2-40B4-BE49-F238E27FC236}">
                  <a16:creationId xmlns:a16="http://schemas.microsoft.com/office/drawing/2014/main" id="{7183A993-37A6-4ED0-9647-6F62615B0F56}"/>
                </a:ext>
              </a:extLst>
            </p:cNvPr>
            <p:cNvSpPr txBox="1"/>
            <p:nvPr/>
          </p:nvSpPr>
          <p:spPr>
            <a:xfrm>
              <a:off x="5831852" y="1869970"/>
              <a:ext cx="1774800" cy="4015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2400" dirty="0" err="1">
                  <a:solidFill>
                    <a:schemeClr val="accent2"/>
                  </a:solidFill>
                  <a:latin typeface="Quantico"/>
                  <a:ea typeface="Quantico"/>
                  <a:cs typeface="Quantico"/>
                  <a:sym typeface="Quantico"/>
                </a:rPr>
                <a:t>django</a:t>
              </a:r>
              <a:r>
                <a:rPr lang="en" sz="2400" dirty="0">
                  <a:solidFill>
                    <a:schemeClr val="accent1"/>
                  </a:solidFill>
                  <a:latin typeface="Quantico"/>
                  <a:ea typeface="Quantico"/>
                  <a:cs typeface="Quantico"/>
                  <a:sym typeface="Quantico"/>
                </a:rPr>
                <a:t>&gt;</a:t>
              </a:r>
              <a:endParaRPr sz="2400" dirty="0"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pic>
        <p:nvPicPr>
          <p:cNvPr id="4" name="Tartalom helye 3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3FBD0CD6-F9A4-152F-8DFA-13107417BC6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324" y="2371588"/>
            <a:ext cx="4819650" cy="3127375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237D5D9-427B-3F11-E470-7CCD90C6A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553" y="1851547"/>
            <a:ext cx="3923198" cy="315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őcím">
            <a:extLst>
              <a:ext uri="{FF2B5EF4-FFF2-40B4-BE49-F238E27FC236}">
                <a16:creationId xmlns:a16="http://schemas.microsoft.com/office/drawing/2014/main" id="{26CA8D78-148A-F015-909D-1BF3E05B8E21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chemeClr val="lt2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 err="1"/>
              <a:t>Model</a:t>
            </a:r>
            <a:r>
              <a:rPr lang="hu-HU" dirty="0"/>
              <a:t> - adatbázis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3745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57;p30">
            <a:extLst>
              <a:ext uri="{FF2B5EF4-FFF2-40B4-BE49-F238E27FC236}">
                <a16:creationId xmlns:a16="http://schemas.microsoft.com/office/drawing/2014/main" id="{5C1A8A77-0790-5AAA-7755-030A86FECFDE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hu-HU" b="1" dirty="0"/>
              <a:t>&lt;/</a:t>
            </a:r>
            <a:r>
              <a:rPr lang="hu-HU" dirty="0"/>
              <a:t> Statisztika</a:t>
            </a:r>
            <a:endParaRPr lang="en-US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9B578C4-141B-D446-AAEF-AEAA4DB94C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7780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57;p30">
            <a:extLst>
              <a:ext uri="{FF2B5EF4-FFF2-40B4-BE49-F238E27FC236}">
                <a16:creationId xmlns:a16="http://schemas.microsoft.com/office/drawing/2014/main" id="{B8EFD92E-E2B5-C474-BAAB-8284D401F4E3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00B0F0"/>
                </a:solidFill>
              </a:rPr>
              <a:t>&lt;</a:t>
            </a:r>
            <a:r>
              <a:rPr lang="en-US" b="1" dirty="0">
                <a:solidFill>
                  <a:srgbClr val="00B050"/>
                </a:solidFill>
              </a:rPr>
              <a:t>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 err="1"/>
              <a:t>Form</a:t>
            </a:r>
            <a:r>
              <a:rPr lang="hu-HU" dirty="0"/>
              <a:t> – </a:t>
            </a:r>
            <a:r>
              <a:rPr lang="hu-HU" dirty="0" err="1"/>
              <a:t>model-lekhez</a:t>
            </a:r>
            <a:r>
              <a:rPr lang="hu-HU" dirty="0"/>
              <a:t> kötve</a:t>
            </a:r>
            <a:endParaRPr lang="en-US" dirty="0"/>
          </a:p>
        </p:txBody>
      </p:sp>
      <p:grpSp>
        <p:nvGrpSpPr>
          <p:cNvPr id="40" name="Csoportba foglalás 39">
            <a:extLst>
              <a:ext uri="{FF2B5EF4-FFF2-40B4-BE49-F238E27FC236}">
                <a16:creationId xmlns:a16="http://schemas.microsoft.com/office/drawing/2014/main" id="{FCF5E2B2-0864-9221-C151-2EBCD121A1DB}"/>
              </a:ext>
            </a:extLst>
          </p:cNvPr>
          <p:cNvGrpSpPr/>
          <p:nvPr/>
        </p:nvGrpSpPr>
        <p:grpSpPr>
          <a:xfrm>
            <a:off x="257800" y="4200525"/>
            <a:ext cx="4895321" cy="2420523"/>
            <a:chOff x="848351" y="2440512"/>
            <a:chExt cx="4417744" cy="2184382"/>
          </a:xfrm>
        </p:grpSpPr>
        <p:grpSp>
          <p:nvGrpSpPr>
            <p:cNvPr id="17" name="Csoportba foglalás 16">
              <a:extLst>
                <a:ext uri="{FF2B5EF4-FFF2-40B4-BE49-F238E27FC236}">
                  <a16:creationId xmlns:a16="http://schemas.microsoft.com/office/drawing/2014/main" id="{A65BD95A-6A0F-2EEC-F8FD-18729603ACDE}"/>
                </a:ext>
              </a:extLst>
            </p:cNvPr>
            <p:cNvGrpSpPr/>
            <p:nvPr/>
          </p:nvGrpSpPr>
          <p:grpSpPr>
            <a:xfrm>
              <a:off x="848351" y="2440512"/>
              <a:ext cx="4417744" cy="2184382"/>
              <a:chOff x="6849418" y="1309976"/>
              <a:chExt cx="1864833" cy="1637043"/>
            </a:xfrm>
            <a:solidFill>
              <a:schemeClr val="lt1"/>
            </a:solidFill>
          </p:grpSpPr>
          <p:grpSp>
            <p:nvGrpSpPr>
              <p:cNvPr id="20" name="Google Shape;214;p27">
                <a:extLst>
                  <a:ext uri="{FF2B5EF4-FFF2-40B4-BE49-F238E27FC236}">
                    <a16:creationId xmlns:a16="http://schemas.microsoft.com/office/drawing/2014/main" id="{FD435B8D-C614-B42C-50E7-35FBA08AE2C1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3" cy="1637043"/>
                <a:chOff x="1054812" y="1029590"/>
                <a:chExt cx="3436214" cy="3912627"/>
              </a:xfrm>
              <a:grpFill/>
            </p:grpSpPr>
            <p:sp>
              <p:nvSpPr>
                <p:cNvPr id="22" name="Google Shape;215;p27">
                  <a:extLst>
                    <a:ext uri="{FF2B5EF4-FFF2-40B4-BE49-F238E27FC236}">
                      <a16:creationId xmlns:a16="http://schemas.microsoft.com/office/drawing/2014/main" id="{692FAB3D-530B-BF57-3CE2-17F6ECC7FB77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216;p27">
                  <a:extLst>
                    <a:ext uri="{FF2B5EF4-FFF2-40B4-BE49-F238E27FC236}">
                      <a16:creationId xmlns:a16="http://schemas.microsoft.com/office/drawing/2014/main" id="{ABF045D5-FDC7-A89C-5CF0-1651A9E4CD38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1" name="Google Shape;219;p27">
                <a:extLst>
                  <a:ext uri="{FF2B5EF4-FFF2-40B4-BE49-F238E27FC236}">
                    <a16:creationId xmlns:a16="http://schemas.microsoft.com/office/drawing/2014/main" id="{DDDF2EFA-C025-B174-8834-5CF62EF575B3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18" name="Kép 17">
              <a:extLst>
                <a:ext uri="{FF2B5EF4-FFF2-40B4-BE49-F238E27FC236}">
                  <a16:creationId xmlns:a16="http://schemas.microsoft.com/office/drawing/2014/main" id="{902F19DE-48BF-43F1-6D1B-BADEA799B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59984" y="2824781"/>
              <a:ext cx="4183039" cy="1753852"/>
            </a:xfrm>
            <a:prstGeom prst="rect">
              <a:avLst/>
            </a:prstGeom>
            <a:solidFill>
              <a:schemeClr val="lt1"/>
            </a:solidFill>
          </p:spPr>
        </p:pic>
      </p:grpSp>
      <p:grpSp>
        <p:nvGrpSpPr>
          <p:cNvPr id="39" name="Csoportba foglalás 38">
            <a:extLst>
              <a:ext uri="{FF2B5EF4-FFF2-40B4-BE49-F238E27FC236}">
                <a16:creationId xmlns:a16="http://schemas.microsoft.com/office/drawing/2014/main" id="{6BE4C33C-EC27-BBC8-38EF-102403266F4B}"/>
              </a:ext>
            </a:extLst>
          </p:cNvPr>
          <p:cNvGrpSpPr/>
          <p:nvPr/>
        </p:nvGrpSpPr>
        <p:grpSpPr>
          <a:xfrm>
            <a:off x="6293911" y="999040"/>
            <a:ext cx="5540714" cy="2558965"/>
            <a:chOff x="6570136" y="2122310"/>
            <a:chExt cx="4417744" cy="2040324"/>
          </a:xfrm>
        </p:grpSpPr>
        <p:grpSp>
          <p:nvGrpSpPr>
            <p:cNvPr id="25" name="Csoportba foglalás 24">
              <a:extLst>
                <a:ext uri="{FF2B5EF4-FFF2-40B4-BE49-F238E27FC236}">
                  <a16:creationId xmlns:a16="http://schemas.microsoft.com/office/drawing/2014/main" id="{9B1A696D-A3E8-B00A-2BEC-A63FAE1EBC27}"/>
                </a:ext>
              </a:extLst>
            </p:cNvPr>
            <p:cNvGrpSpPr/>
            <p:nvPr/>
          </p:nvGrpSpPr>
          <p:grpSpPr>
            <a:xfrm>
              <a:off x="6570136" y="2122310"/>
              <a:ext cx="4417744" cy="2040324"/>
              <a:chOff x="6849418" y="1309976"/>
              <a:chExt cx="1864833" cy="1637043"/>
            </a:xfrm>
            <a:solidFill>
              <a:schemeClr val="lt1"/>
            </a:solidFill>
          </p:grpSpPr>
          <p:grpSp>
            <p:nvGrpSpPr>
              <p:cNvPr id="27" name="Google Shape;214;p27">
                <a:extLst>
                  <a:ext uri="{FF2B5EF4-FFF2-40B4-BE49-F238E27FC236}">
                    <a16:creationId xmlns:a16="http://schemas.microsoft.com/office/drawing/2014/main" id="{87FB9937-025D-B28A-ED89-64CD41B948F3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3" cy="1637043"/>
                <a:chOff x="1054812" y="1029590"/>
                <a:chExt cx="3436214" cy="3912627"/>
              </a:xfrm>
              <a:grpFill/>
            </p:grpSpPr>
            <p:sp>
              <p:nvSpPr>
                <p:cNvPr id="29" name="Google Shape;215;p27">
                  <a:extLst>
                    <a:ext uri="{FF2B5EF4-FFF2-40B4-BE49-F238E27FC236}">
                      <a16:creationId xmlns:a16="http://schemas.microsoft.com/office/drawing/2014/main" id="{62BBD079-8CF8-906F-7CFC-A6F77E4BDA1F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216;p27">
                  <a:extLst>
                    <a:ext uri="{FF2B5EF4-FFF2-40B4-BE49-F238E27FC236}">
                      <a16:creationId xmlns:a16="http://schemas.microsoft.com/office/drawing/2014/main" id="{68CD5651-5D46-4569-58C8-D185A3FDF6C5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hu-HU" dirty="0">
                      <a:solidFill>
                        <a:srgbClr val="E2E4F6"/>
                      </a:solidFill>
                      <a:latin typeface="Bauhaus 93" panose="04030905020B02020C02" pitchFamily="8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Jóváhagyás</a:t>
                  </a:r>
                  <a:endParaRPr dirty="0">
                    <a:solidFill>
                      <a:srgbClr val="E2E4F6"/>
                    </a:solidFill>
                    <a:latin typeface="Quantico" panose="020B0604020202020204"/>
                    <a:ea typeface="Ebrima" panose="02000000000000000000" pitchFamily="2" charset="0"/>
                    <a:cs typeface="Ebrima" panose="02000000000000000000" pitchFamily="2" charset="0"/>
                  </a:endParaRPr>
                </a:p>
              </p:txBody>
            </p:sp>
          </p:grpSp>
          <p:sp>
            <p:nvSpPr>
              <p:cNvPr id="28" name="Google Shape;219;p27">
                <a:extLst>
                  <a:ext uri="{FF2B5EF4-FFF2-40B4-BE49-F238E27FC236}">
                    <a16:creationId xmlns:a16="http://schemas.microsoft.com/office/drawing/2014/main" id="{5108118C-CCBD-F97C-B938-B655C457CBC0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26" name="Kép 25">
              <a:extLst>
                <a:ext uri="{FF2B5EF4-FFF2-40B4-BE49-F238E27FC236}">
                  <a16:creationId xmlns:a16="http://schemas.microsoft.com/office/drawing/2014/main" id="{1A95D05F-3946-D063-B304-20EFA0BA2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87479" y="2547182"/>
              <a:ext cx="4183039" cy="1503902"/>
            </a:xfrm>
            <a:prstGeom prst="rect">
              <a:avLst/>
            </a:prstGeom>
            <a:solidFill>
              <a:schemeClr val="lt1"/>
            </a:solidFill>
          </p:spPr>
        </p:pic>
      </p:grpSp>
      <p:grpSp>
        <p:nvGrpSpPr>
          <p:cNvPr id="38" name="Csoportba foglalás 37">
            <a:extLst>
              <a:ext uri="{FF2B5EF4-FFF2-40B4-BE49-F238E27FC236}">
                <a16:creationId xmlns:a16="http://schemas.microsoft.com/office/drawing/2014/main" id="{307B4C9F-DC3F-BEB0-504B-86DEF0A449B6}"/>
              </a:ext>
            </a:extLst>
          </p:cNvPr>
          <p:cNvGrpSpPr/>
          <p:nvPr/>
        </p:nvGrpSpPr>
        <p:grpSpPr>
          <a:xfrm>
            <a:off x="5711091" y="4351817"/>
            <a:ext cx="6374663" cy="2286139"/>
            <a:chOff x="6108945" y="4735679"/>
            <a:chExt cx="4417744" cy="1584331"/>
          </a:xfrm>
        </p:grpSpPr>
        <p:grpSp>
          <p:nvGrpSpPr>
            <p:cNvPr id="32" name="Csoportba foglalás 31">
              <a:extLst>
                <a:ext uri="{FF2B5EF4-FFF2-40B4-BE49-F238E27FC236}">
                  <a16:creationId xmlns:a16="http://schemas.microsoft.com/office/drawing/2014/main" id="{693611C5-955E-0453-BF91-00EDB1E2194C}"/>
                </a:ext>
              </a:extLst>
            </p:cNvPr>
            <p:cNvGrpSpPr/>
            <p:nvPr/>
          </p:nvGrpSpPr>
          <p:grpSpPr>
            <a:xfrm>
              <a:off x="6108945" y="4735679"/>
              <a:ext cx="4417744" cy="1584331"/>
              <a:chOff x="6849418" y="1309976"/>
              <a:chExt cx="1864833" cy="1637043"/>
            </a:xfrm>
            <a:solidFill>
              <a:schemeClr val="lt1"/>
            </a:solidFill>
          </p:grpSpPr>
          <p:grpSp>
            <p:nvGrpSpPr>
              <p:cNvPr id="34" name="Google Shape;214;p27">
                <a:extLst>
                  <a:ext uri="{FF2B5EF4-FFF2-40B4-BE49-F238E27FC236}">
                    <a16:creationId xmlns:a16="http://schemas.microsoft.com/office/drawing/2014/main" id="{91AE8671-3BA6-577C-2220-297B5ED93BD8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3" cy="1637043"/>
                <a:chOff x="1054812" y="1029590"/>
                <a:chExt cx="3436214" cy="3912627"/>
              </a:xfrm>
              <a:grpFill/>
            </p:grpSpPr>
            <p:sp>
              <p:nvSpPr>
                <p:cNvPr id="36" name="Google Shape;215;p27">
                  <a:extLst>
                    <a:ext uri="{FF2B5EF4-FFF2-40B4-BE49-F238E27FC236}">
                      <a16:creationId xmlns:a16="http://schemas.microsoft.com/office/drawing/2014/main" id="{9293718E-2D20-58C0-0514-A150FE45FFFF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216;p27">
                  <a:extLst>
                    <a:ext uri="{FF2B5EF4-FFF2-40B4-BE49-F238E27FC236}">
                      <a16:creationId xmlns:a16="http://schemas.microsoft.com/office/drawing/2014/main" id="{C745C1E6-990A-AC10-E1E6-22E1C30025A9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5" name="Google Shape;219;p27">
                <a:extLst>
                  <a:ext uri="{FF2B5EF4-FFF2-40B4-BE49-F238E27FC236}">
                    <a16:creationId xmlns:a16="http://schemas.microsoft.com/office/drawing/2014/main" id="{ACAD4793-A35A-927B-6047-D48B00BE5A0B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33" name="Kép 32">
              <a:extLst>
                <a:ext uri="{FF2B5EF4-FFF2-40B4-BE49-F238E27FC236}">
                  <a16:creationId xmlns:a16="http://schemas.microsoft.com/office/drawing/2014/main" id="{5ED2F94F-45A1-0D55-5A38-0507ED71A1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226288" y="5053257"/>
              <a:ext cx="4183039" cy="1161955"/>
            </a:xfrm>
            <a:prstGeom prst="rect">
              <a:avLst/>
            </a:prstGeom>
            <a:solidFill>
              <a:schemeClr val="lt1"/>
            </a:solidFill>
          </p:spPr>
        </p:pic>
      </p:grpSp>
      <p:pic>
        <p:nvPicPr>
          <p:cNvPr id="3" name="Kép 2">
            <a:extLst>
              <a:ext uri="{FF2B5EF4-FFF2-40B4-BE49-F238E27FC236}">
                <a16:creationId xmlns:a16="http://schemas.microsoft.com/office/drawing/2014/main" id="{C022A60F-5C4E-68DB-CBBC-DD9EA02049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6947" y="1682618"/>
            <a:ext cx="3946033" cy="2792497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74F7345E-9134-B888-5C7E-B25EC05A10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2121" y="3805337"/>
            <a:ext cx="1214607" cy="323895"/>
          </a:xfrm>
          <a:prstGeom prst="rect">
            <a:avLst/>
          </a:prstGeom>
        </p:spPr>
      </p:pic>
      <p:sp>
        <p:nvSpPr>
          <p:cNvPr id="2" name="Téglalap 1">
            <a:extLst>
              <a:ext uri="{FF2B5EF4-FFF2-40B4-BE49-F238E27FC236}">
                <a16:creationId xmlns:a16="http://schemas.microsoft.com/office/drawing/2014/main" id="{F9B58ED9-2B4E-0273-5C77-005EA5C77628}"/>
              </a:ext>
            </a:extLst>
          </p:cNvPr>
          <p:cNvSpPr/>
          <p:nvPr/>
        </p:nvSpPr>
        <p:spPr>
          <a:xfrm>
            <a:off x="533400" y="230981"/>
            <a:ext cx="640653" cy="330994"/>
          </a:xfrm>
          <a:prstGeom prst="rect">
            <a:avLst/>
          </a:prstGeom>
          <a:solidFill>
            <a:srgbClr val="00B0F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88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57;p30">
            <a:extLst>
              <a:ext uri="{FF2B5EF4-FFF2-40B4-BE49-F238E27FC236}">
                <a16:creationId xmlns:a16="http://schemas.microsoft.com/office/drawing/2014/main" id="{4F470473-8560-BC8E-EA00-F8345A3411A8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104319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00B0F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 err="1"/>
              <a:t>Controller</a:t>
            </a:r>
            <a:r>
              <a:rPr lang="hu-HU" dirty="0"/>
              <a:t> – alapvető </a:t>
            </a:r>
            <a:r>
              <a:rPr lang="hu-HU" dirty="0" err="1"/>
              <a:t>template</a:t>
            </a:r>
            <a:r>
              <a:rPr lang="hu-HU" dirty="0"/>
              <a:t> </a:t>
            </a:r>
            <a:r>
              <a:rPr lang="hu-HU" dirty="0" err="1"/>
              <a:t>renderelés</a:t>
            </a:r>
            <a:r>
              <a:rPr lang="hu-HU" dirty="0"/>
              <a:t> (tag-ek)</a:t>
            </a:r>
            <a:endParaRPr lang="en-US" dirty="0"/>
          </a:p>
        </p:txBody>
      </p:sp>
      <p:grpSp>
        <p:nvGrpSpPr>
          <p:cNvPr id="29" name="Csoportba foglalás 28">
            <a:extLst>
              <a:ext uri="{FF2B5EF4-FFF2-40B4-BE49-F238E27FC236}">
                <a16:creationId xmlns:a16="http://schemas.microsoft.com/office/drawing/2014/main" id="{3FB22506-5855-0E42-4187-82C3ECFD6715}"/>
              </a:ext>
            </a:extLst>
          </p:cNvPr>
          <p:cNvGrpSpPr/>
          <p:nvPr/>
        </p:nvGrpSpPr>
        <p:grpSpPr>
          <a:xfrm>
            <a:off x="6003215" y="1826057"/>
            <a:ext cx="5064835" cy="2993170"/>
            <a:chOff x="5141215" y="3674330"/>
            <a:chExt cx="3457575" cy="2043326"/>
          </a:xfrm>
        </p:grpSpPr>
        <p:grpSp>
          <p:nvGrpSpPr>
            <p:cNvPr id="16" name="Csoportba foglalás 15">
              <a:extLst>
                <a:ext uri="{FF2B5EF4-FFF2-40B4-BE49-F238E27FC236}">
                  <a16:creationId xmlns:a16="http://schemas.microsoft.com/office/drawing/2014/main" id="{30F5D835-30B8-3D10-393A-D93D4FF2B225}"/>
                </a:ext>
              </a:extLst>
            </p:cNvPr>
            <p:cNvGrpSpPr/>
            <p:nvPr/>
          </p:nvGrpSpPr>
          <p:grpSpPr>
            <a:xfrm>
              <a:off x="5141215" y="3674330"/>
              <a:ext cx="3457575" cy="2043326"/>
              <a:chOff x="6849419" y="1309976"/>
              <a:chExt cx="1864832" cy="1637043"/>
            </a:xfrm>
            <a:solidFill>
              <a:schemeClr val="lt1"/>
            </a:solidFill>
          </p:grpSpPr>
          <p:grpSp>
            <p:nvGrpSpPr>
              <p:cNvPr id="18" name="Google Shape;214;p27">
                <a:extLst>
                  <a:ext uri="{FF2B5EF4-FFF2-40B4-BE49-F238E27FC236}">
                    <a16:creationId xmlns:a16="http://schemas.microsoft.com/office/drawing/2014/main" id="{500CB40A-035F-79DA-2DB3-990649C3F826}"/>
                  </a:ext>
                </a:extLst>
              </p:cNvPr>
              <p:cNvGrpSpPr/>
              <p:nvPr/>
            </p:nvGrpSpPr>
            <p:grpSpPr>
              <a:xfrm>
                <a:off x="6849419" y="1309976"/>
                <a:ext cx="1864832" cy="1637043"/>
                <a:chOff x="1054813" y="1029590"/>
                <a:chExt cx="3436212" cy="3912627"/>
              </a:xfrm>
              <a:grpFill/>
            </p:grpSpPr>
            <p:sp>
              <p:nvSpPr>
                <p:cNvPr id="20" name="Google Shape;215;p27">
                  <a:extLst>
                    <a:ext uri="{FF2B5EF4-FFF2-40B4-BE49-F238E27FC236}">
                      <a16:creationId xmlns:a16="http://schemas.microsoft.com/office/drawing/2014/main" id="{90E58825-AE85-C09E-1E6C-7CAAC23373DE}"/>
                    </a:ext>
                  </a:extLst>
                </p:cNvPr>
                <p:cNvSpPr/>
                <p:nvPr/>
              </p:nvSpPr>
              <p:spPr>
                <a:xfrm>
                  <a:off x="1054813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216;p27">
                  <a:extLst>
                    <a:ext uri="{FF2B5EF4-FFF2-40B4-BE49-F238E27FC236}">
                      <a16:creationId xmlns:a16="http://schemas.microsoft.com/office/drawing/2014/main" id="{F6CFA1E5-F640-B141-BF90-BE720D0765AA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9" name="Google Shape;219;p27">
                <a:extLst>
                  <a:ext uri="{FF2B5EF4-FFF2-40B4-BE49-F238E27FC236}">
                    <a16:creationId xmlns:a16="http://schemas.microsoft.com/office/drawing/2014/main" id="{F8374B62-530B-3141-606B-CE6757CC8649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17" name="Kép 16">
              <a:extLst>
                <a:ext uri="{FF2B5EF4-FFF2-40B4-BE49-F238E27FC236}">
                  <a16:creationId xmlns:a16="http://schemas.microsoft.com/office/drawing/2014/main" id="{49C7DE19-0746-F1F2-195D-B038A4DE8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270396" y="4114176"/>
              <a:ext cx="3220764" cy="1515653"/>
            </a:xfrm>
            <a:prstGeom prst="rect">
              <a:avLst/>
            </a:prstGeom>
            <a:solidFill>
              <a:schemeClr val="lt1"/>
            </a:solidFill>
          </p:spPr>
        </p:pic>
      </p:grpSp>
      <p:grpSp>
        <p:nvGrpSpPr>
          <p:cNvPr id="30" name="Csoportba foglalás 29">
            <a:extLst>
              <a:ext uri="{FF2B5EF4-FFF2-40B4-BE49-F238E27FC236}">
                <a16:creationId xmlns:a16="http://schemas.microsoft.com/office/drawing/2014/main" id="{BC94D5AC-2A6B-A60E-51D3-DE70F71CDB6B}"/>
              </a:ext>
            </a:extLst>
          </p:cNvPr>
          <p:cNvGrpSpPr/>
          <p:nvPr/>
        </p:nvGrpSpPr>
        <p:grpSpPr>
          <a:xfrm>
            <a:off x="139743" y="5448300"/>
            <a:ext cx="4605413" cy="1126391"/>
            <a:chOff x="906777" y="4114175"/>
            <a:chExt cx="3457575" cy="845653"/>
          </a:xfrm>
        </p:grpSpPr>
        <p:grpSp>
          <p:nvGrpSpPr>
            <p:cNvPr id="23" name="Csoportba foglalás 22">
              <a:extLst>
                <a:ext uri="{FF2B5EF4-FFF2-40B4-BE49-F238E27FC236}">
                  <a16:creationId xmlns:a16="http://schemas.microsoft.com/office/drawing/2014/main" id="{EA3842EC-801D-4736-729E-24A3BE3E244C}"/>
                </a:ext>
              </a:extLst>
            </p:cNvPr>
            <p:cNvGrpSpPr/>
            <p:nvPr/>
          </p:nvGrpSpPr>
          <p:grpSpPr>
            <a:xfrm>
              <a:off x="906777" y="4114175"/>
              <a:ext cx="3457575" cy="845653"/>
              <a:chOff x="6849419" y="1309976"/>
              <a:chExt cx="1864832" cy="1637043"/>
            </a:xfrm>
            <a:solidFill>
              <a:schemeClr val="lt1"/>
            </a:solidFill>
          </p:grpSpPr>
          <p:grpSp>
            <p:nvGrpSpPr>
              <p:cNvPr id="25" name="Google Shape;214;p27">
                <a:extLst>
                  <a:ext uri="{FF2B5EF4-FFF2-40B4-BE49-F238E27FC236}">
                    <a16:creationId xmlns:a16="http://schemas.microsoft.com/office/drawing/2014/main" id="{4313A7AF-FB61-5398-A00B-47B9C11E97D4}"/>
                  </a:ext>
                </a:extLst>
              </p:cNvPr>
              <p:cNvGrpSpPr/>
              <p:nvPr/>
            </p:nvGrpSpPr>
            <p:grpSpPr>
              <a:xfrm>
                <a:off x="6849419" y="1309976"/>
                <a:ext cx="1864832" cy="1637043"/>
                <a:chOff x="1054813" y="1029590"/>
                <a:chExt cx="3436212" cy="3912627"/>
              </a:xfrm>
              <a:grpFill/>
            </p:grpSpPr>
            <p:sp>
              <p:nvSpPr>
                <p:cNvPr id="27" name="Google Shape;215;p27">
                  <a:extLst>
                    <a:ext uri="{FF2B5EF4-FFF2-40B4-BE49-F238E27FC236}">
                      <a16:creationId xmlns:a16="http://schemas.microsoft.com/office/drawing/2014/main" id="{DDC0DC44-0FDA-9649-9820-62B6019E182F}"/>
                    </a:ext>
                  </a:extLst>
                </p:cNvPr>
                <p:cNvSpPr/>
                <p:nvPr/>
              </p:nvSpPr>
              <p:spPr>
                <a:xfrm>
                  <a:off x="1054813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16;p27">
                  <a:extLst>
                    <a:ext uri="{FF2B5EF4-FFF2-40B4-BE49-F238E27FC236}">
                      <a16:creationId xmlns:a16="http://schemas.microsoft.com/office/drawing/2014/main" id="{71E57970-755B-5035-747A-16C66FC59CAB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6" name="Google Shape;219;p27">
                <a:extLst>
                  <a:ext uri="{FF2B5EF4-FFF2-40B4-BE49-F238E27FC236}">
                    <a16:creationId xmlns:a16="http://schemas.microsoft.com/office/drawing/2014/main" id="{FCB393DF-ED3F-4967-00BD-4EC89F69B327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24" name="Kép 23">
              <a:extLst>
                <a:ext uri="{FF2B5EF4-FFF2-40B4-BE49-F238E27FC236}">
                  <a16:creationId xmlns:a16="http://schemas.microsoft.com/office/drawing/2014/main" id="{E3670040-861F-C6C1-7726-DC2C65CA1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35958" y="4361282"/>
              <a:ext cx="3220764" cy="575927"/>
            </a:xfrm>
            <a:prstGeom prst="rect">
              <a:avLst/>
            </a:prstGeom>
            <a:solidFill>
              <a:schemeClr val="lt1"/>
            </a:solidFill>
          </p:spPr>
        </p:pic>
      </p:grpSp>
      <p:grpSp>
        <p:nvGrpSpPr>
          <p:cNvPr id="34" name="Csoportba foglalás 33">
            <a:extLst>
              <a:ext uri="{FF2B5EF4-FFF2-40B4-BE49-F238E27FC236}">
                <a16:creationId xmlns:a16="http://schemas.microsoft.com/office/drawing/2014/main" id="{5EAF9479-8D25-09B0-8D3B-9875B51655FD}"/>
              </a:ext>
            </a:extLst>
          </p:cNvPr>
          <p:cNvGrpSpPr/>
          <p:nvPr/>
        </p:nvGrpSpPr>
        <p:grpSpPr>
          <a:xfrm>
            <a:off x="335107" y="1697403"/>
            <a:ext cx="5064835" cy="2993170"/>
            <a:chOff x="5141215" y="3674330"/>
            <a:chExt cx="3457575" cy="2043326"/>
          </a:xfrm>
        </p:grpSpPr>
        <p:grpSp>
          <p:nvGrpSpPr>
            <p:cNvPr id="35" name="Csoportba foglalás 34">
              <a:extLst>
                <a:ext uri="{FF2B5EF4-FFF2-40B4-BE49-F238E27FC236}">
                  <a16:creationId xmlns:a16="http://schemas.microsoft.com/office/drawing/2014/main" id="{264AC20E-F927-4A5F-D341-D2736530A18E}"/>
                </a:ext>
              </a:extLst>
            </p:cNvPr>
            <p:cNvGrpSpPr/>
            <p:nvPr/>
          </p:nvGrpSpPr>
          <p:grpSpPr>
            <a:xfrm>
              <a:off x="5141215" y="3674330"/>
              <a:ext cx="3457575" cy="2043326"/>
              <a:chOff x="6849419" y="1309976"/>
              <a:chExt cx="1864832" cy="1637043"/>
            </a:xfrm>
            <a:solidFill>
              <a:schemeClr val="lt1"/>
            </a:solidFill>
          </p:grpSpPr>
          <p:grpSp>
            <p:nvGrpSpPr>
              <p:cNvPr id="37" name="Google Shape;214;p27">
                <a:extLst>
                  <a:ext uri="{FF2B5EF4-FFF2-40B4-BE49-F238E27FC236}">
                    <a16:creationId xmlns:a16="http://schemas.microsoft.com/office/drawing/2014/main" id="{CE913BF5-5418-3117-9B02-DE24DF8AF6D6}"/>
                  </a:ext>
                </a:extLst>
              </p:cNvPr>
              <p:cNvGrpSpPr/>
              <p:nvPr/>
            </p:nvGrpSpPr>
            <p:grpSpPr>
              <a:xfrm>
                <a:off x="6849419" y="1309976"/>
                <a:ext cx="1864832" cy="1637043"/>
                <a:chOff x="1054813" y="1029590"/>
                <a:chExt cx="3436212" cy="3912627"/>
              </a:xfrm>
              <a:grpFill/>
            </p:grpSpPr>
            <p:sp>
              <p:nvSpPr>
                <p:cNvPr id="39" name="Google Shape;215;p27">
                  <a:extLst>
                    <a:ext uri="{FF2B5EF4-FFF2-40B4-BE49-F238E27FC236}">
                      <a16:creationId xmlns:a16="http://schemas.microsoft.com/office/drawing/2014/main" id="{1639C803-12AA-020F-2F3A-B93297D71752}"/>
                    </a:ext>
                  </a:extLst>
                </p:cNvPr>
                <p:cNvSpPr/>
                <p:nvPr/>
              </p:nvSpPr>
              <p:spPr>
                <a:xfrm>
                  <a:off x="1054813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216;p27">
                  <a:extLst>
                    <a:ext uri="{FF2B5EF4-FFF2-40B4-BE49-F238E27FC236}">
                      <a16:creationId xmlns:a16="http://schemas.microsoft.com/office/drawing/2014/main" id="{5BA2FFA6-604D-2D98-FF23-0ED1E2D37B49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8" name="Google Shape;219;p27">
                <a:extLst>
                  <a:ext uri="{FF2B5EF4-FFF2-40B4-BE49-F238E27FC236}">
                    <a16:creationId xmlns:a16="http://schemas.microsoft.com/office/drawing/2014/main" id="{EB49EAE6-8FBD-185F-277A-94F73534D205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36" name="Kép 35">
              <a:extLst>
                <a:ext uri="{FF2B5EF4-FFF2-40B4-BE49-F238E27FC236}">
                  <a16:creationId xmlns:a16="http://schemas.microsoft.com/office/drawing/2014/main" id="{6D8E9484-8A89-0764-BC35-95E1E17BF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425960" y="4114176"/>
              <a:ext cx="2909636" cy="1515653"/>
            </a:xfrm>
            <a:prstGeom prst="rect">
              <a:avLst/>
            </a:prstGeom>
            <a:solidFill>
              <a:schemeClr val="lt1"/>
            </a:solidFill>
          </p:spPr>
        </p:pic>
      </p:grpSp>
      <p:sp>
        <p:nvSpPr>
          <p:cNvPr id="2" name="Téglalap 1">
            <a:extLst>
              <a:ext uri="{FF2B5EF4-FFF2-40B4-BE49-F238E27FC236}">
                <a16:creationId xmlns:a16="http://schemas.microsoft.com/office/drawing/2014/main" id="{39C85598-5F05-2145-33C9-5D00DA0280AD}"/>
              </a:ext>
            </a:extLst>
          </p:cNvPr>
          <p:cNvSpPr/>
          <p:nvPr/>
        </p:nvSpPr>
        <p:spPr>
          <a:xfrm>
            <a:off x="533400" y="230981"/>
            <a:ext cx="3473357" cy="330994"/>
          </a:xfrm>
          <a:prstGeom prst="rect">
            <a:avLst/>
          </a:prstGeom>
          <a:solidFill>
            <a:srgbClr val="00B0F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57782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57;p30">
            <a:extLst>
              <a:ext uri="{FF2B5EF4-FFF2-40B4-BE49-F238E27FC236}">
                <a16:creationId xmlns:a16="http://schemas.microsoft.com/office/drawing/2014/main" id="{ABB9CF54-B8B2-A9CF-AC23-F0D399E4C79F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00B0F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/>
              <a:t>Hitelesítés</a:t>
            </a:r>
            <a:endParaRPr lang="en-US" dirty="0"/>
          </a:p>
        </p:txBody>
      </p:sp>
      <p:grpSp>
        <p:nvGrpSpPr>
          <p:cNvPr id="23" name="Csoportba foglalás 22">
            <a:extLst>
              <a:ext uri="{FF2B5EF4-FFF2-40B4-BE49-F238E27FC236}">
                <a16:creationId xmlns:a16="http://schemas.microsoft.com/office/drawing/2014/main" id="{4DC2773D-3BD6-6B6D-4929-0984F7013216}"/>
              </a:ext>
            </a:extLst>
          </p:cNvPr>
          <p:cNvGrpSpPr/>
          <p:nvPr/>
        </p:nvGrpSpPr>
        <p:grpSpPr>
          <a:xfrm>
            <a:off x="6096000" y="2371823"/>
            <a:ext cx="5666860" cy="3846892"/>
            <a:chOff x="4611958" y="972986"/>
            <a:chExt cx="4417742" cy="2998940"/>
          </a:xfrm>
          <a:solidFill>
            <a:schemeClr val="lt1"/>
          </a:solidFill>
        </p:grpSpPr>
        <p:grpSp>
          <p:nvGrpSpPr>
            <p:cNvPr id="24" name="Csoportba foglalás 23">
              <a:extLst>
                <a:ext uri="{FF2B5EF4-FFF2-40B4-BE49-F238E27FC236}">
                  <a16:creationId xmlns:a16="http://schemas.microsoft.com/office/drawing/2014/main" id="{1C1A3CFA-0DB4-A2B5-2DD3-AA6034882CE7}"/>
                </a:ext>
              </a:extLst>
            </p:cNvPr>
            <p:cNvGrpSpPr/>
            <p:nvPr/>
          </p:nvGrpSpPr>
          <p:grpSpPr>
            <a:xfrm>
              <a:off x="4611958" y="972986"/>
              <a:ext cx="4417742" cy="2998940"/>
              <a:chOff x="6849418" y="1397661"/>
              <a:chExt cx="1864832" cy="1549358"/>
            </a:xfrm>
            <a:grpFill/>
          </p:grpSpPr>
          <p:grpSp>
            <p:nvGrpSpPr>
              <p:cNvPr id="26" name="Google Shape;214;p27">
                <a:extLst>
                  <a:ext uri="{FF2B5EF4-FFF2-40B4-BE49-F238E27FC236}">
                    <a16:creationId xmlns:a16="http://schemas.microsoft.com/office/drawing/2014/main" id="{4EC05080-A345-0FCC-5DBD-041740641EDC}"/>
                  </a:ext>
                </a:extLst>
              </p:cNvPr>
              <p:cNvGrpSpPr/>
              <p:nvPr/>
            </p:nvGrpSpPr>
            <p:grpSpPr>
              <a:xfrm>
                <a:off x="6849418" y="1397661"/>
                <a:ext cx="1864832" cy="1549358"/>
                <a:chOff x="1054812" y="1239162"/>
                <a:chExt cx="3436213" cy="3703055"/>
              </a:xfrm>
              <a:grpFill/>
            </p:grpSpPr>
            <p:sp>
              <p:nvSpPr>
                <p:cNvPr id="28" name="Google Shape;215;p27">
                  <a:extLst>
                    <a:ext uri="{FF2B5EF4-FFF2-40B4-BE49-F238E27FC236}">
                      <a16:creationId xmlns:a16="http://schemas.microsoft.com/office/drawing/2014/main" id="{4829448F-4DFA-36A3-6633-53BCCBD87C96}"/>
                    </a:ext>
                  </a:extLst>
                </p:cNvPr>
                <p:cNvSpPr/>
                <p:nvPr/>
              </p:nvSpPr>
              <p:spPr>
                <a:xfrm>
                  <a:off x="1054812" y="1239162"/>
                  <a:ext cx="3436200" cy="3703055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216;p27">
                  <a:extLst>
                    <a:ext uri="{FF2B5EF4-FFF2-40B4-BE49-F238E27FC236}">
                      <a16:creationId xmlns:a16="http://schemas.microsoft.com/office/drawing/2014/main" id="{CDACD9C8-9C6D-8524-1A49-62102303384C}"/>
                    </a:ext>
                  </a:extLst>
                </p:cNvPr>
                <p:cNvSpPr/>
                <p:nvPr/>
              </p:nvSpPr>
              <p:spPr>
                <a:xfrm>
                  <a:off x="1054825" y="1239162"/>
                  <a:ext cx="3436200" cy="400628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7" name="Google Shape;219;p27">
                <a:extLst>
                  <a:ext uri="{FF2B5EF4-FFF2-40B4-BE49-F238E27FC236}">
                    <a16:creationId xmlns:a16="http://schemas.microsoft.com/office/drawing/2014/main" id="{6FCBF064-B0BB-2DB4-9289-218592A3D858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25" name="Kép 24">
              <a:extLst>
                <a:ext uri="{FF2B5EF4-FFF2-40B4-BE49-F238E27FC236}">
                  <a16:creationId xmlns:a16="http://schemas.microsoft.com/office/drawing/2014/main" id="{4756290C-5840-E173-A250-BA795F070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16705" y="1505917"/>
              <a:ext cx="4208229" cy="2233032"/>
            </a:xfrm>
            <a:prstGeom prst="rect">
              <a:avLst/>
            </a:prstGeom>
            <a:grpFill/>
          </p:spPr>
        </p:pic>
      </p:grpSp>
      <p:sp>
        <p:nvSpPr>
          <p:cNvPr id="4" name="Google Shape;257;p30">
            <a:extLst>
              <a:ext uri="{FF2B5EF4-FFF2-40B4-BE49-F238E27FC236}">
                <a16:creationId xmlns:a16="http://schemas.microsoft.com/office/drawing/2014/main" id="{5EB05CCD-CAE7-B571-81A5-0A7A858A9908}"/>
              </a:ext>
            </a:extLst>
          </p:cNvPr>
          <p:cNvSpPr txBox="1">
            <a:spLocks/>
          </p:cNvSpPr>
          <p:nvPr/>
        </p:nvSpPr>
        <p:spPr>
          <a:xfrm>
            <a:off x="976511" y="2301067"/>
            <a:ext cx="4792918" cy="3457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hu-HU" sz="1800" dirty="0"/>
              <a:t>Be van jelentkezve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hu-HU" sz="1800" dirty="0"/>
              <a:t>Csoportja megfelelő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hu-HU" sz="1800" dirty="0"/>
              <a:t>Nincs még </a:t>
            </a:r>
            <a:r>
              <a:rPr lang="hu-HU" sz="1800" dirty="0" err="1"/>
              <a:t>csapatja</a:t>
            </a:r>
            <a:endParaRPr lang="hu-HU" sz="1800" dirty="0"/>
          </a:p>
          <a:p>
            <a:r>
              <a:rPr lang="hu-HU" sz="1800" dirty="0"/>
              <a:t>GET: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hu-HU" sz="1800" dirty="0" err="1"/>
              <a:t>Template</a:t>
            </a:r>
            <a:r>
              <a:rPr lang="hu-HU" sz="1800" dirty="0"/>
              <a:t> </a:t>
            </a:r>
            <a:r>
              <a:rPr lang="hu-HU" sz="1800" dirty="0" err="1"/>
              <a:t>renderelés</a:t>
            </a:r>
            <a:endParaRPr lang="hu-HU" sz="1800" dirty="0"/>
          </a:p>
          <a:p>
            <a:r>
              <a:rPr lang="hu-HU" sz="1800" dirty="0"/>
              <a:t>POST: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hu-HU" sz="1800" dirty="0" err="1"/>
              <a:t>Form</a:t>
            </a:r>
            <a:r>
              <a:rPr lang="hu-HU" sz="1800" dirty="0"/>
              <a:t> </a:t>
            </a:r>
            <a:r>
              <a:rPr lang="hu-HU" sz="1800" dirty="0" err="1"/>
              <a:t>validálás</a:t>
            </a:r>
            <a:endParaRPr lang="hu-HU" sz="18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hu-HU" sz="1800" dirty="0" err="1"/>
              <a:t>Model</a:t>
            </a:r>
            <a:r>
              <a:rPr lang="hu-HU" sz="1800" dirty="0"/>
              <a:t> mentése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hu-HU" sz="1800" dirty="0"/>
              <a:t>Üzenet visszaküldése</a:t>
            </a:r>
          </a:p>
          <a:p>
            <a:endParaRPr lang="hu-HU" sz="1800" dirty="0"/>
          </a:p>
          <a:p>
            <a:r>
              <a:rPr lang="hu-HU" sz="1800" dirty="0"/>
              <a:t> </a:t>
            </a:r>
            <a:endParaRPr lang="en-US" sz="1800" dirty="0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52698BEC-C92E-C6A1-07BF-37B9B22D7BCF}"/>
              </a:ext>
            </a:extLst>
          </p:cNvPr>
          <p:cNvSpPr/>
          <p:nvPr/>
        </p:nvSpPr>
        <p:spPr>
          <a:xfrm>
            <a:off x="533400" y="230981"/>
            <a:ext cx="5562600" cy="330994"/>
          </a:xfrm>
          <a:prstGeom prst="rect">
            <a:avLst/>
          </a:prstGeom>
          <a:solidFill>
            <a:srgbClr val="00B0F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35977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2"/>
          <p:cNvSpPr/>
          <p:nvPr/>
        </p:nvSpPr>
        <p:spPr>
          <a:xfrm>
            <a:off x="2430245" y="2805147"/>
            <a:ext cx="2467275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Hiányosságok kezelése</a:t>
            </a:r>
          </a:p>
        </p:txBody>
      </p:sp>
      <p:sp>
        <p:nvSpPr>
          <p:cNvPr id="487" name="Google Shape;487;p42"/>
          <p:cNvSpPr/>
          <p:nvPr/>
        </p:nvSpPr>
        <p:spPr>
          <a:xfrm>
            <a:off x="4539233" y="1727395"/>
            <a:ext cx="3115200" cy="638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2133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Szervező</a:t>
            </a:r>
            <a:endParaRPr sz="2133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89" name="Google Shape;489;p42"/>
          <p:cNvSpPr/>
          <p:nvPr/>
        </p:nvSpPr>
        <p:spPr>
          <a:xfrm>
            <a:off x="4539233" y="5396288"/>
            <a:ext cx="3115200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Iskola létrehozása</a:t>
            </a:r>
            <a:endParaRPr sz="1867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490" name="Google Shape;490;p42"/>
          <p:cNvCxnSpPr>
            <a:cxnSpLocks/>
            <a:stCxn id="487" idx="2"/>
            <a:endCxn id="489" idx="0"/>
          </p:cNvCxnSpPr>
          <p:nvPr/>
        </p:nvCxnSpPr>
        <p:spPr>
          <a:xfrm rot="5400000">
            <a:off x="4581587" y="3881041"/>
            <a:ext cx="3030493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91" name="Google Shape;491;p42"/>
          <p:cNvCxnSpPr>
            <a:cxnSpLocks/>
            <a:stCxn id="486" idx="3"/>
            <a:endCxn id="487" idx="2"/>
          </p:cNvCxnSpPr>
          <p:nvPr/>
        </p:nvCxnSpPr>
        <p:spPr>
          <a:xfrm flipV="1">
            <a:off x="4897520" y="2365795"/>
            <a:ext cx="1199313" cy="731952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501" name="Google Shape;501;p42"/>
          <p:cNvSpPr txBox="1"/>
          <p:nvPr/>
        </p:nvSpPr>
        <p:spPr>
          <a:xfrm>
            <a:off x="9609600" y="1274700"/>
            <a:ext cx="1622400" cy="8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sz="4800" dirty="0">
                <a:solidFill>
                  <a:schemeClr val="accent2"/>
                </a:solidFill>
              </a:rPr>
              <a:t>/&gt;</a:t>
            </a:r>
            <a:r>
              <a:rPr lang="en" sz="4800" dirty="0">
                <a:solidFill>
                  <a:schemeClr val="dk1"/>
                </a:solidFill>
              </a:rPr>
              <a:t> **</a:t>
            </a:r>
            <a:endParaRPr sz="4800" dirty="0">
              <a:solidFill>
                <a:schemeClr val="accent1"/>
              </a:solidFill>
            </a:endParaRPr>
          </a:p>
        </p:txBody>
      </p:sp>
      <p:sp>
        <p:nvSpPr>
          <p:cNvPr id="8" name="Google Shape;487;p42">
            <a:extLst>
              <a:ext uri="{FF2B5EF4-FFF2-40B4-BE49-F238E27FC236}">
                <a16:creationId xmlns:a16="http://schemas.microsoft.com/office/drawing/2014/main" id="{FEE74F9F-9642-EB6F-D480-37640460E113}"/>
              </a:ext>
            </a:extLst>
          </p:cNvPr>
          <p:cNvSpPr/>
          <p:nvPr/>
        </p:nvSpPr>
        <p:spPr>
          <a:xfrm>
            <a:off x="1229266" y="1771259"/>
            <a:ext cx="3115200" cy="638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2133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Versenyző</a:t>
            </a:r>
            <a:endParaRPr sz="2133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1" name="Google Shape;487;p42">
            <a:extLst>
              <a:ext uri="{FF2B5EF4-FFF2-40B4-BE49-F238E27FC236}">
                <a16:creationId xmlns:a16="http://schemas.microsoft.com/office/drawing/2014/main" id="{E4B4E061-CAA7-9A59-1FB8-DA3FA4A09C57}"/>
              </a:ext>
            </a:extLst>
          </p:cNvPr>
          <p:cNvSpPr/>
          <p:nvPr/>
        </p:nvSpPr>
        <p:spPr>
          <a:xfrm>
            <a:off x="9405134" y="1769671"/>
            <a:ext cx="3115200" cy="638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2133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Iskola</a:t>
            </a:r>
            <a:endParaRPr sz="2133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16" name="Google Shape;491;p42">
            <a:extLst>
              <a:ext uri="{FF2B5EF4-FFF2-40B4-BE49-F238E27FC236}">
                <a16:creationId xmlns:a16="http://schemas.microsoft.com/office/drawing/2014/main" id="{DBD55236-03AF-11A4-4112-7C133B76F8C7}"/>
              </a:ext>
            </a:extLst>
          </p:cNvPr>
          <p:cNvCxnSpPr>
            <a:cxnSpLocks/>
            <a:stCxn id="8" idx="2"/>
            <a:endCxn id="486" idx="0"/>
          </p:cNvCxnSpPr>
          <p:nvPr/>
        </p:nvCxnSpPr>
        <p:spPr>
          <a:xfrm rot="16200000" flipH="1">
            <a:off x="3027630" y="2168894"/>
            <a:ext cx="395488" cy="877017"/>
          </a:xfrm>
          <a:prstGeom prst="bentConnector3">
            <a:avLst>
              <a:gd name="adj1" fmla="val 455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8" name="Google Shape;486;p42">
            <a:extLst>
              <a:ext uri="{FF2B5EF4-FFF2-40B4-BE49-F238E27FC236}">
                <a16:creationId xmlns:a16="http://schemas.microsoft.com/office/drawing/2014/main" id="{7A2FE61F-59CC-58C2-0988-773E98D3566C}"/>
              </a:ext>
            </a:extLst>
          </p:cNvPr>
          <p:cNvSpPr/>
          <p:nvPr/>
        </p:nvSpPr>
        <p:spPr>
          <a:xfrm>
            <a:off x="546886" y="3244499"/>
            <a:ext cx="3115200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Csapat adatainak módosítása</a:t>
            </a:r>
          </a:p>
        </p:txBody>
      </p:sp>
      <p:cxnSp>
        <p:nvCxnSpPr>
          <p:cNvPr id="29" name="Google Shape;491;p42">
            <a:extLst>
              <a:ext uri="{FF2B5EF4-FFF2-40B4-BE49-F238E27FC236}">
                <a16:creationId xmlns:a16="http://schemas.microsoft.com/office/drawing/2014/main" id="{40D58F8D-D2D6-3643-6727-B4A17A1C516A}"/>
              </a:ext>
            </a:extLst>
          </p:cNvPr>
          <p:cNvCxnSpPr>
            <a:cxnSpLocks/>
            <a:stCxn id="8" idx="2"/>
            <a:endCxn id="28" idx="0"/>
          </p:cNvCxnSpPr>
          <p:nvPr/>
        </p:nvCxnSpPr>
        <p:spPr>
          <a:xfrm rot="5400000">
            <a:off x="2028256" y="2485889"/>
            <a:ext cx="834840" cy="682380"/>
          </a:xfrm>
          <a:prstGeom prst="bentConnector3">
            <a:avLst>
              <a:gd name="adj1" fmla="val 21314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2" name="Google Shape;486;p42">
            <a:extLst>
              <a:ext uri="{FF2B5EF4-FFF2-40B4-BE49-F238E27FC236}">
                <a16:creationId xmlns:a16="http://schemas.microsoft.com/office/drawing/2014/main" id="{874DD759-8FA3-B2E7-A5C9-6EDB65877E76}"/>
              </a:ext>
            </a:extLst>
          </p:cNvPr>
          <p:cNvSpPr/>
          <p:nvPr/>
        </p:nvSpPr>
        <p:spPr>
          <a:xfrm>
            <a:off x="10186246" y="3356822"/>
            <a:ext cx="1551252" cy="851466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Iskola adatainak módosítása</a:t>
            </a:r>
          </a:p>
        </p:txBody>
      </p:sp>
      <p:sp>
        <p:nvSpPr>
          <p:cNvPr id="33" name="Google Shape;486;p42">
            <a:extLst>
              <a:ext uri="{FF2B5EF4-FFF2-40B4-BE49-F238E27FC236}">
                <a16:creationId xmlns:a16="http://schemas.microsoft.com/office/drawing/2014/main" id="{EA453045-7BD4-CEAB-FDF7-BE216D123656}"/>
              </a:ext>
            </a:extLst>
          </p:cNvPr>
          <p:cNvSpPr/>
          <p:nvPr/>
        </p:nvSpPr>
        <p:spPr>
          <a:xfrm>
            <a:off x="410850" y="5398901"/>
            <a:ext cx="2158180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Programnyelvek, kategóriák kezelése</a:t>
            </a:r>
          </a:p>
        </p:txBody>
      </p:sp>
      <p:sp>
        <p:nvSpPr>
          <p:cNvPr id="34" name="Google Shape;486;p42">
            <a:extLst>
              <a:ext uri="{FF2B5EF4-FFF2-40B4-BE49-F238E27FC236}">
                <a16:creationId xmlns:a16="http://schemas.microsoft.com/office/drawing/2014/main" id="{276EE74E-8506-D1E9-E4B7-A6720A1BAB65}"/>
              </a:ext>
            </a:extLst>
          </p:cNvPr>
          <p:cNvSpPr/>
          <p:nvPr/>
        </p:nvSpPr>
        <p:spPr>
          <a:xfrm>
            <a:off x="8382312" y="2805147"/>
            <a:ext cx="2454575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Csapatok jóváhagyása</a:t>
            </a:r>
          </a:p>
        </p:txBody>
      </p:sp>
      <p:sp>
        <p:nvSpPr>
          <p:cNvPr id="35" name="Google Shape;486;p42">
            <a:extLst>
              <a:ext uri="{FF2B5EF4-FFF2-40B4-BE49-F238E27FC236}">
                <a16:creationId xmlns:a16="http://schemas.microsoft.com/office/drawing/2014/main" id="{585911A2-F6C4-6101-1C24-3A6D7DEDA0C4}"/>
              </a:ext>
            </a:extLst>
          </p:cNvPr>
          <p:cNvSpPr/>
          <p:nvPr/>
        </p:nvSpPr>
        <p:spPr>
          <a:xfrm>
            <a:off x="8781934" y="5402638"/>
            <a:ext cx="2808624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Új verseny kiírása / határidő módosítása</a:t>
            </a:r>
          </a:p>
        </p:txBody>
      </p:sp>
      <p:cxnSp>
        <p:nvCxnSpPr>
          <p:cNvPr id="36" name="Google Shape;491;p42">
            <a:extLst>
              <a:ext uri="{FF2B5EF4-FFF2-40B4-BE49-F238E27FC236}">
                <a16:creationId xmlns:a16="http://schemas.microsoft.com/office/drawing/2014/main" id="{2C3C74E7-5A32-38E2-594F-083F2C225164}"/>
              </a:ext>
            </a:extLst>
          </p:cNvPr>
          <p:cNvCxnSpPr>
            <a:cxnSpLocks/>
            <a:stCxn id="11" idx="2"/>
            <a:endCxn id="32" idx="0"/>
          </p:cNvCxnSpPr>
          <p:nvPr/>
        </p:nvCxnSpPr>
        <p:spPr>
          <a:xfrm rot="5400000">
            <a:off x="10487928" y="2882015"/>
            <a:ext cx="948751" cy="86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9" name="Google Shape;491;p42">
            <a:extLst>
              <a:ext uri="{FF2B5EF4-FFF2-40B4-BE49-F238E27FC236}">
                <a16:creationId xmlns:a16="http://schemas.microsoft.com/office/drawing/2014/main" id="{527DB407-92F6-85F2-BD93-3117553F6130}"/>
              </a:ext>
            </a:extLst>
          </p:cNvPr>
          <p:cNvCxnSpPr>
            <a:cxnSpLocks/>
            <a:stCxn id="11" idx="2"/>
            <a:endCxn id="34" idx="0"/>
          </p:cNvCxnSpPr>
          <p:nvPr/>
        </p:nvCxnSpPr>
        <p:spPr>
          <a:xfrm rot="5400000">
            <a:off x="10087629" y="1930042"/>
            <a:ext cx="397076" cy="135313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2" name="Google Shape;491;p42">
            <a:extLst>
              <a:ext uri="{FF2B5EF4-FFF2-40B4-BE49-F238E27FC236}">
                <a16:creationId xmlns:a16="http://schemas.microsoft.com/office/drawing/2014/main" id="{E28DABD4-5CF2-8D9E-5904-9902890C0377}"/>
              </a:ext>
            </a:extLst>
          </p:cNvPr>
          <p:cNvCxnSpPr>
            <a:cxnSpLocks/>
            <a:stCxn id="34" idx="1"/>
            <a:endCxn id="487" idx="2"/>
          </p:cNvCxnSpPr>
          <p:nvPr/>
        </p:nvCxnSpPr>
        <p:spPr>
          <a:xfrm rot="10800000">
            <a:off x="6096834" y="2365795"/>
            <a:ext cx="2285479" cy="731952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7" name="Google Shape;491;p42">
            <a:extLst>
              <a:ext uri="{FF2B5EF4-FFF2-40B4-BE49-F238E27FC236}">
                <a16:creationId xmlns:a16="http://schemas.microsoft.com/office/drawing/2014/main" id="{DE45A4DE-7A45-8068-554C-5818FB74CCC1}"/>
              </a:ext>
            </a:extLst>
          </p:cNvPr>
          <p:cNvCxnSpPr>
            <a:cxnSpLocks/>
            <a:stCxn id="35" idx="0"/>
            <a:endCxn id="487" idx="2"/>
          </p:cNvCxnSpPr>
          <p:nvPr/>
        </p:nvCxnSpPr>
        <p:spPr>
          <a:xfrm rot="16200000" flipV="1">
            <a:off x="6623119" y="1839510"/>
            <a:ext cx="3036843" cy="408941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50" name="Google Shape;491;p42">
            <a:extLst>
              <a:ext uri="{FF2B5EF4-FFF2-40B4-BE49-F238E27FC236}">
                <a16:creationId xmlns:a16="http://schemas.microsoft.com/office/drawing/2014/main" id="{53327C5F-152E-8F3B-3300-D9C350B40AEB}"/>
              </a:ext>
            </a:extLst>
          </p:cNvPr>
          <p:cNvCxnSpPr>
            <a:cxnSpLocks/>
            <a:stCxn id="33" idx="0"/>
            <a:endCxn id="487" idx="2"/>
          </p:cNvCxnSpPr>
          <p:nvPr/>
        </p:nvCxnSpPr>
        <p:spPr>
          <a:xfrm rot="5400000" flipH="1" flipV="1">
            <a:off x="2276833" y="1578902"/>
            <a:ext cx="3033106" cy="460689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5" name="Google Shape;486;p42">
            <a:extLst>
              <a:ext uri="{FF2B5EF4-FFF2-40B4-BE49-F238E27FC236}">
                <a16:creationId xmlns:a16="http://schemas.microsoft.com/office/drawing/2014/main" id="{BD1AEE8F-A454-3127-6DAE-DE08FD936861}"/>
              </a:ext>
            </a:extLst>
          </p:cNvPr>
          <p:cNvSpPr/>
          <p:nvPr/>
        </p:nvSpPr>
        <p:spPr>
          <a:xfrm>
            <a:off x="496703" y="2297246"/>
            <a:ext cx="1383626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Csapat létrehozása</a:t>
            </a:r>
          </a:p>
        </p:txBody>
      </p:sp>
      <p:cxnSp>
        <p:nvCxnSpPr>
          <p:cNvPr id="17" name="Google Shape;491;p42">
            <a:extLst>
              <a:ext uri="{FF2B5EF4-FFF2-40B4-BE49-F238E27FC236}">
                <a16:creationId xmlns:a16="http://schemas.microsoft.com/office/drawing/2014/main" id="{477479F4-AC23-2586-2AD1-5B94ECBEFDA2}"/>
              </a:ext>
            </a:extLst>
          </p:cNvPr>
          <p:cNvCxnSpPr>
            <a:cxnSpLocks/>
            <a:stCxn id="8" idx="2"/>
            <a:endCxn id="15" idx="3"/>
          </p:cNvCxnSpPr>
          <p:nvPr/>
        </p:nvCxnSpPr>
        <p:spPr>
          <a:xfrm rot="5400000">
            <a:off x="2243505" y="2046484"/>
            <a:ext cx="180187" cy="906537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7" name="Google Shape;489;p42">
            <a:extLst>
              <a:ext uri="{FF2B5EF4-FFF2-40B4-BE49-F238E27FC236}">
                <a16:creationId xmlns:a16="http://schemas.microsoft.com/office/drawing/2014/main" id="{CC8A9354-CC92-FC97-3238-E44DEE4B43EE}"/>
              </a:ext>
            </a:extLst>
          </p:cNvPr>
          <p:cNvSpPr/>
          <p:nvPr/>
        </p:nvSpPr>
        <p:spPr>
          <a:xfrm>
            <a:off x="2033590" y="4496676"/>
            <a:ext cx="3697030" cy="89961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Csapatok adatainak / </a:t>
            </a:r>
          </a:p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Csapatok iskolai jóváhagyási dokumentumának letöltése</a:t>
            </a:r>
            <a:endParaRPr sz="1867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43" name="Google Shape;490;p42">
            <a:extLst>
              <a:ext uri="{FF2B5EF4-FFF2-40B4-BE49-F238E27FC236}">
                <a16:creationId xmlns:a16="http://schemas.microsoft.com/office/drawing/2014/main" id="{8A776A5A-5EAD-1658-AA23-204400B25345}"/>
              </a:ext>
            </a:extLst>
          </p:cNvPr>
          <p:cNvCxnSpPr>
            <a:cxnSpLocks/>
            <a:stCxn id="487" idx="2"/>
            <a:endCxn id="37" idx="0"/>
          </p:cNvCxnSpPr>
          <p:nvPr/>
        </p:nvCxnSpPr>
        <p:spPr>
          <a:xfrm rot="5400000">
            <a:off x="3924029" y="2323871"/>
            <a:ext cx="2130881" cy="2214728"/>
          </a:xfrm>
          <a:prstGeom prst="bentConnector3">
            <a:avLst>
              <a:gd name="adj1" fmla="val 70945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48" name="Google Shape;489;p42">
            <a:extLst>
              <a:ext uri="{FF2B5EF4-FFF2-40B4-BE49-F238E27FC236}">
                <a16:creationId xmlns:a16="http://schemas.microsoft.com/office/drawing/2014/main" id="{12B771F0-0251-40FC-ADD3-9658424AE0AC}"/>
              </a:ext>
            </a:extLst>
          </p:cNvPr>
          <p:cNvSpPr/>
          <p:nvPr/>
        </p:nvSpPr>
        <p:spPr>
          <a:xfrm>
            <a:off x="6753961" y="4817437"/>
            <a:ext cx="3115200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Az összes iskola és csapat megtekintése</a:t>
            </a:r>
            <a:endParaRPr sz="1867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49" name="Google Shape;490;p42">
            <a:extLst>
              <a:ext uri="{FF2B5EF4-FFF2-40B4-BE49-F238E27FC236}">
                <a16:creationId xmlns:a16="http://schemas.microsoft.com/office/drawing/2014/main" id="{590A17F0-8305-CF3E-FB82-AB02659FAF01}"/>
              </a:ext>
            </a:extLst>
          </p:cNvPr>
          <p:cNvCxnSpPr>
            <a:cxnSpLocks/>
            <a:stCxn id="487" idx="2"/>
            <a:endCxn id="48" idx="0"/>
          </p:cNvCxnSpPr>
          <p:nvPr/>
        </p:nvCxnSpPr>
        <p:spPr>
          <a:xfrm rot="16200000" flipH="1">
            <a:off x="5978376" y="2484252"/>
            <a:ext cx="2451642" cy="2214728"/>
          </a:xfrm>
          <a:prstGeom prst="bentConnector3">
            <a:avLst>
              <a:gd name="adj1" fmla="val 61988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452" name="Google Shape;257;p30">
            <a:extLst>
              <a:ext uri="{FF2B5EF4-FFF2-40B4-BE49-F238E27FC236}">
                <a16:creationId xmlns:a16="http://schemas.microsoft.com/office/drawing/2014/main" id="{5B3ACF7A-35B7-9778-76CC-9CCC0CE108D1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509447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" b="1" dirty="0">
                <a:solidFill>
                  <a:srgbClr val="00B0F0"/>
                </a:solidFill>
              </a:rPr>
              <a:t>&lt;/</a:t>
            </a:r>
            <a:r>
              <a:rPr lang="en" dirty="0">
                <a:solidFill>
                  <a:schemeClr val="accent1"/>
                </a:solidFill>
              </a:rPr>
              <a:t> </a:t>
            </a:r>
            <a:r>
              <a:rPr lang="hu-HU" dirty="0"/>
              <a:t>Jogosultságok felépítése</a:t>
            </a:r>
            <a:endParaRPr lang="en-US" dirty="0"/>
          </a:p>
        </p:txBody>
      </p:sp>
      <p:sp>
        <p:nvSpPr>
          <p:cNvPr id="453" name="Téglalap 452">
            <a:extLst>
              <a:ext uri="{FF2B5EF4-FFF2-40B4-BE49-F238E27FC236}">
                <a16:creationId xmlns:a16="http://schemas.microsoft.com/office/drawing/2014/main" id="{3A1F818D-2730-905B-2DDD-F6DFD14197EC}"/>
              </a:ext>
            </a:extLst>
          </p:cNvPr>
          <p:cNvSpPr/>
          <p:nvPr/>
        </p:nvSpPr>
        <p:spPr>
          <a:xfrm>
            <a:off x="533400" y="230981"/>
            <a:ext cx="9076200" cy="330994"/>
          </a:xfrm>
          <a:prstGeom prst="rect">
            <a:avLst/>
          </a:prstGeom>
          <a:solidFill>
            <a:srgbClr val="00B0F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57;p30">
            <a:extLst>
              <a:ext uri="{FF2B5EF4-FFF2-40B4-BE49-F238E27FC236}">
                <a16:creationId xmlns:a16="http://schemas.microsoft.com/office/drawing/2014/main" id="{303BED50-1BB3-85A5-AB46-56E366595CFB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00B050"/>
                </a:solidFill>
              </a:rPr>
              <a:t>&lt;</a:t>
            </a:r>
            <a:r>
              <a:rPr lang="en-US" b="1" dirty="0">
                <a:solidFill>
                  <a:srgbClr val="00B0F0"/>
                </a:solidFill>
              </a:rPr>
              <a:t>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/>
              <a:t>Szűrés</a:t>
            </a:r>
            <a:endParaRPr lang="en-US" dirty="0"/>
          </a:p>
        </p:txBody>
      </p: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8276BE1C-0612-AD55-2544-0D7CE4112BF5}"/>
              </a:ext>
            </a:extLst>
          </p:cNvPr>
          <p:cNvGrpSpPr/>
          <p:nvPr/>
        </p:nvGrpSpPr>
        <p:grpSpPr>
          <a:xfrm>
            <a:off x="702391" y="1349828"/>
            <a:ext cx="2481940" cy="4484912"/>
            <a:chOff x="5279569" y="1705429"/>
            <a:chExt cx="1447800" cy="2616202"/>
          </a:xfrm>
        </p:grpSpPr>
        <p:grpSp>
          <p:nvGrpSpPr>
            <p:cNvPr id="7" name="Csoportba foglalás 6">
              <a:extLst>
                <a:ext uri="{FF2B5EF4-FFF2-40B4-BE49-F238E27FC236}">
                  <a16:creationId xmlns:a16="http://schemas.microsoft.com/office/drawing/2014/main" id="{F9067283-26BB-E5AA-5C9A-645F6ACC23E4}"/>
                </a:ext>
              </a:extLst>
            </p:cNvPr>
            <p:cNvGrpSpPr/>
            <p:nvPr/>
          </p:nvGrpSpPr>
          <p:grpSpPr>
            <a:xfrm>
              <a:off x="5279569" y="1705429"/>
              <a:ext cx="1447800" cy="2616202"/>
              <a:chOff x="6849418" y="1467936"/>
              <a:chExt cx="1864832" cy="1479083"/>
            </a:xfrm>
            <a:solidFill>
              <a:schemeClr val="lt1"/>
            </a:solidFill>
          </p:grpSpPr>
          <p:grpSp>
            <p:nvGrpSpPr>
              <p:cNvPr id="9" name="Google Shape;214;p27">
                <a:extLst>
                  <a:ext uri="{FF2B5EF4-FFF2-40B4-BE49-F238E27FC236}">
                    <a16:creationId xmlns:a16="http://schemas.microsoft.com/office/drawing/2014/main" id="{5020BA13-CB1F-77A1-15AA-8C3C4D8F2810}"/>
                  </a:ext>
                </a:extLst>
              </p:cNvPr>
              <p:cNvGrpSpPr/>
              <p:nvPr/>
            </p:nvGrpSpPr>
            <p:grpSpPr>
              <a:xfrm>
                <a:off x="6849418" y="1467936"/>
                <a:ext cx="1864832" cy="1479083"/>
                <a:chOff x="1054812" y="1407125"/>
                <a:chExt cx="3436212" cy="3535092"/>
              </a:xfrm>
              <a:grpFill/>
            </p:grpSpPr>
            <p:sp>
              <p:nvSpPr>
                <p:cNvPr id="11" name="Google Shape;215;p27">
                  <a:extLst>
                    <a:ext uri="{FF2B5EF4-FFF2-40B4-BE49-F238E27FC236}">
                      <a16:creationId xmlns:a16="http://schemas.microsoft.com/office/drawing/2014/main" id="{D89324F5-DF5C-1AC7-7AD3-5C5573C3BAA3}"/>
                    </a:ext>
                  </a:extLst>
                </p:cNvPr>
                <p:cNvSpPr/>
                <p:nvPr/>
              </p:nvSpPr>
              <p:spPr>
                <a:xfrm>
                  <a:off x="1054812" y="1407125"/>
                  <a:ext cx="3436200" cy="3535092"/>
                </a:xfrm>
                <a:prstGeom prst="rect">
                  <a:avLst/>
                </a:prstGeom>
                <a:solidFill>
                  <a:srgbClr val="E2E4F6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" name="Google Shape;216;p27">
                  <a:extLst>
                    <a:ext uri="{FF2B5EF4-FFF2-40B4-BE49-F238E27FC236}">
                      <a16:creationId xmlns:a16="http://schemas.microsoft.com/office/drawing/2014/main" id="{D1AEFEC8-CBE5-40AF-BBA5-DA36A59B754B}"/>
                    </a:ext>
                  </a:extLst>
                </p:cNvPr>
                <p:cNvSpPr/>
                <p:nvPr/>
              </p:nvSpPr>
              <p:spPr>
                <a:xfrm>
                  <a:off x="1054824" y="1407125"/>
                  <a:ext cx="3436200" cy="232663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" name="Google Shape;219;p27">
                <a:extLst>
                  <a:ext uri="{FF2B5EF4-FFF2-40B4-BE49-F238E27FC236}">
                    <a16:creationId xmlns:a16="http://schemas.microsoft.com/office/drawing/2014/main" id="{6BE26343-4EFA-6CD1-D581-030736BF32DA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8" name="Kép 7">
              <a:extLst>
                <a:ext uri="{FF2B5EF4-FFF2-40B4-BE49-F238E27FC236}">
                  <a16:creationId xmlns:a16="http://schemas.microsoft.com/office/drawing/2014/main" id="{6D2F49D7-BD8B-6E9E-E34A-C207B2EA6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399349" y="1990482"/>
              <a:ext cx="1224175" cy="2233032"/>
            </a:xfrm>
            <a:prstGeom prst="rect">
              <a:avLst/>
            </a:prstGeom>
            <a:solidFill>
              <a:schemeClr val="lt1"/>
            </a:solidFill>
          </p:spPr>
        </p:pic>
      </p:grpSp>
      <p:grpSp>
        <p:nvGrpSpPr>
          <p:cNvPr id="39" name="Csoportba foglalás 38">
            <a:extLst>
              <a:ext uri="{FF2B5EF4-FFF2-40B4-BE49-F238E27FC236}">
                <a16:creationId xmlns:a16="http://schemas.microsoft.com/office/drawing/2014/main" id="{59978DA3-C65D-F0CE-59B5-54E052B29EA4}"/>
              </a:ext>
            </a:extLst>
          </p:cNvPr>
          <p:cNvGrpSpPr/>
          <p:nvPr/>
        </p:nvGrpSpPr>
        <p:grpSpPr>
          <a:xfrm>
            <a:off x="5028323" y="2558972"/>
            <a:ext cx="5231485" cy="1910190"/>
            <a:chOff x="4883127" y="2597657"/>
            <a:chExt cx="5231485" cy="1910190"/>
          </a:xfrm>
        </p:grpSpPr>
        <p:grpSp>
          <p:nvGrpSpPr>
            <p:cNvPr id="37" name="Csoportba foglalás 36">
              <a:extLst>
                <a:ext uri="{FF2B5EF4-FFF2-40B4-BE49-F238E27FC236}">
                  <a16:creationId xmlns:a16="http://schemas.microsoft.com/office/drawing/2014/main" id="{A176135C-31AA-DF46-08AD-93CCD4742F7F}"/>
                </a:ext>
              </a:extLst>
            </p:cNvPr>
            <p:cNvGrpSpPr/>
            <p:nvPr/>
          </p:nvGrpSpPr>
          <p:grpSpPr>
            <a:xfrm>
              <a:off x="4883127" y="2597657"/>
              <a:ext cx="5231485" cy="1910190"/>
              <a:chOff x="6711927" y="3208107"/>
              <a:chExt cx="5231485" cy="1910190"/>
            </a:xfrm>
          </p:grpSpPr>
          <p:grpSp>
            <p:nvGrpSpPr>
              <p:cNvPr id="36" name="Csoportba foglalás 35">
                <a:extLst>
                  <a:ext uri="{FF2B5EF4-FFF2-40B4-BE49-F238E27FC236}">
                    <a16:creationId xmlns:a16="http://schemas.microsoft.com/office/drawing/2014/main" id="{AB2AEC34-57FA-6D52-A728-A48CB4190B2F}"/>
                  </a:ext>
                </a:extLst>
              </p:cNvPr>
              <p:cNvGrpSpPr/>
              <p:nvPr/>
            </p:nvGrpSpPr>
            <p:grpSpPr>
              <a:xfrm>
                <a:off x="6711927" y="3227292"/>
                <a:ext cx="5231485" cy="1891005"/>
                <a:chOff x="6255142" y="2421248"/>
                <a:chExt cx="5231485" cy="1891005"/>
              </a:xfrm>
            </p:grpSpPr>
            <p:grpSp>
              <p:nvGrpSpPr>
                <p:cNvPr id="21" name="Csoportba foglalás 20">
                  <a:extLst>
                    <a:ext uri="{FF2B5EF4-FFF2-40B4-BE49-F238E27FC236}">
                      <a16:creationId xmlns:a16="http://schemas.microsoft.com/office/drawing/2014/main" id="{F88FC93F-58CB-7ED6-B113-CF4E7B949E97}"/>
                    </a:ext>
                  </a:extLst>
                </p:cNvPr>
                <p:cNvGrpSpPr/>
                <p:nvPr/>
              </p:nvGrpSpPr>
              <p:grpSpPr>
                <a:xfrm>
                  <a:off x="6255142" y="2421248"/>
                  <a:ext cx="5231485" cy="1195899"/>
                  <a:chOff x="4612227" y="630808"/>
                  <a:chExt cx="5231485" cy="1195899"/>
                </a:xfrm>
              </p:grpSpPr>
              <p:grpSp>
                <p:nvGrpSpPr>
                  <p:cNvPr id="22" name="Csoportba foglalás 21">
                    <a:extLst>
                      <a:ext uri="{FF2B5EF4-FFF2-40B4-BE49-F238E27FC236}">
                        <a16:creationId xmlns:a16="http://schemas.microsoft.com/office/drawing/2014/main" id="{CB26D9F1-2738-FE8F-8618-49CB862BB7F4}"/>
                      </a:ext>
                    </a:extLst>
                  </p:cNvPr>
                  <p:cNvGrpSpPr/>
                  <p:nvPr/>
                </p:nvGrpSpPr>
                <p:grpSpPr>
                  <a:xfrm>
                    <a:off x="4612227" y="630808"/>
                    <a:ext cx="5073883" cy="1195899"/>
                    <a:chOff x="5803199" y="1497416"/>
                    <a:chExt cx="5073883" cy="1195899"/>
                  </a:xfrm>
                </p:grpSpPr>
                <p:grpSp>
                  <p:nvGrpSpPr>
                    <p:cNvPr id="24" name="Csoportba foglalás 23">
                      <a:extLst>
                        <a:ext uri="{FF2B5EF4-FFF2-40B4-BE49-F238E27FC236}">
                          <a16:creationId xmlns:a16="http://schemas.microsoft.com/office/drawing/2014/main" id="{22D19CA5-47CD-DBAF-DA83-AF491B9DCEC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03218" y="1497416"/>
                      <a:ext cx="5073864" cy="746646"/>
                      <a:chOff x="6849418" y="1309976"/>
                      <a:chExt cx="1864832" cy="764439"/>
                    </a:xfrm>
                  </p:grpSpPr>
                  <p:grpSp>
                    <p:nvGrpSpPr>
                      <p:cNvPr id="26" name="Google Shape;214;p27">
                        <a:extLst>
                          <a:ext uri="{FF2B5EF4-FFF2-40B4-BE49-F238E27FC236}">
                            <a16:creationId xmlns:a16="http://schemas.microsoft.com/office/drawing/2014/main" id="{B311A07F-C921-0A61-80DE-B84934F7683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849418" y="1309976"/>
                        <a:ext cx="1864832" cy="758502"/>
                        <a:chOff x="1054812" y="1029591"/>
                        <a:chExt cx="3436213" cy="1812863"/>
                      </a:xfrm>
                    </p:grpSpPr>
                    <p:sp>
                      <p:nvSpPr>
                        <p:cNvPr id="28" name="Google Shape;215;p27">
                          <a:extLst>
                            <a:ext uri="{FF2B5EF4-FFF2-40B4-BE49-F238E27FC236}">
                              <a16:creationId xmlns:a16="http://schemas.microsoft.com/office/drawing/2014/main" id="{860C1238-D8B2-2ECD-E622-61C6F24D7E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54812" y="1029618"/>
                          <a:ext cx="3436200" cy="1812836"/>
                        </a:xfrm>
                        <a:prstGeom prst="rect">
                          <a:avLst/>
                        </a:prstGeom>
                        <a:solidFill>
                          <a:schemeClr val="lt1"/>
                        </a:solidFill>
                        <a:ln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9" name="Google Shape;216;p27">
                          <a:extLst>
                            <a:ext uri="{FF2B5EF4-FFF2-40B4-BE49-F238E27FC236}">
                              <a16:creationId xmlns:a16="http://schemas.microsoft.com/office/drawing/2014/main" id="{CD808B1D-A2CC-0070-2E45-B40B7593C00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54825" y="1029591"/>
                          <a:ext cx="3436200" cy="768646"/>
                        </a:xfrm>
                        <a:prstGeom prst="rect">
                          <a:avLst/>
                        </a:prstGeom>
                        <a:solidFill>
                          <a:srgbClr val="1E1F22"/>
                        </a:solidFill>
                        <a:ln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sp>
                    <p:nvSpPr>
                      <p:cNvPr id="27" name="Google Shape;219;p27">
                        <a:extLst>
                          <a:ext uri="{FF2B5EF4-FFF2-40B4-BE49-F238E27FC236}">
                            <a16:creationId xmlns:a16="http://schemas.microsoft.com/office/drawing/2014/main" id="{2DADFA0A-A88B-14D3-2150-396D5D83C07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895843" y="1609261"/>
                        <a:ext cx="1814683" cy="465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t" anchorCtr="0">
                        <a:noAutofit/>
                      </a:bodyPr>
                      <a:lstStyle/>
                      <a:p>
                        <a:pPr algn="r">
                          <a:lnSpc>
                            <a:spcPct val="90000"/>
                          </a:lnSpc>
                        </a:pPr>
                        <a:r>
                          <a:rPr lang="hu-HU" sz="1800" b="1" dirty="0">
                            <a:solidFill>
                              <a:srgbClr val="E2E4F6"/>
                            </a:solidFill>
                          </a:rPr>
                          <a:t>=&gt;Póttagnak lennie kell</a:t>
                        </a:r>
                      </a:p>
                    </p:txBody>
                  </p:sp>
                </p:grpSp>
                <p:sp>
                  <p:nvSpPr>
                    <p:cNvPr id="25" name="Google Shape;216;p27">
                      <a:extLst>
                        <a:ext uri="{FF2B5EF4-FFF2-40B4-BE49-F238E27FC236}">
                          <a16:creationId xmlns:a16="http://schemas.microsoft.com/office/drawing/2014/main" id="{82194243-9DCE-82A3-713A-5910B78337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03199" y="2199984"/>
                      <a:ext cx="5073845" cy="493331"/>
                    </a:xfrm>
                    <a:prstGeom prst="rect">
                      <a:avLst/>
                    </a:prstGeom>
                    <a:solidFill>
                      <a:srgbClr val="1E1F22"/>
                    </a:solidFill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</p:grpSp>
              <p:sp>
                <p:nvSpPr>
                  <p:cNvPr id="23" name="Szövegdoboz 22">
                    <a:extLst>
                      <a:ext uri="{FF2B5EF4-FFF2-40B4-BE49-F238E27FC236}">
                        <a16:creationId xmlns:a16="http://schemas.microsoft.com/office/drawing/2014/main" id="{AA1EDD5F-F28A-1872-D804-1BE5037B394C}"/>
                      </a:ext>
                    </a:extLst>
                  </p:cNvPr>
                  <p:cNvSpPr txBox="1"/>
                  <p:nvPr/>
                </p:nvSpPr>
                <p:spPr>
                  <a:xfrm>
                    <a:off x="4629455" y="1390775"/>
                    <a:ext cx="52142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hu-HU" sz="1800" b="1" dirty="0">
                        <a:solidFill>
                          <a:srgbClr val="E2E4F6"/>
                        </a:solidFill>
                      </a:rPr>
                      <a:t>&amp;contestant4=Nincs</a:t>
                    </a:r>
                  </a:p>
                </p:txBody>
              </p:sp>
            </p:grpSp>
            <p:sp>
              <p:nvSpPr>
                <p:cNvPr id="35" name="Google Shape;216;p27">
                  <a:extLst>
                    <a:ext uri="{FF2B5EF4-FFF2-40B4-BE49-F238E27FC236}">
                      <a16:creationId xmlns:a16="http://schemas.microsoft.com/office/drawing/2014/main" id="{F169DDEB-1903-39F0-BC51-2737E1DBF837}"/>
                    </a:ext>
                  </a:extLst>
                </p:cNvPr>
                <p:cNvSpPr/>
                <p:nvPr/>
              </p:nvSpPr>
              <p:spPr>
                <a:xfrm>
                  <a:off x="6255142" y="3571417"/>
                  <a:ext cx="5073845" cy="740836"/>
                </a:xfrm>
                <a:prstGeom prst="rect">
                  <a:avLst/>
                </a:prstGeom>
                <a:solidFill>
                  <a:srgbClr val="2D323C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30" name="Szövegdoboz 29">
                <a:extLst>
                  <a:ext uri="{FF2B5EF4-FFF2-40B4-BE49-F238E27FC236}">
                    <a16:creationId xmlns:a16="http://schemas.microsoft.com/office/drawing/2014/main" id="{7B1A7319-82B1-79ED-3CB2-C1BA06E0DFC1}"/>
                  </a:ext>
                </a:extLst>
              </p:cNvPr>
              <p:cNvSpPr txBox="1"/>
              <p:nvPr/>
            </p:nvSpPr>
            <p:spPr>
              <a:xfrm>
                <a:off x="6758424" y="3208107"/>
                <a:ext cx="2204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1800" b="1" dirty="0">
                    <a:solidFill>
                      <a:srgbClr val="E2E4F6"/>
                    </a:solidFill>
                  </a:rPr>
                  <a:t>&amp;contestant4=Van</a:t>
                </a:r>
              </a:p>
            </p:txBody>
          </p:sp>
        </p:grpSp>
        <p:sp>
          <p:nvSpPr>
            <p:cNvPr id="16" name="Szövegdoboz 15">
              <a:extLst>
                <a:ext uri="{FF2B5EF4-FFF2-40B4-BE49-F238E27FC236}">
                  <a16:creationId xmlns:a16="http://schemas.microsoft.com/office/drawing/2014/main" id="{8654107F-3C43-CA5A-C72B-3DBBC9CC0956}"/>
                </a:ext>
              </a:extLst>
            </p:cNvPr>
            <p:cNvSpPr txBox="1"/>
            <p:nvPr/>
          </p:nvSpPr>
          <p:spPr>
            <a:xfrm>
              <a:off x="5009461" y="3799755"/>
              <a:ext cx="49374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hu-HU" sz="1800" b="1" dirty="0">
                  <a:solidFill>
                    <a:srgbClr val="E2E4F6"/>
                  </a:solidFill>
                </a:rPr>
                <a:t>=&gt;Póttagnak nem kell lennie</a:t>
              </a:r>
            </a:p>
            <a:p>
              <a:pPr algn="r"/>
              <a:r>
                <a:rPr lang="hu-HU" sz="1800" b="1" dirty="0">
                  <a:solidFill>
                    <a:srgbClr val="E2E4F6"/>
                  </a:solidFill>
                </a:rPr>
                <a:t>Ha nincs megadva: bármi lehet</a:t>
              </a:r>
            </a:p>
          </p:txBody>
        </p:sp>
      </p:grpSp>
      <p:grpSp>
        <p:nvGrpSpPr>
          <p:cNvPr id="41" name="Csoportba foglalás 40">
            <a:extLst>
              <a:ext uri="{FF2B5EF4-FFF2-40B4-BE49-F238E27FC236}">
                <a16:creationId xmlns:a16="http://schemas.microsoft.com/office/drawing/2014/main" id="{11A00079-70DD-7221-983E-8B4D81BA109B}"/>
              </a:ext>
            </a:extLst>
          </p:cNvPr>
          <p:cNvGrpSpPr/>
          <p:nvPr/>
        </p:nvGrpSpPr>
        <p:grpSpPr>
          <a:xfrm>
            <a:off x="2806274" y="5345109"/>
            <a:ext cx="5533876" cy="1215084"/>
            <a:chOff x="6711927" y="3208107"/>
            <a:chExt cx="5248713" cy="1215084"/>
          </a:xfrm>
        </p:grpSpPr>
        <p:grpSp>
          <p:nvGrpSpPr>
            <p:cNvPr id="45" name="Csoportba foglalás 44">
              <a:extLst>
                <a:ext uri="{FF2B5EF4-FFF2-40B4-BE49-F238E27FC236}">
                  <a16:creationId xmlns:a16="http://schemas.microsoft.com/office/drawing/2014/main" id="{80A15975-8093-5D85-2047-C9E1BB91F2B2}"/>
                </a:ext>
              </a:extLst>
            </p:cNvPr>
            <p:cNvGrpSpPr/>
            <p:nvPr/>
          </p:nvGrpSpPr>
          <p:grpSpPr>
            <a:xfrm>
              <a:off x="6711927" y="3227292"/>
              <a:ext cx="5248713" cy="1195899"/>
              <a:chOff x="4612227" y="630808"/>
              <a:chExt cx="5248713" cy="1195899"/>
            </a:xfrm>
          </p:grpSpPr>
          <p:grpSp>
            <p:nvGrpSpPr>
              <p:cNvPr id="47" name="Csoportba foglalás 46">
                <a:extLst>
                  <a:ext uri="{FF2B5EF4-FFF2-40B4-BE49-F238E27FC236}">
                    <a16:creationId xmlns:a16="http://schemas.microsoft.com/office/drawing/2014/main" id="{F882EE70-CB35-71EA-4014-CDD1DE814FB6}"/>
                  </a:ext>
                </a:extLst>
              </p:cNvPr>
              <p:cNvGrpSpPr/>
              <p:nvPr/>
            </p:nvGrpSpPr>
            <p:grpSpPr>
              <a:xfrm>
                <a:off x="4612227" y="630808"/>
                <a:ext cx="5073883" cy="1195899"/>
                <a:chOff x="5803199" y="1497416"/>
                <a:chExt cx="5073883" cy="1195899"/>
              </a:xfrm>
            </p:grpSpPr>
            <p:grpSp>
              <p:nvGrpSpPr>
                <p:cNvPr id="49" name="Csoportba foglalás 48">
                  <a:extLst>
                    <a:ext uri="{FF2B5EF4-FFF2-40B4-BE49-F238E27FC236}">
                      <a16:creationId xmlns:a16="http://schemas.microsoft.com/office/drawing/2014/main" id="{23593C50-16DA-A6B4-18B7-3A3CA1A74B4B}"/>
                    </a:ext>
                  </a:extLst>
                </p:cNvPr>
                <p:cNvGrpSpPr/>
                <p:nvPr/>
              </p:nvGrpSpPr>
              <p:grpSpPr>
                <a:xfrm>
                  <a:off x="5803218" y="1497416"/>
                  <a:ext cx="5073864" cy="746646"/>
                  <a:chOff x="6849418" y="1309976"/>
                  <a:chExt cx="1864832" cy="764439"/>
                </a:xfrm>
              </p:grpSpPr>
              <p:grpSp>
                <p:nvGrpSpPr>
                  <p:cNvPr id="51" name="Google Shape;214;p27">
                    <a:extLst>
                      <a:ext uri="{FF2B5EF4-FFF2-40B4-BE49-F238E27FC236}">
                        <a16:creationId xmlns:a16="http://schemas.microsoft.com/office/drawing/2014/main" id="{7BFEE186-07E7-4AF1-D536-F057519F856E}"/>
                      </a:ext>
                    </a:extLst>
                  </p:cNvPr>
                  <p:cNvGrpSpPr/>
                  <p:nvPr/>
                </p:nvGrpSpPr>
                <p:grpSpPr>
                  <a:xfrm>
                    <a:off x="6849418" y="1309976"/>
                    <a:ext cx="1864832" cy="758502"/>
                    <a:chOff x="1054812" y="1029591"/>
                    <a:chExt cx="3436213" cy="1812863"/>
                  </a:xfrm>
                </p:grpSpPr>
                <p:sp>
                  <p:nvSpPr>
                    <p:cNvPr id="53" name="Google Shape;215;p27">
                      <a:extLst>
                        <a:ext uri="{FF2B5EF4-FFF2-40B4-BE49-F238E27FC236}">
                          <a16:creationId xmlns:a16="http://schemas.microsoft.com/office/drawing/2014/main" id="{C0D2B70F-3467-0BF8-1242-E7D67512DB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4812" y="1029618"/>
                      <a:ext cx="3436200" cy="1812836"/>
                    </a:xfrm>
                    <a:prstGeom prst="rect">
                      <a:avLst/>
                    </a:prstGeom>
                    <a:solidFill>
                      <a:srgbClr val="1E1F22"/>
                    </a:solidFill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4" name="Google Shape;216;p27">
                      <a:extLst>
                        <a:ext uri="{FF2B5EF4-FFF2-40B4-BE49-F238E27FC236}">
                          <a16:creationId xmlns:a16="http://schemas.microsoft.com/office/drawing/2014/main" id="{3F88E03B-C06A-B033-4BC4-5ED04CA569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4825" y="1029591"/>
                      <a:ext cx="3436200" cy="768646"/>
                    </a:xfrm>
                    <a:prstGeom prst="rect">
                      <a:avLst/>
                    </a:prstGeom>
                    <a:solidFill>
                      <a:srgbClr val="1E1F22"/>
                    </a:solidFill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52" name="Google Shape;219;p27">
                    <a:extLst>
                      <a:ext uri="{FF2B5EF4-FFF2-40B4-BE49-F238E27FC236}">
                        <a16:creationId xmlns:a16="http://schemas.microsoft.com/office/drawing/2014/main" id="{8A24A1F7-B631-CC09-FC7D-D92047D97E80}"/>
                      </a:ext>
                    </a:extLst>
                  </p:cNvPr>
                  <p:cNvSpPr txBox="1"/>
                  <p:nvPr/>
                </p:nvSpPr>
                <p:spPr>
                  <a:xfrm>
                    <a:off x="6853120" y="1609261"/>
                    <a:ext cx="1834305" cy="4651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no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hu-HU" sz="1800" b="1" dirty="0">
                        <a:solidFill>
                          <a:srgbClr val="E2E4F6"/>
                        </a:solidFill>
                      </a:rPr>
                      <a:t>&amp;</a:t>
                    </a:r>
                    <a:r>
                      <a:rPr lang="hu-HU" sz="1800" b="1" dirty="0" err="1">
                        <a:solidFill>
                          <a:srgbClr val="E2E4F6"/>
                        </a:solidFill>
                      </a:rPr>
                      <a:t>language</a:t>
                    </a:r>
                    <a:r>
                      <a:rPr lang="hu-HU" sz="1800" b="1" dirty="0">
                        <a:solidFill>
                          <a:srgbClr val="E2E4F6"/>
                        </a:solidFill>
                      </a:rPr>
                      <a:t>=</a:t>
                    </a:r>
                    <a:r>
                      <a:rPr lang="hu-HU" sz="1800" b="1" dirty="0" err="1">
                        <a:solidFill>
                          <a:srgbClr val="E2E4F6"/>
                        </a:solidFill>
                      </a:rPr>
                      <a:t>Python;PHP;C</a:t>
                    </a:r>
                    <a:r>
                      <a:rPr lang="hu-HU" sz="1800" b="1" dirty="0">
                        <a:solidFill>
                          <a:srgbClr val="E2E4F6"/>
                        </a:solidFill>
                      </a:rPr>
                      <a:t>#;JavaScript;Java;&amp;</a:t>
                    </a:r>
                  </a:p>
                </p:txBody>
              </p:sp>
            </p:grpSp>
            <p:sp>
              <p:nvSpPr>
                <p:cNvPr id="50" name="Google Shape;216;p27">
                  <a:extLst>
                    <a:ext uri="{FF2B5EF4-FFF2-40B4-BE49-F238E27FC236}">
                      <a16:creationId xmlns:a16="http://schemas.microsoft.com/office/drawing/2014/main" id="{A19BBD97-3C85-7BD5-B05B-5B261C3F5B51}"/>
                    </a:ext>
                  </a:extLst>
                </p:cNvPr>
                <p:cNvSpPr/>
                <p:nvPr/>
              </p:nvSpPr>
              <p:spPr>
                <a:xfrm>
                  <a:off x="5803199" y="2199984"/>
                  <a:ext cx="5073845" cy="493331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48" name="Szövegdoboz 47">
                <a:extLst>
                  <a:ext uri="{FF2B5EF4-FFF2-40B4-BE49-F238E27FC236}">
                    <a16:creationId xmlns:a16="http://schemas.microsoft.com/office/drawing/2014/main" id="{93D8AB47-386D-E5FD-36CD-3AFE118DC8B5}"/>
                  </a:ext>
                </a:extLst>
              </p:cNvPr>
              <p:cNvSpPr txBox="1"/>
              <p:nvPr/>
            </p:nvSpPr>
            <p:spPr>
              <a:xfrm>
                <a:off x="4646683" y="1445292"/>
                <a:ext cx="52142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b="1" dirty="0">
                    <a:solidFill>
                      <a:srgbClr val="E2E4F6"/>
                    </a:solidFill>
                  </a:rPr>
                  <a:t>=&gt;Ha valamelyik nincs megadva, akkor az bármi lehet</a:t>
                </a:r>
              </a:p>
            </p:txBody>
          </p:sp>
        </p:grpSp>
        <p:sp>
          <p:nvSpPr>
            <p:cNvPr id="44" name="Szövegdoboz 43">
              <a:extLst>
                <a:ext uri="{FF2B5EF4-FFF2-40B4-BE49-F238E27FC236}">
                  <a16:creationId xmlns:a16="http://schemas.microsoft.com/office/drawing/2014/main" id="{D2C9435F-BEED-0DF9-0FB7-E741EB64C8D6}"/>
                </a:ext>
              </a:extLst>
            </p:cNvPr>
            <p:cNvSpPr txBox="1"/>
            <p:nvPr/>
          </p:nvSpPr>
          <p:spPr>
            <a:xfrm>
              <a:off x="6758424" y="3208107"/>
              <a:ext cx="43460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800" b="1" dirty="0">
                  <a:solidFill>
                    <a:srgbClr val="E2E4F6"/>
                  </a:solidFill>
                </a:rPr>
                <a:t>&amp;</a:t>
              </a:r>
              <a:r>
                <a:rPr lang="hu-HU" sz="1800" b="1" dirty="0" err="1">
                  <a:solidFill>
                    <a:srgbClr val="E2E4F6"/>
                  </a:solidFill>
                </a:rPr>
                <a:t>category</a:t>
              </a:r>
              <a:r>
                <a:rPr lang="hu-HU" sz="1800" b="1" dirty="0">
                  <a:solidFill>
                    <a:srgbClr val="E2E4F6"/>
                  </a:solidFill>
                </a:rPr>
                <a:t>=</a:t>
              </a:r>
              <a:r>
                <a:rPr lang="hu-HU" sz="1800" b="1" dirty="0" err="1">
                  <a:solidFill>
                    <a:srgbClr val="E2E4F6"/>
                  </a:solidFill>
                </a:rPr>
                <a:t>Web;Mobil;Hagyományos</a:t>
              </a:r>
              <a:r>
                <a:rPr lang="hu-HU" sz="1800" b="1" dirty="0">
                  <a:solidFill>
                    <a:srgbClr val="E2E4F6"/>
                  </a:solidFill>
                </a:rPr>
                <a:t>;</a:t>
              </a:r>
            </a:p>
          </p:txBody>
        </p:sp>
      </p:grpSp>
      <p:sp>
        <p:nvSpPr>
          <p:cNvPr id="17" name="Téglalap 16">
            <a:extLst>
              <a:ext uri="{FF2B5EF4-FFF2-40B4-BE49-F238E27FC236}">
                <a16:creationId xmlns:a16="http://schemas.microsoft.com/office/drawing/2014/main" id="{A79790AE-5C5D-B9D0-4B3C-D59E0CDE6C3B}"/>
              </a:ext>
            </a:extLst>
          </p:cNvPr>
          <p:cNvSpPr/>
          <p:nvPr/>
        </p:nvSpPr>
        <p:spPr>
          <a:xfrm>
            <a:off x="533400" y="230981"/>
            <a:ext cx="11136086" cy="330994"/>
          </a:xfrm>
          <a:prstGeom prst="rect">
            <a:avLst/>
          </a:prstGeom>
          <a:solidFill>
            <a:srgbClr val="00B0F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0" name="Csoportba foglalás 19">
            <a:extLst>
              <a:ext uri="{FF2B5EF4-FFF2-40B4-BE49-F238E27FC236}">
                <a16:creationId xmlns:a16="http://schemas.microsoft.com/office/drawing/2014/main" id="{D7D188BB-9965-864D-CC7C-44D383DDEE3F}"/>
              </a:ext>
            </a:extLst>
          </p:cNvPr>
          <p:cNvGrpSpPr/>
          <p:nvPr/>
        </p:nvGrpSpPr>
        <p:grpSpPr>
          <a:xfrm>
            <a:off x="6957533" y="328189"/>
            <a:ext cx="5234467" cy="2024589"/>
            <a:chOff x="4612227" y="630808"/>
            <a:chExt cx="5234467" cy="2024589"/>
          </a:xfrm>
        </p:grpSpPr>
        <p:grpSp>
          <p:nvGrpSpPr>
            <p:cNvPr id="19" name="Csoportba foglalás 18">
              <a:extLst>
                <a:ext uri="{FF2B5EF4-FFF2-40B4-BE49-F238E27FC236}">
                  <a16:creationId xmlns:a16="http://schemas.microsoft.com/office/drawing/2014/main" id="{9CC61A1E-B2E9-6A23-9619-C6AAAA20DA01}"/>
                </a:ext>
              </a:extLst>
            </p:cNvPr>
            <p:cNvGrpSpPr/>
            <p:nvPr/>
          </p:nvGrpSpPr>
          <p:grpSpPr>
            <a:xfrm>
              <a:off x="4612227" y="630808"/>
              <a:ext cx="5073883" cy="2024589"/>
              <a:chOff x="5803199" y="1497416"/>
              <a:chExt cx="5073883" cy="2024589"/>
            </a:xfrm>
          </p:grpSpPr>
          <p:grpSp>
            <p:nvGrpSpPr>
              <p:cNvPr id="2" name="Csoportba foglalás 1">
                <a:extLst>
                  <a:ext uri="{FF2B5EF4-FFF2-40B4-BE49-F238E27FC236}">
                    <a16:creationId xmlns:a16="http://schemas.microsoft.com/office/drawing/2014/main" id="{BDC058BF-810E-46B7-D03C-A41C41BAF05E}"/>
                  </a:ext>
                </a:extLst>
              </p:cNvPr>
              <p:cNvGrpSpPr/>
              <p:nvPr/>
            </p:nvGrpSpPr>
            <p:grpSpPr>
              <a:xfrm>
                <a:off x="5803218" y="1497416"/>
                <a:ext cx="5073864" cy="1598939"/>
                <a:chOff x="6849418" y="1309976"/>
                <a:chExt cx="1864832" cy="1637043"/>
              </a:xfrm>
            </p:grpSpPr>
            <p:grpSp>
              <p:nvGrpSpPr>
                <p:cNvPr id="4" name="Google Shape;214;p27">
                  <a:extLst>
                    <a:ext uri="{FF2B5EF4-FFF2-40B4-BE49-F238E27FC236}">
                      <a16:creationId xmlns:a16="http://schemas.microsoft.com/office/drawing/2014/main" id="{CDFC483E-F1BE-C19C-58A2-E146105EC1AB}"/>
                    </a:ext>
                  </a:extLst>
                </p:cNvPr>
                <p:cNvGrpSpPr/>
                <p:nvPr/>
              </p:nvGrpSpPr>
              <p:grpSpPr>
                <a:xfrm>
                  <a:off x="6849418" y="1309976"/>
                  <a:ext cx="1864832" cy="1637043"/>
                  <a:chOff x="1054812" y="1029591"/>
                  <a:chExt cx="3436213" cy="3912626"/>
                </a:xfrm>
              </p:grpSpPr>
              <p:sp>
                <p:nvSpPr>
                  <p:cNvPr id="6" name="Google Shape;215;p27">
                    <a:extLst>
                      <a:ext uri="{FF2B5EF4-FFF2-40B4-BE49-F238E27FC236}">
                        <a16:creationId xmlns:a16="http://schemas.microsoft.com/office/drawing/2014/main" id="{CC9493DE-CFB8-39F0-C7A8-0B22CA9351E8}"/>
                      </a:ext>
                    </a:extLst>
                  </p:cNvPr>
                  <p:cNvSpPr/>
                  <p:nvPr/>
                </p:nvSpPr>
                <p:spPr>
                  <a:xfrm>
                    <a:off x="1054812" y="1029617"/>
                    <a:ext cx="3436200" cy="3912600"/>
                  </a:xfrm>
                  <a:prstGeom prst="rect">
                    <a:avLst/>
                  </a:prstGeom>
                  <a:solidFill>
                    <a:srgbClr val="1E1F22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" name="Google Shape;216;p27">
                    <a:extLst>
                      <a:ext uri="{FF2B5EF4-FFF2-40B4-BE49-F238E27FC236}">
                        <a16:creationId xmlns:a16="http://schemas.microsoft.com/office/drawing/2014/main" id="{111C651B-F22F-7AEC-7D51-79BA10939A90}"/>
                      </a:ext>
                    </a:extLst>
                  </p:cNvPr>
                  <p:cNvSpPr/>
                  <p:nvPr/>
                </p:nvSpPr>
                <p:spPr>
                  <a:xfrm>
                    <a:off x="1054825" y="1029591"/>
                    <a:ext cx="3436200" cy="610200"/>
                  </a:xfrm>
                  <a:prstGeom prst="rect">
                    <a:avLst/>
                  </a:prstGeom>
                  <a:solidFill>
                    <a:schemeClr val="l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" name="Google Shape;219;p27">
                  <a:extLst>
                    <a:ext uri="{FF2B5EF4-FFF2-40B4-BE49-F238E27FC236}">
                      <a16:creationId xmlns:a16="http://schemas.microsoft.com/office/drawing/2014/main" id="{DF3CD9B0-48A6-3BB3-2A18-6753F9E36DE9}"/>
                    </a:ext>
                  </a:extLst>
                </p:cNvPr>
                <p:cNvSpPr txBox="1"/>
                <p:nvPr/>
              </p:nvSpPr>
              <p:spPr>
                <a:xfrm>
                  <a:off x="6886211" y="1564133"/>
                  <a:ext cx="1796405" cy="135188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" sz="2800" dirty="0">
                      <a:solidFill>
                        <a:schemeClr val="accent2"/>
                      </a:solidFill>
                    </a:rPr>
                    <a:t>/?</a:t>
                  </a:r>
                  <a:r>
                    <a:rPr lang="hu-HU" sz="2800" b="1" dirty="0" err="1">
                      <a:solidFill>
                        <a:srgbClr val="E2E4F6"/>
                      </a:solidFill>
                    </a:rPr>
                    <a:t>state</a:t>
                  </a:r>
                  <a:r>
                    <a:rPr lang="hu-HU" sz="2800" dirty="0">
                      <a:solidFill>
                        <a:schemeClr val="accent1"/>
                      </a:solidFill>
                    </a:rPr>
                    <a:t>=</a:t>
                  </a:r>
                  <a:r>
                    <a:rPr lang="hu-HU" sz="2800" b="1" dirty="0" err="1">
                      <a:solidFill>
                        <a:srgbClr val="E2E4F6"/>
                      </a:solidFill>
                    </a:rPr>
                    <a:t>regisztralt</a:t>
                  </a:r>
                  <a:r>
                    <a:rPr lang="hu-HU" sz="2800" dirty="0">
                      <a:solidFill>
                        <a:schemeClr val="accent1"/>
                      </a:solidFill>
                    </a:rPr>
                    <a:t>;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hu-HU" sz="2800" b="1" dirty="0">
                      <a:solidFill>
                        <a:srgbClr val="E2E4F6"/>
                      </a:solidFill>
                    </a:rPr>
                    <a:t>iskola </a:t>
                  </a:r>
                  <a:r>
                    <a:rPr lang="hu-HU" sz="2800" b="1" dirty="0" err="1">
                      <a:solidFill>
                        <a:srgbClr val="E2E4F6"/>
                      </a:solidFill>
                    </a:rPr>
                    <a:t>altal</a:t>
                  </a:r>
                  <a:r>
                    <a:rPr lang="hu-HU" sz="2800" b="1" dirty="0">
                      <a:solidFill>
                        <a:srgbClr val="E2E4F6"/>
                      </a:solidFill>
                    </a:rPr>
                    <a:t> </a:t>
                  </a:r>
                  <a:r>
                    <a:rPr lang="hu-HU" sz="2800" b="1" dirty="0" err="1">
                      <a:solidFill>
                        <a:srgbClr val="E2E4F6"/>
                      </a:solidFill>
                    </a:rPr>
                    <a:t>jovahagyva</a:t>
                  </a:r>
                  <a:r>
                    <a:rPr lang="hu-HU" sz="2800" dirty="0">
                      <a:solidFill>
                        <a:schemeClr val="accent1"/>
                      </a:solidFill>
                    </a:rPr>
                    <a:t>;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hu-HU" sz="2800" b="1" dirty="0">
                      <a:solidFill>
                        <a:srgbClr val="E2E4F6"/>
                      </a:solidFill>
                    </a:rPr>
                    <a:t>szervezok </a:t>
                  </a:r>
                  <a:r>
                    <a:rPr lang="hu-HU" sz="2800" b="1" dirty="0" err="1">
                      <a:solidFill>
                        <a:srgbClr val="E2E4F6"/>
                      </a:solidFill>
                    </a:rPr>
                    <a:t>altal</a:t>
                  </a:r>
                  <a:r>
                    <a:rPr lang="hu-HU" sz="2800" b="1" dirty="0">
                      <a:solidFill>
                        <a:srgbClr val="E2E4F6"/>
                      </a:solidFill>
                    </a:rPr>
                    <a:t> </a:t>
                  </a:r>
                  <a:r>
                    <a:rPr lang="hu-HU" sz="2800" b="1" dirty="0" err="1">
                      <a:solidFill>
                        <a:srgbClr val="E2E4F6"/>
                      </a:solidFill>
                    </a:rPr>
                    <a:t>jovahagyva</a:t>
                  </a:r>
                  <a:r>
                    <a:rPr lang="hu-HU" sz="2800" dirty="0">
                      <a:solidFill>
                        <a:schemeClr val="accent1"/>
                      </a:solidFill>
                    </a:rPr>
                    <a:t>;</a:t>
                  </a:r>
                </a:p>
              </p:txBody>
            </p:sp>
          </p:grpSp>
          <p:sp>
            <p:nvSpPr>
              <p:cNvPr id="18" name="Google Shape;216;p27">
                <a:extLst>
                  <a:ext uri="{FF2B5EF4-FFF2-40B4-BE49-F238E27FC236}">
                    <a16:creationId xmlns:a16="http://schemas.microsoft.com/office/drawing/2014/main" id="{4B78DB04-5CB4-0C7E-BCEA-73AB4FF60E2E}"/>
                  </a:ext>
                </a:extLst>
              </p:cNvPr>
              <p:cNvSpPr/>
              <p:nvPr/>
            </p:nvSpPr>
            <p:spPr>
              <a:xfrm>
                <a:off x="5803199" y="3064939"/>
                <a:ext cx="5073845" cy="457066"/>
              </a:xfrm>
              <a:prstGeom prst="rect">
                <a:avLst/>
              </a:prstGeom>
              <a:solidFill>
                <a:srgbClr val="2D323C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" name="Szövegdoboz 14">
              <a:extLst>
                <a:ext uri="{FF2B5EF4-FFF2-40B4-BE49-F238E27FC236}">
                  <a16:creationId xmlns:a16="http://schemas.microsoft.com/office/drawing/2014/main" id="{98443196-9A7C-DAE1-5C43-847819CA2A05}"/>
                </a:ext>
              </a:extLst>
            </p:cNvPr>
            <p:cNvSpPr txBox="1"/>
            <p:nvPr/>
          </p:nvSpPr>
          <p:spPr>
            <a:xfrm>
              <a:off x="4632437" y="2282638"/>
              <a:ext cx="52142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b="1" dirty="0">
                  <a:solidFill>
                    <a:srgbClr val="E2E4F6"/>
                  </a:solidFill>
                </a:rPr>
                <a:t>=&gt;Állapota lehet mind a 3 (akkor is, ha nincs megadva)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55523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New Operating System Design Pitch Deck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New Operating System Design Pitch Deck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6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Operating System Design Pitch Deck by Slidesgo</Template>
  <TotalTime>407</TotalTime>
  <Words>861</Words>
  <Application>Microsoft Office PowerPoint</Application>
  <PresentationFormat>Szélesvásznú</PresentationFormat>
  <Paragraphs>141</Paragraphs>
  <Slides>18</Slides>
  <Notes>9</Notes>
  <HiddenSlides>1</HiddenSlides>
  <MMClips>0</MMClips>
  <ScaleCrop>false</ScaleCrop>
  <HeadingPairs>
    <vt:vector size="6" baseType="variant">
      <vt:variant>
        <vt:lpstr>Használt betűtípusok</vt:lpstr>
      </vt:variant>
      <vt:variant>
        <vt:i4>13</vt:i4>
      </vt:variant>
      <vt:variant>
        <vt:lpstr>Téma</vt:lpstr>
      </vt:variant>
      <vt:variant>
        <vt:i4>4</vt:i4>
      </vt:variant>
      <vt:variant>
        <vt:lpstr>Diacímek</vt:lpstr>
      </vt:variant>
      <vt:variant>
        <vt:i4>18</vt:i4>
      </vt:variant>
    </vt:vector>
  </HeadingPairs>
  <TitlesOfParts>
    <vt:vector size="35" baseType="lpstr">
      <vt:lpstr>Anaheim</vt:lpstr>
      <vt:lpstr>Aptos</vt:lpstr>
      <vt:lpstr>Arial</vt:lpstr>
      <vt:lpstr>Bauhaus 93</vt:lpstr>
      <vt:lpstr>Courier New</vt:lpstr>
      <vt:lpstr>Denk One</vt:lpstr>
      <vt:lpstr>Fira Sans Extra Condensed</vt:lpstr>
      <vt:lpstr>Nunito Light</vt:lpstr>
      <vt:lpstr>Proxima Nova</vt:lpstr>
      <vt:lpstr>PT Sans</vt:lpstr>
      <vt:lpstr>Quantico</vt:lpstr>
      <vt:lpstr>Segoe UI Historic</vt:lpstr>
      <vt:lpstr>Source Code Pro</vt:lpstr>
      <vt:lpstr>New Operating System Design Pitch Deck by Slidesgo</vt:lpstr>
      <vt:lpstr>Slidesgo Final Pages</vt:lpstr>
      <vt:lpstr>1_New Operating System Design Pitch Deck by Slidesgo</vt:lpstr>
      <vt:lpstr>1_Slidesgo Final Pages</vt:lpstr>
      <vt:lpstr>Webalkalmazás</vt:lpstr>
      <vt:lpstr>MVC strucktúra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Frontend</vt:lpstr>
      <vt:lpstr>PowerPoint-bemutató</vt:lpstr>
      <vt:lpstr>Koncepció</vt:lpstr>
      <vt:lpstr>Nehézségek</vt:lpstr>
      <vt:lpstr>Megvalósítás módja</vt:lpstr>
      <vt:lpstr>Végeredmény</vt:lpstr>
      <vt:lpstr>PowerPoint-bemutató</vt:lpstr>
      <vt:lpstr>&lt;/ Timeline of your presentation</vt:lpstr>
      <vt:lpstr>&lt;/ Köszönjük a figyelmet /&gt;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Webalkalmazás</dc:title>
  <dc:creator>O365 felhasználó</dc:creator>
  <cp:lastModifiedBy>O365 felhasználó</cp:lastModifiedBy>
  <cp:revision>286</cp:revision>
  <dcterms:created xsi:type="dcterms:W3CDTF">2024-11-25T07:36:55Z</dcterms:created>
  <dcterms:modified xsi:type="dcterms:W3CDTF">2024-11-28T08:58:03Z</dcterms:modified>
</cp:coreProperties>
</file>