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60" r:id="rId7"/>
    <p:sldId id="259" r:id="rId8"/>
    <p:sldId id="261" r:id="rId9"/>
    <p:sldId id="263" r:id="rId10"/>
    <p:sldId id="258" r:id="rId11"/>
    <p:sldId id="274" r:id="rId12"/>
    <p:sldId id="264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2D323C"/>
    <a:srgbClr val="E2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2109955" y="4065079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Saturn</a:t>
            </a:r>
            <a:endParaRPr sz="17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078488" y="4065045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Earth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345684" y="4065061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8314217" y="4065028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Mars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73558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Triton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93212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Callisto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5381128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Titan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082475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1107724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The Moon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430245" y="280514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6646557" y="2843800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 rot="16200000" flipH="1">
            <a:off x="6911493" y="1551135"/>
            <a:ext cx="478005" cy="2107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stCxn id="486" idx="0"/>
            <a:endCxn id="487" idx="2"/>
          </p:cNvCxnSpPr>
          <p:nvPr/>
        </p:nvCxnSpPr>
        <p:spPr>
          <a:xfrm rot="-5400000">
            <a:off x="4822645" y="1531147"/>
            <a:ext cx="439200" cy="21088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6" idx="2"/>
            <a:endCxn id="478" idx="0"/>
          </p:cNvCxnSpPr>
          <p:nvPr/>
        </p:nvCxnSpPr>
        <p:spPr>
          <a:xfrm rot="-5400000" flipH="1">
            <a:off x="4144445" y="3233747"/>
            <a:ext cx="674800" cy="98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0"/>
            <a:endCxn id="486" idx="2"/>
          </p:cNvCxnSpPr>
          <p:nvPr/>
        </p:nvCxnSpPr>
        <p:spPr>
          <a:xfrm rot="-5400000">
            <a:off x="3160155" y="3237479"/>
            <a:ext cx="674800" cy="98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8389873" y="3243284"/>
            <a:ext cx="636028" cy="1007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479" idx="0"/>
            <a:endCxn id="489" idx="2"/>
          </p:cNvCxnSpPr>
          <p:nvPr/>
        </p:nvCxnSpPr>
        <p:spPr>
          <a:xfrm rot="5400000" flipH="1" flipV="1">
            <a:off x="7405590" y="3266495"/>
            <a:ext cx="636061" cy="96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6" name="Google Shape;496;p42"/>
          <p:cNvCxnSpPr>
            <a:stCxn id="485" idx="0"/>
            <a:endCxn id="477" idx="2"/>
          </p:cNvCxnSpPr>
          <p:nvPr/>
        </p:nvCxnSpPr>
        <p:spPr>
          <a:xfrm rot="-5400000">
            <a:off x="2125724" y="4386020"/>
            <a:ext cx="761200" cy="100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7" name="Google Shape;497;p42"/>
          <p:cNvCxnSpPr>
            <a:stCxn id="484" idx="0"/>
            <a:endCxn id="477" idx="2"/>
          </p:cNvCxnSpPr>
          <p:nvPr/>
        </p:nvCxnSpPr>
        <p:spPr>
          <a:xfrm rot="5400000" flipH="1">
            <a:off x="3113075" y="4401020"/>
            <a:ext cx="761200" cy="9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9" idx="2"/>
          </p:cNvCxnSpPr>
          <p:nvPr/>
        </p:nvCxnSpPr>
        <p:spPr>
          <a:xfrm rot="-5400000">
            <a:off x="6380128" y="4405020"/>
            <a:ext cx="761200" cy="964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9" idx="2"/>
          </p:cNvCxnSpPr>
          <p:nvPr/>
        </p:nvCxnSpPr>
        <p:spPr>
          <a:xfrm rot="5400000" flipH="1">
            <a:off x="7367679" y="4382220"/>
            <a:ext cx="761200" cy="1010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9" idx="2"/>
          </p:cNvCxnSpPr>
          <p:nvPr/>
        </p:nvCxnSpPr>
        <p:spPr>
          <a:xfrm rot="5400000" flipH="1">
            <a:off x="8350279" y="3399420"/>
            <a:ext cx="761200" cy="297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00B050"/>
                </a:solidFill>
              </a:rPr>
              <a:t>V</a:t>
            </a:r>
            <a:r>
              <a:rPr lang="hu-HU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r>
              <a:rPr lang="hu-HU" dirty="0"/>
              <a:t> (MCC?)</a:t>
            </a:r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Serversided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809062" y="431554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80FDA214-6DAA-5528-AD40-3C5A1A5464C4}"/>
              </a:ext>
            </a:extLst>
          </p:cNvPr>
          <p:cNvGrpSpPr/>
          <p:nvPr/>
        </p:nvGrpSpPr>
        <p:grpSpPr>
          <a:xfrm>
            <a:off x="7070666" y="1814130"/>
            <a:ext cx="4981575" cy="4804956"/>
            <a:chOff x="4562475" y="1758985"/>
            <a:chExt cx="3048000" cy="3005548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74687C14-C67D-54BB-055F-D2C72F174916}"/>
                </a:ext>
              </a:extLst>
            </p:cNvPr>
            <p:cNvGrpSpPr/>
            <p:nvPr/>
          </p:nvGrpSpPr>
          <p:grpSpPr>
            <a:xfrm>
              <a:off x="4562475" y="1758985"/>
              <a:ext cx="3048000" cy="3005548"/>
              <a:chOff x="6849419" y="1394247"/>
              <a:chExt cx="1864832" cy="1552772"/>
            </a:xfrm>
            <a:solidFill>
              <a:schemeClr val="lt1"/>
            </a:solidFill>
          </p:grpSpPr>
          <p:grpSp>
            <p:nvGrpSpPr>
              <p:cNvPr id="8" name="Google Shape;214;p27">
                <a:extLst>
                  <a:ext uri="{FF2B5EF4-FFF2-40B4-BE49-F238E27FC236}">
                    <a16:creationId xmlns:a16="http://schemas.microsoft.com/office/drawing/2014/main" id="{023144AD-45CF-F848-4E2A-0C615904ECF8}"/>
                  </a:ext>
                </a:extLst>
              </p:cNvPr>
              <p:cNvGrpSpPr/>
              <p:nvPr/>
            </p:nvGrpSpPr>
            <p:grpSpPr>
              <a:xfrm>
                <a:off x="6849419" y="1394247"/>
                <a:ext cx="1864832" cy="1552772"/>
                <a:chOff x="1054813" y="1231002"/>
                <a:chExt cx="3436212" cy="3711215"/>
              </a:xfrm>
              <a:grpFill/>
            </p:grpSpPr>
            <p:sp>
              <p:nvSpPr>
                <p:cNvPr id="10" name="Google Shape;215;p27">
                  <a:extLst>
                    <a:ext uri="{FF2B5EF4-FFF2-40B4-BE49-F238E27FC236}">
                      <a16:creationId xmlns:a16="http://schemas.microsoft.com/office/drawing/2014/main" id="{D3830CDD-D2E5-D769-3736-0AE19498EA96}"/>
                    </a:ext>
                  </a:extLst>
                </p:cNvPr>
                <p:cNvSpPr/>
                <p:nvPr/>
              </p:nvSpPr>
              <p:spPr>
                <a:xfrm>
                  <a:off x="1054813" y="1312021"/>
                  <a:ext cx="3436200" cy="3630196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6;p27">
                  <a:extLst>
                    <a:ext uri="{FF2B5EF4-FFF2-40B4-BE49-F238E27FC236}">
                      <a16:creationId xmlns:a16="http://schemas.microsoft.com/office/drawing/2014/main" id="{2CA2CD81-FE53-AB24-F3C7-63B57BD7C4FF}"/>
                    </a:ext>
                  </a:extLst>
                </p:cNvPr>
                <p:cNvSpPr/>
                <p:nvPr/>
              </p:nvSpPr>
              <p:spPr>
                <a:xfrm>
                  <a:off x="1054825" y="1231002"/>
                  <a:ext cx="3436200" cy="40878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19;p27">
                <a:extLst>
                  <a:ext uri="{FF2B5EF4-FFF2-40B4-BE49-F238E27FC236}">
                    <a16:creationId xmlns:a16="http://schemas.microsoft.com/office/drawing/2014/main" id="{94D8F230-83EE-FEF1-9CF9-0D7A66B7E0D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07B7C93-DF42-A0A7-E06B-A43B2AC0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6354" y="2153569"/>
              <a:ext cx="2839241" cy="252294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460055" y="1597880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Authenticating</a:t>
            </a:r>
            <a:r>
              <a:rPr lang="hu-HU" dirty="0"/>
              <a:t> - 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Filtering - 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6925942" y="399682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2175F-D829-7E96-5A7B-EA7E86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53FD952-781A-E344-658C-5827956192D1}"/>
              </a:ext>
            </a:extLst>
          </p:cNvPr>
          <p:cNvGrpSpPr/>
          <p:nvPr/>
        </p:nvGrpSpPr>
        <p:grpSpPr>
          <a:xfrm>
            <a:off x="6973243" y="2957801"/>
            <a:ext cx="1864833" cy="1637043"/>
            <a:chOff x="6849418" y="1309976"/>
            <a:chExt cx="1864833" cy="1637043"/>
          </a:xfrm>
        </p:grpSpPr>
        <p:grpSp>
          <p:nvGrpSpPr>
            <p:cNvPr id="4" name="Google Shape;214;p27">
              <a:extLst>
                <a:ext uri="{FF2B5EF4-FFF2-40B4-BE49-F238E27FC236}">
                  <a16:creationId xmlns:a16="http://schemas.microsoft.com/office/drawing/2014/main" id="{55B67CBC-8420-7D35-13AD-6122A87DEF05}"/>
                </a:ext>
              </a:extLst>
            </p:cNvPr>
            <p:cNvGrpSpPr/>
            <p:nvPr/>
          </p:nvGrpSpPr>
          <p:grpSpPr>
            <a:xfrm>
              <a:off x="6849418" y="1309976"/>
              <a:ext cx="1864833" cy="1637043"/>
              <a:chOff x="1054812" y="1029590"/>
              <a:chExt cx="3436214" cy="3912627"/>
            </a:xfrm>
          </p:grpSpPr>
          <p:sp>
            <p:nvSpPr>
              <p:cNvPr id="6" name="Google Shape;215;p27">
                <a:extLst>
                  <a:ext uri="{FF2B5EF4-FFF2-40B4-BE49-F238E27FC236}">
                    <a16:creationId xmlns:a16="http://schemas.microsoft.com/office/drawing/2014/main" id="{43A749AB-7342-CFD7-F2A1-D99E0E63E65B}"/>
                  </a:ext>
                </a:extLst>
              </p:cNvPr>
              <p:cNvSpPr/>
              <p:nvPr/>
            </p:nvSpPr>
            <p:spPr>
              <a:xfrm>
                <a:off x="1054812" y="1029617"/>
                <a:ext cx="3436200" cy="3912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6;p27">
                <a:extLst>
                  <a:ext uri="{FF2B5EF4-FFF2-40B4-BE49-F238E27FC236}">
                    <a16:creationId xmlns:a16="http://schemas.microsoft.com/office/drawing/2014/main" id="{5FD9AF83-3950-9A9E-30CF-25AFE3B2FC62}"/>
                  </a:ext>
                </a:extLst>
              </p:cNvPr>
              <p:cNvSpPr/>
              <p:nvPr/>
            </p:nvSpPr>
            <p:spPr>
              <a:xfrm>
                <a:off x="1054825" y="1029590"/>
                <a:ext cx="34362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19;p27">
              <a:extLst>
                <a:ext uri="{FF2B5EF4-FFF2-40B4-BE49-F238E27FC236}">
                  <a16:creationId xmlns:a16="http://schemas.microsoft.com/office/drawing/2014/main" id="{E0A929B0-603D-59B2-88CD-143810DABDE1}"/>
                </a:ext>
              </a:extLst>
            </p:cNvPr>
            <p:cNvSpPr txBox="1"/>
            <p:nvPr/>
          </p:nvSpPr>
          <p:spPr>
            <a:xfrm>
              <a:off x="7198457" y="1873600"/>
              <a:ext cx="12168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2"/>
                  </a:solidFill>
                </a:rPr>
                <a:t>}</a:t>
              </a:r>
              <a:r>
                <a:rPr lang="en" sz="3600" dirty="0">
                  <a:solidFill>
                    <a:schemeClr val="dk1"/>
                  </a:solidFill>
                </a:rPr>
                <a:t> /&gt; </a:t>
              </a:r>
              <a:r>
                <a:rPr lang="en" sz="3600" dirty="0">
                  <a:solidFill>
                    <a:schemeClr val="accent1"/>
                  </a:solidFill>
                </a:rPr>
                <a:t>[</a:t>
              </a:r>
              <a:endParaRPr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531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177</TotalTime>
  <Words>605</Words>
  <Application>Microsoft Office PowerPoint</Application>
  <PresentationFormat>Szélesvásznú</PresentationFormat>
  <Paragraphs>119</Paragraphs>
  <Slides>15</Slides>
  <Notes>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15</vt:i4>
      </vt:variant>
    </vt:vector>
  </HeadingPairs>
  <TitlesOfParts>
    <vt:vector size="29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 (MCC?)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Projekt továbbfejlesztése és esetleges hibák</vt:lpstr>
      <vt:lpstr>&lt;/ Timeline of your presentation</vt:lpstr>
      <vt:lpstr>&lt;/ Jogosultságok felépítése</vt:lpstr>
      <vt:lpstr>&lt;/ Django felépítése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140</cp:revision>
  <dcterms:created xsi:type="dcterms:W3CDTF">2024-11-25T07:36:55Z</dcterms:created>
  <dcterms:modified xsi:type="dcterms:W3CDTF">2024-11-25T12:08:13Z</dcterms:modified>
</cp:coreProperties>
</file>