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5" r:id="rId6"/>
    <p:sldId id="260" r:id="rId7"/>
    <p:sldId id="259" r:id="rId8"/>
    <p:sldId id="261" r:id="rId9"/>
    <p:sldId id="258" r:id="rId10"/>
    <p:sldId id="271" r:id="rId11"/>
    <p:sldId id="274" r:id="rId12"/>
    <p:sldId id="276" r:id="rId13"/>
    <p:sldId id="263" r:id="rId14"/>
    <p:sldId id="277" r:id="rId15"/>
    <p:sldId id="278" r:id="rId16"/>
    <p:sldId id="279" r:id="rId17"/>
    <p:sldId id="280" r:id="rId18"/>
    <p:sldId id="269" r:id="rId19"/>
    <p:sldId id="257" r:id="rId20"/>
    <p:sldId id="270" r:id="rId21"/>
    <p:sldId id="272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E7FC211-0B4C-4ACD-AAED-89BC1771DF27}">
          <p14:sldIdLst>
            <p14:sldId id="256"/>
          </p14:sldIdLst>
        </p14:section>
        <p14:section name="Gálati" id="{5F56BCDF-E033-43DF-A4D1-C67168D77E7D}">
          <p14:sldIdLst>
            <p14:sldId id="275"/>
            <p14:sldId id="260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76"/>
            <p14:sldId id="263"/>
            <p14:sldId id="277"/>
            <p14:sldId id="278"/>
            <p14:sldId id="279"/>
            <p14:sldId id="280"/>
          </p14:sldIdLst>
        </p14:section>
        <p14:section name="Névtelen szakasz" id="{E6C70222-B51E-4CB7-9AD9-7BD614FE39ED}">
          <p14:sldIdLst>
            <p14:sldId id="269"/>
            <p14:sldId id="257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78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FFFFFF"/>
                </a:solidFill>
                <a:effectLst/>
                <a:latin typeface="Placeholder Font"/>
              </a:rPr>
              <a:t>front és back, illetve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Placeholder Font"/>
              </a:rPr>
              <a:t>szerepkorol</a:t>
            </a:r>
            <a:endParaRPr lang="hu-HU" b="0" i="0" dirty="0">
              <a:solidFill>
                <a:srgbClr val="FFFFFF"/>
              </a:solidFill>
              <a:effectLst/>
              <a:latin typeface="Placeholder Font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Kovin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a szerepkorok bemutatása, kiegészítése</a:t>
            </a: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Akár a front és back is lehet 1-1 dia, hogy bemutatni mely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packagek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lettek használva, meg modulok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Utána bemutatni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pl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egy regisztráció kódot, rövid magyarázat mellette hogy mit csinál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stb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,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authentikacio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stb</a:t>
            </a:r>
            <a:endParaRPr lang="hu-HU" b="0" i="0" dirty="0">
              <a:solidFill>
                <a:srgbClr val="1C1E21"/>
              </a:solidFill>
              <a:effectLst/>
              <a:latin typeface="inherit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hu-HU" b="0" i="0" dirty="0">
                <a:solidFill>
                  <a:srgbClr val="FFFFFF"/>
                </a:solidFill>
                <a:effectLst/>
                <a:latin typeface="Placeholder Font"/>
              </a:rPr>
              <a:t>Egy másik kód, ami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Placeholder Font"/>
              </a:rPr>
              <a:t>pl</a:t>
            </a:r>
            <a:r>
              <a:rPr lang="hu-HU" b="0" i="0" dirty="0">
                <a:solidFill>
                  <a:srgbClr val="FFFFFF"/>
                </a:solidFill>
                <a:effectLst/>
                <a:latin typeface="Placeholder Font"/>
              </a:rPr>
              <a:t> behozza az oldalt, és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Placeholder Font"/>
              </a:rPr>
              <a:t>jogosultsaghoz</a:t>
            </a:r>
            <a:r>
              <a:rPr lang="hu-HU" b="0" i="0" dirty="0">
                <a:solidFill>
                  <a:srgbClr val="FFFFFF"/>
                </a:solidFill>
                <a:effectLst/>
                <a:latin typeface="Placeholder Font"/>
              </a:rPr>
              <a:t> kötődik Másik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Placeholder Font"/>
              </a:rPr>
              <a:t>dian</a:t>
            </a:r>
            <a:r>
              <a:rPr lang="hu-HU" b="0" i="0" dirty="0">
                <a:solidFill>
                  <a:srgbClr val="FFFFFF"/>
                </a:solidFill>
                <a:effectLst/>
                <a:latin typeface="Placeholder Font"/>
              </a:rPr>
              <a:t> egy kép róla</a:t>
            </a: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Az iskolák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regisztrációjanak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bemutatása, jóváhagyása, képpel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inherit"/>
              </a:rPr>
              <a:t>illusztralva</a:t>
            </a:r>
            <a:r>
              <a:rPr lang="hu-HU" b="0" i="0" dirty="0">
                <a:solidFill>
                  <a:srgbClr val="1C1E21"/>
                </a:solidFill>
                <a:effectLst/>
                <a:latin typeface="inherit"/>
              </a:rPr>
              <a:t> 1-1 dia</a:t>
            </a:r>
          </a:p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/>
              <a:t>Letisztul megjelenés</a:t>
            </a:r>
          </a:p>
          <a:p>
            <a:r>
              <a:rPr lang="hu-HU" sz="1800" dirty="0"/>
              <a:t>Egyszerű kezelőfelület</a:t>
            </a:r>
          </a:p>
          <a:p>
            <a:r>
              <a:rPr lang="hu-HU" sz="1800" dirty="0"/>
              <a:t>Barátságos színek</a:t>
            </a:r>
          </a:p>
          <a:p>
            <a:endParaRPr lang="hu-HU" sz="1800" dirty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Hullámok</a:t>
            </a:r>
          </a:p>
          <a:p>
            <a:r>
              <a:rPr lang="hu-HU" dirty="0" err="1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  <a:p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módja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00B050"/>
                </a:solidFill>
              </a:rPr>
              <a:t>V</a:t>
            </a:r>
            <a:r>
              <a:rPr lang="hu-HU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53" y="1851547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003215" y="1826057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335107" y="1697403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5960" y="4114176"/>
              <a:ext cx="2909636" cy="1515653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4539233" y="511852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720470" y="3742158"/>
            <a:ext cx="275272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78475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8529914" y="335481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2215097" y="4533321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jelentkezési határidő és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6950559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6090483" y="4208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16200000" flipH="1">
            <a:off x="9272954" y="2540251"/>
            <a:ext cx="946740" cy="6823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8592953" y="1992966"/>
            <a:ext cx="397076" cy="1227287"/>
          </a:xfrm>
          <a:prstGeom prst="bentConnector3">
            <a:avLst>
              <a:gd name="adj1" fmla="val -208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3" y="2365795"/>
            <a:ext cx="853726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5951212" y="2511417"/>
            <a:ext cx="1842493" cy="1551250"/>
          </a:xfrm>
          <a:prstGeom prst="bentConnector3">
            <a:avLst>
              <a:gd name="adj1" fmla="val 4231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3851002" y="2287490"/>
            <a:ext cx="2167526" cy="2324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78342" y="371445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321</TotalTime>
  <Words>700</Words>
  <Application>Microsoft Office PowerPoint</Application>
  <PresentationFormat>Szélesvásznú</PresentationFormat>
  <Paragraphs>127</Paragraphs>
  <Slides>19</Slides>
  <Notes>8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14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19</vt:i4>
      </vt:variant>
    </vt:vector>
  </HeadingPairs>
  <TitlesOfParts>
    <vt:vector size="37" baseType="lpstr">
      <vt:lpstr>Anaheim</vt:lpstr>
      <vt:lpstr>Aptos</vt:lpstr>
      <vt:lpstr>Arial</vt:lpstr>
      <vt:lpstr>Bauhaus 93</vt:lpstr>
      <vt:lpstr>Denk One</vt:lpstr>
      <vt:lpstr>Fira Sans Extra Condensed</vt:lpstr>
      <vt:lpstr>inherit</vt:lpstr>
      <vt:lpstr>Nunito Light</vt:lpstr>
      <vt:lpstr>Placeholder Font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</vt:lpstr>
      <vt:lpstr>PowerPoint-bemutató</vt:lpstr>
      <vt:lpstr>PowerPoint-bemutató</vt:lpstr>
      <vt:lpstr>PowerPoint-bemutató</vt:lpstr>
      <vt:lpstr>PowerPoint-bemutató</vt:lpstr>
      <vt:lpstr>&lt;/ Jogosultságok felépítése</vt:lpstr>
      <vt:lpstr>PowerPoint-bemutató</vt:lpstr>
      <vt:lpstr>Frontend</vt:lpstr>
      <vt:lpstr>PowerPoint-bemutató</vt:lpstr>
      <vt:lpstr>Koncepció</vt:lpstr>
      <vt:lpstr>Nehézségek</vt:lpstr>
      <vt:lpstr>Megvalósítás módja</vt:lpstr>
      <vt:lpstr>Végeredmény</vt:lpstr>
      <vt:lpstr>&lt;/ Projekt továbbfejlesztése és esetleges hibák</vt:lpstr>
      <vt:lpstr>&lt;/ Köszönjük a figyelmet /&gt;</vt:lpstr>
      <vt:lpstr>&lt;/ Timeline of your presentation</vt:lpstr>
      <vt:lpstr>&lt;/ Django felépítése</vt:lpstr>
      <vt:lpstr>&lt;/ Fejlesztési út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184</cp:revision>
  <dcterms:created xsi:type="dcterms:W3CDTF">2024-11-25T07:36:55Z</dcterms:created>
  <dcterms:modified xsi:type="dcterms:W3CDTF">2024-11-27T14:43:26Z</dcterms:modified>
</cp:coreProperties>
</file>