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4BAB00-844C-4E78-9F5C-4EEBD5A6F60A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FDE92A-FFAF-47FF-A3E0-0FB165B14AB5}">
      <dgm:prSet/>
      <dgm:spPr/>
      <dgm:t>
        <a:bodyPr/>
        <a:lstStyle/>
        <a:p>
          <a:r>
            <a:rPr lang="en-US"/>
            <a:t>Select</a:t>
          </a:r>
        </a:p>
      </dgm:t>
    </dgm:pt>
    <dgm:pt modelId="{12CBF4EE-CF83-4516-8BE0-ADFAF8E87DE5}" type="parTrans" cxnId="{9CDFFC01-0006-4743-81A8-FD80C72F95C0}">
      <dgm:prSet/>
      <dgm:spPr/>
      <dgm:t>
        <a:bodyPr/>
        <a:lstStyle/>
        <a:p>
          <a:endParaRPr lang="en-US"/>
        </a:p>
      </dgm:t>
    </dgm:pt>
    <dgm:pt modelId="{3FF342B4-5E03-4D8E-915A-F7A41F9B33EA}" type="sibTrans" cxnId="{9CDFFC01-0006-4743-81A8-FD80C72F95C0}">
      <dgm:prSet/>
      <dgm:spPr/>
      <dgm:t>
        <a:bodyPr/>
        <a:lstStyle/>
        <a:p>
          <a:endParaRPr lang="en-US"/>
        </a:p>
      </dgm:t>
    </dgm:pt>
    <dgm:pt modelId="{738C9942-5E46-499D-A623-69279634B8D0}">
      <dgm:prSet/>
      <dgm:spPr/>
      <dgm:t>
        <a:bodyPr/>
        <a:lstStyle/>
        <a:p>
          <a:r>
            <a:rPr lang="en-US"/>
            <a:t>Select non-structured data source.</a:t>
          </a:r>
        </a:p>
      </dgm:t>
    </dgm:pt>
    <dgm:pt modelId="{9F87515E-B8A9-4A2D-A3DF-93D7F3C6FEDB}" type="parTrans" cxnId="{78E4E959-3E7E-48D2-9FFE-3FDB86D58B9A}">
      <dgm:prSet/>
      <dgm:spPr/>
      <dgm:t>
        <a:bodyPr/>
        <a:lstStyle/>
        <a:p>
          <a:endParaRPr lang="en-US"/>
        </a:p>
      </dgm:t>
    </dgm:pt>
    <dgm:pt modelId="{10721A0E-E554-409D-99A3-4AA0CB5D9D19}" type="sibTrans" cxnId="{78E4E959-3E7E-48D2-9FFE-3FDB86D58B9A}">
      <dgm:prSet/>
      <dgm:spPr/>
      <dgm:t>
        <a:bodyPr/>
        <a:lstStyle/>
        <a:p>
          <a:endParaRPr lang="en-US"/>
        </a:p>
      </dgm:t>
    </dgm:pt>
    <dgm:pt modelId="{4124711F-4E47-434C-9AE4-AE76CF5100EE}">
      <dgm:prSet/>
      <dgm:spPr/>
      <dgm:t>
        <a:bodyPr/>
        <a:lstStyle/>
        <a:p>
          <a:r>
            <a:rPr lang="en-US"/>
            <a:t>Copy</a:t>
          </a:r>
        </a:p>
      </dgm:t>
    </dgm:pt>
    <dgm:pt modelId="{D7880379-3598-483F-968C-535147D83FF3}" type="parTrans" cxnId="{ADBF9E12-1052-4F0E-9956-AA16A606ED6F}">
      <dgm:prSet/>
      <dgm:spPr/>
      <dgm:t>
        <a:bodyPr/>
        <a:lstStyle/>
        <a:p>
          <a:endParaRPr lang="en-US"/>
        </a:p>
      </dgm:t>
    </dgm:pt>
    <dgm:pt modelId="{2AF36E47-479F-44C6-A305-1AD151CC12BD}" type="sibTrans" cxnId="{ADBF9E12-1052-4F0E-9956-AA16A606ED6F}">
      <dgm:prSet/>
      <dgm:spPr/>
      <dgm:t>
        <a:bodyPr/>
        <a:lstStyle/>
        <a:p>
          <a:endParaRPr lang="en-US"/>
        </a:p>
      </dgm:t>
    </dgm:pt>
    <dgm:pt modelId="{CB0B73E5-CAB7-4F8B-8800-95672E394020}">
      <dgm:prSet/>
      <dgm:spPr/>
      <dgm:t>
        <a:bodyPr/>
        <a:lstStyle/>
        <a:p>
          <a:r>
            <a:rPr lang="en-US"/>
            <a:t>Copy each chapter and paste on Sublime Text.</a:t>
          </a:r>
        </a:p>
      </dgm:t>
    </dgm:pt>
    <dgm:pt modelId="{F8CB154A-612C-4570-880D-43091312F84A}" type="parTrans" cxnId="{28931511-3A8E-4687-81AF-288B550109FE}">
      <dgm:prSet/>
      <dgm:spPr/>
      <dgm:t>
        <a:bodyPr/>
        <a:lstStyle/>
        <a:p>
          <a:endParaRPr lang="en-US"/>
        </a:p>
      </dgm:t>
    </dgm:pt>
    <dgm:pt modelId="{62B0FF7C-E677-433E-91D8-C82121055264}" type="sibTrans" cxnId="{28931511-3A8E-4687-81AF-288B550109FE}">
      <dgm:prSet/>
      <dgm:spPr/>
      <dgm:t>
        <a:bodyPr/>
        <a:lstStyle/>
        <a:p>
          <a:endParaRPr lang="en-US"/>
        </a:p>
      </dgm:t>
    </dgm:pt>
    <dgm:pt modelId="{B118B94E-EC82-4DEC-A27E-D710873DCF75}">
      <dgm:prSet/>
      <dgm:spPr/>
      <dgm:t>
        <a:bodyPr/>
        <a:lstStyle/>
        <a:p>
          <a:r>
            <a:rPr lang="en-US"/>
            <a:t>Split</a:t>
          </a:r>
        </a:p>
      </dgm:t>
    </dgm:pt>
    <dgm:pt modelId="{A42AAF8B-7C50-4C64-81B6-29F6BB24D951}" type="parTrans" cxnId="{C0AC7CF6-4566-4FD0-815B-11855428062E}">
      <dgm:prSet/>
      <dgm:spPr/>
      <dgm:t>
        <a:bodyPr/>
        <a:lstStyle/>
        <a:p>
          <a:endParaRPr lang="en-US"/>
        </a:p>
      </dgm:t>
    </dgm:pt>
    <dgm:pt modelId="{64AB6A69-2963-467E-A907-6F34FC96341F}" type="sibTrans" cxnId="{C0AC7CF6-4566-4FD0-815B-11855428062E}">
      <dgm:prSet/>
      <dgm:spPr/>
      <dgm:t>
        <a:bodyPr/>
        <a:lstStyle/>
        <a:p>
          <a:endParaRPr lang="en-US"/>
        </a:p>
      </dgm:t>
    </dgm:pt>
    <dgm:pt modelId="{0D6F7BB2-4C08-42E3-8D76-40C1991F47B3}">
      <dgm:prSet/>
      <dgm:spPr/>
      <dgm:t>
        <a:bodyPr/>
        <a:lstStyle/>
        <a:p>
          <a:r>
            <a:rPr lang="en-US"/>
            <a:t>Split each word in a line.</a:t>
          </a:r>
        </a:p>
      </dgm:t>
    </dgm:pt>
    <dgm:pt modelId="{A1C10EBD-8571-479C-B7FF-57C301BD81C4}" type="parTrans" cxnId="{FB99C35C-400B-456F-8FDE-F7CD7A626DD8}">
      <dgm:prSet/>
      <dgm:spPr/>
      <dgm:t>
        <a:bodyPr/>
        <a:lstStyle/>
        <a:p>
          <a:endParaRPr lang="en-US"/>
        </a:p>
      </dgm:t>
    </dgm:pt>
    <dgm:pt modelId="{446F9A16-0B6E-41E1-B86B-42212214E2A2}" type="sibTrans" cxnId="{FB99C35C-400B-456F-8FDE-F7CD7A626DD8}">
      <dgm:prSet/>
      <dgm:spPr/>
      <dgm:t>
        <a:bodyPr/>
        <a:lstStyle/>
        <a:p>
          <a:endParaRPr lang="en-US"/>
        </a:p>
      </dgm:t>
    </dgm:pt>
    <dgm:pt modelId="{05FD5A44-5A09-401D-9396-6A907EFFE5B9}">
      <dgm:prSet/>
      <dgm:spPr/>
      <dgm:t>
        <a:bodyPr/>
        <a:lstStyle/>
        <a:p>
          <a:r>
            <a:rPr lang="en-US" dirty="0"/>
            <a:t>Delete</a:t>
          </a:r>
        </a:p>
      </dgm:t>
    </dgm:pt>
    <dgm:pt modelId="{1245B66B-85BA-47AF-A925-D5E59EC79881}" type="parTrans" cxnId="{4F5299FC-57C2-42E2-A16A-2D298DD0A1F3}">
      <dgm:prSet/>
      <dgm:spPr/>
      <dgm:t>
        <a:bodyPr/>
        <a:lstStyle/>
        <a:p>
          <a:endParaRPr lang="en-US"/>
        </a:p>
      </dgm:t>
    </dgm:pt>
    <dgm:pt modelId="{556E4C15-F861-4385-9CDD-3AF912E530E1}" type="sibTrans" cxnId="{4F5299FC-57C2-42E2-A16A-2D298DD0A1F3}">
      <dgm:prSet/>
      <dgm:spPr/>
      <dgm:t>
        <a:bodyPr/>
        <a:lstStyle/>
        <a:p>
          <a:endParaRPr lang="en-US"/>
        </a:p>
      </dgm:t>
    </dgm:pt>
    <dgm:pt modelId="{F763666A-56B6-4F64-98E6-B28A73B04943}">
      <dgm:prSet/>
      <dgm:spPr/>
      <dgm:t>
        <a:bodyPr/>
        <a:lstStyle/>
        <a:p>
          <a:r>
            <a:rPr lang="en-US"/>
            <a:t>Delete all numbers and all references letters (a;b;c).</a:t>
          </a:r>
        </a:p>
      </dgm:t>
    </dgm:pt>
    <dgm:pt modelId="{44E94A90-73C3-40A4-AB86-E8E714F308E0}" type="parTrans" cxnId="{E00FD6BF-CD85-4837-BDD3-1F479A891D99}">
      <dgm:prSet/>
      <dgm:spPr/>
      <dgm:t>
        <a:bodyPr/>
        <a:lstStyle/>
        <a:p>
          <a:endParaRPr lang="en-US"/>
        </a:p>
      </dgm:t>
    </dgm:pt>
    <dgm:pt modelId="{A5514FF4-1C76-473E-A9E7-97DDC86D5A56}" type="sibTrans" cxnId="{E00FD6BF-CD85-4837-BDD3-1F479A891D99}">
      <dgm:prSet/>
      <dgm:spPr/>
      <dgm:t>
        <a:bodyPr/>
        <a:lstStyle/>
        <a:p>
          <a:endParaRPr lang="en-US"/>
        </a:p>
      </dgm:t>
    </dgm:pt>
    <dgm:pt modelId="{9AC58927-96D9-43D7-B9EC-4B56EA24FFE9}" type="pres">
      <dgm:prSet presAssocID="{E54BAB00-844C-4E78-9F5C-4EEBD5A6F60A}" presName="Name0" presStyleCnt="0">
        <dgm:presLayoutVars>
          <dgm:dir/>
          <dgm:animLvl val="lvl"/>
          <dgm:resizeHandles val="exact"/>
        </dgm:presLayoutVars>
      </dgm:prSet>
      <dgm:spPr/>
    </dgm:pt>
    <dgm:pt modelId="{2DDA0EB6-122F-41B2-AA4C-1A6B0539FCA6}" type="pres">
      <dgm:prSet presAssocID="{EAFDE92A-FFAF-47FF-A3E0-0FB165B14AB5}" presName="composite" presStyleCnt="0"/>
      <dgm:spPr/>
    </dgm:pt>
    <dgm:pt modelId="{79F72041-E45E-48B9-A412-6E18F44DB2BD}" type="pres">
      <dgm:prSet presAssocID="{EAFDE92A-FFAF-47FF-A3E0-0FB165B14AB5}" presName="parTx" presStyleLbl="alignNode1" presStyleIdx="0" presStyleCnt="4">
        <dgm:presLayoutVars>
          <dgm:chMax val="0"/>
          <dgm:chPref val="0"/>
        </dgm:presLayoutVars>
      </dgm:prSet>
      <dgm:spPr/>
    </dgm:pt>
    <dgm:pt modelId="{77BE1081-2251-423C-8038-861F8DF21123}" type="pres">
      <dgm:prSet presAssocID="{EAFDE92A-FFAF-47FF-A3E0-0FB165B14AB5}" presName="desTx" presStyleLbl="alignAccFollowNode1" presStyleIdx="0" presStyleCnt="4">
        <dgm:presLayoutVars/>
      </dgm:prSet>
      <dgm:spPr/>
    </dgm:pt>
    <dgm:pt modelId="{6BED550A-1D61-4B97-9291-4720659FC4F4}" type="pres">
      <dgm:prSet presAssocID="{3FF342B4-5E03-4D8E-915A-F7A41F9B33EA}" presName="space" presStyleCnt="0"/>
      <dgm:spPr/>
    </dgm:pt>
    <dgm:pt modelId="{A2631F0C-9B24-4D81-8DE0-D2DFA45A6D57}" type="pres">
      <dgm:prSet presAssocID="{4124711F-4E47-434C-9AE4-AE76CF5100EE}" presName="composite" presStyleCnt="0"/>
      <dgm:spPr/>
    </dgm:pt>
    <dgm:pt modelId="{60630DCD-9379-4ABA-A66C-56045E7EA32A}" type="pres">
      <dgm:prSet presAssocID="{4124711F-4E47-434C-9AE4-AE76CF5100EE}" presName="parTx" presStyleLbl="alignNode1" presStyleIdx="1" presStyleCnt="4">
        <dgm:presLayoutVars>
          <dgm:chMax val="0"/>
          <dgm:chPref val="0"/>
        </dgm:presLayoutVars>
      </dgm:prSet>
      <dgm:spPr/>
    </dgm:pt>
    <dgm:pt modelId="{184A01CC-3640-4C03-9630-03975D7D86F2}" type="pres">
      <dgm:prSet presAssocID="{4124711F-4E47-434C-9AE4-AE76CF5100EE}" presName="desTx" presStyleLbl="alignAccFollowNode1" presStyleIdx="1" presStyleCnt="4">
        <dgm:presLayoutVars/>
      </dgm:prSet>
      <dgm:spPr/>
    </dgm:pt>
    <dgm:pt modelId="{44025428-BFBD-472D-B971-F5BEE3DBD7A1}" type="pres">
      <dgm:prSet presAssocID="{2AF36E47-479F-44C6-A305-1AD151CC12BD}" presName="space" presStyleCnt="0"/>
      <dgm:spPr/>
    </dgm:pt>
    <dgm:pt modelId="{0725A19A-627C-4A88-B646-A3D93B0CB2B8}" type="pres">
      <dgm:prSet presAssocID="{B118B94E-EC82-4DEC-A27E-D710873DCF75}" presName="composite" presStyleCnt="0"/>
      <dgm:spPr/>
    </dgm:pt>
    <dgm:pt modelId="{B4D0C012-3EBE-4E99-BED6-C8FA6D555B5E}" type="pres">
      <dgm:prSet presAssocID="{B118B94E-EC82-4DEC-A27E-D710873DCF75}" presName="parTx" presStyleLbl="alignNode1" presStyleIdx="2" presStyleCnt="4">
        <dgm:presLayoutVars>
          <dgm:chMax val="0"/>
          <dgm:chPref val="0"/>
        </dgm:presLayoutVars>
      </dgm:prSet>
      <dgm:spPr/>
    </dgm:pt>
    <dgm:pt modelId="{0A4BC859-B556-4089-A473-74D6177D6D3D}" type="pres">
      <dgm:prSet presAssocID="{B118B94E-EC82-4DEC-A27E-D710873DCF75}" presName="desTx" presStyleLbl="alignAccFollowNode1" presStyleIdx="2" presStyleCnt="4">
        <dgm:presLayoutVars/>
      </dgm:prSet>
      <dgm:spPr/>
    </dgm:pt>
    <dgm:pt modelId="{AF4A308B-D88B-4A63-95D7-CD818495F0EA}" type="pres">
      <dgm:prSet presAssocID="{64AB6A69-2963-467E-A907-6F34FC96341F}" presName="space" presStyleCnt="0"/>
      <dgm:spPr/>
    </dgm:pt>
    <dgm:pt modelId="{4096C2A5-15A8-4C1A-8390-F73EF8083B92}" type="pres">
      <dgm:prSet presAssocID="{05FD5A44-5A09-401D-9396-6A907EFFE5B9}" presName="composite" presStyleCnt="0"/>
      <dgm:spPr/>
    </dgm:pt>
    <dgm:pt modelId="{6D6C8D52-230D-4ACE-82BA-789555D2C13B}" type="pres">
      <dgm:prSet presAssocID="{05FD5A44-5A09-401D-9396-6A907EFFE5B9}" presName="parTx" presStyleLbl="alignNode1" presStyleIdx="3" presStyleCnt="4" custScaleY="90909">
        <dgm:presLayoutVars>
          <dgm:chMax val="0"/>
          <dgm:chPref val="0"/>
        </dgm:presLayoutVars>
      </dgm:prSet>
      <dgm:spPr/>
    </dgm:pt>
    <dgm:pt modelId="{095D5B41-9BA8-41B2-97AB-7CE3DEB6C78D}" type="pres">
      <dgm:prSet presAssocID="{05FD5A44-5A09-401D-9396-6A907EFFE5B9}" presName="desTx" presStyleLbl="alignAccFollowNode1" presStyleIdx="3" presStyleCnt="4">
        <dgm:presLayoutVars/>
      </dgm:prSet>
      <dgm:spPr/>
    </dgm:pt>
  </dgm:ptLst>
  <dgm:cxnLst>
    <dgm:cxn modelId="{9CDFFC01-0006-4743-81A8-FD80C72F95C0}" srcId="{E54BAB00-844C-4E78-9F5C-4EEBD5A6F60A}" destId="{EAFDE92A-FFAF-47FF-A3E0-0FB165B14AB5}" srcOrd="0" destOrd="0" parTransId="{12CBF4EE-CF83-4516-8BE0-ADFAF8E87DE5}" sibTransId="{3FF342B4-5E03-4D8E-915A-F7A41F9B33EA}"/>
    <dgm:cxn modelId="{28931511-3A8E-4687-81AF-288B550109FE}" srcId="{4124711F-4E47-434C-9AE4-AE76CF5100EE}" destId="{CB0B73E5-CAB7-4F8B-8800-95672E394020}" srcOrd="0" destOrd="0" parTransId="{F8CB154A-612C-4570-880D-43091312F84A}" sibTransId="{62B0FF7C-E677-433E-91D8-C82121055264}"/>
    <dgm:cxn modelId="{ADBF9E12-1052-4F0E-9956-AA16A606ED6F}" srcId="{E54BAB00-844C-4E78-9F5C-4EEBD5A6F60A}" destId="{4124711F-4E47-434C-9AE4-AE76CF5100EE}" srcOrd="1" destOrd="0" parTransId="{D7880379-3598-483F-968C-535147D83FF3}" sibTransId="{2AF36E47-479F-44C6-A305-1AD151CC12BD}"/>
    <dgm:cxn modelId="{C0159021-A585-4710-BB45-A460B7E8CC50}" type="presOf" srcId="{4124711F-4E47-434C-9AE4-AE76CF5100EE}" destId="{60630DCD-9379-4ABA-A66C-56045E7EA32A}" srcOrd="0" destOrd="0" presId="urn:microsoft.com/office/officeart/2016/7/layout/ChevronBlockProcess"/>
    <dgm:cxn modelId="{3CF5E221-E5DB-4603-9C8A-D80E2012DAA0}" type="presOf" srcId="{0D6F7BB2-4C08-42E3-8D76-40C1991F47B3}" destId="{0A4BC859-B556-4089-A473-74D6177D6D3D}" srcOrd="0" destOrd="0" presId="urn:microsoft.com/office/officeart/2016/7/layout/ChevronBlockProcess"/>
    <dgm:cxn modelId="{FB99C35C-400B-456F-8FDE-F7CD7A626DD8}" srcId="{B118B94E-EC82-4DEC-A27E-D710873DCF75}" destId="{0D6F7BB2-4C08-42E3-8D76-40C1991F47B3}" srcOrd="0" destOrd="0" parTransId="{A1C10EBD-8571-479C-B7FF-57C301BD81C4}" sibTransId="{446F9A16-0B6E-41E1-B86B-42212214E2A2}"/>
    <dgm:cxn modelId="{F8A82063-4EB9-49D7-B236-84D807B8E937}" type="presOf" srcId="{CB0B73E5-CAB7-4F8B-8800-95672E394020}" destId="{184A01CC-3640-4C03-9630-03975D7D86F2}" srcOrd="0" destOrd="0" presId="urn:microsoft.com/office/officeart/2016/7/layout/ChevronBlockProcess"/>
    <dgm:cxn modelId="{C7F6D765-6B02-4F78-97CC-34237E9F0EAE}" type="presOf" srcId="{E54BAB00-844C-4E78-9F5C-4EEBD5A6F60A}" destId="{9AC58927-96D9-43D7-B9EC-4B56EA24FFE9}" srcOrd="0" destOrd="0" presId="urn:microsoft.com/office/officeart/2016/7/layout/ChevronBlockProcess"/>
    <dgm:cxn modelId="{4F3C5B59-F995-4CB0-B969-B084808F389A}" type="presOf" srcId="{738C9942-5E46-499D-A623-69279634B8D0}" destId="{77BE1081-2251-423C-8038-861F8DF21123}" srcOrd="0" destOrd="0" presId="urn:microsoft.com/office/officeart/2016/7/layout/ChevronBlockProcess"/>
    <dgm:cxn modelId="{78E4E959-3E7E-48D2-9FFE-3FDB86D58B9A}" srcId="{EAFDE92A-FFAF-47FF-A3E0-0FB165B14AB5}" destId="{738C9942-5E46-499D-A623-69279634B8D0}" srcOrd="0" destOrd="0" parTransId="{9F87515E-B8A9-4A2D-A3DF-93D7F3C6FEDB}" sibTransId="{10721A0E-E554-409D-99A3-4AA0CB5D9D19}"/>
    <dgm:cxn modelId="{01487BA7-98D7-4BE1-9C04-FF39F9B993B2}" type="presOf" srcId="{05FD5A44-5A09-401D-9396-6A907EFFE5B9}" destId="{6D6C8D52-230D-4ACE-82BA-789555D2C13B}" srcOrd="0" destOrd="0" presId="urn:microsoft.com/office/officeart/2016/7/layout/ChevronBlockProcess"/>
    <dgm:cxn modelId="{E00FD6BF-CD85-4837-BDD3-1F479A891D99}" srcId="{05FD5A44-5A09-401D-9396-6A907EFFE5B9}" destId="{F763666A-56B6-4F64-98E6-B28A73B04943}" srcOrd="0" destOrd="0" parTransId="{44E94A90-73C3-40A4-AB86-E8E714F308E0}" sibTransId="{A5514FF4-1C76-473E-A9E7-97DDC86D5A56}"/>
    <dgm:cxn modelId="{75857FD8-DB8A-4C15-AABA-F5808D5D1B70}" type="presOf" srcId="{B118B94E-EC82-4DEC-A27E-D710873DCF75}" destId="{B4D0C012-3EBE-4E99-BED6-C8FA6D555B5E}" srcOrd="0" destOrd="0" presId="urn:microsoft.com/office/officeart/2016/7/layout/ChevronBlockProcess"/>
    <dgm:cxn modelId="{1BBE9BE3-39C9-4ADD-A342-9AFFF435BAC1}" type="presOf" srcId="{EAFDE92A-FFAF-47FF-A3E0-0FB165B14AB5}" destId="{79F72041-E45E-48B9-A412-6E18F44DB2BD}" srcOrd="0" destOrd="0" presId="urn:microsoft.com/office/officeart/2016/7/layout/ChevronBlockProcess"/>
    <dgm:cxn modelId="{511640ED-DF40-4264-9BAE-34018BAD9DAB}" type="presOf" srcId="{F763666A-56B6-4F64-98E6-B28A73B04943}" destId="{095D5B41-9BA8-41B2-97AB-7CE3DEB6C78D}" srcOrd="0" destOrd="0" presId="urn:microsoft.com/office/officeart/2016/7/layout/ChevronBlockProcess"/>
    <dgm:cxn modelId="{C0AC7CF6-4566-4FD0-815B-11855428062E}" srcId="{E54BAB00-844C-4E78-9F5C-4EEBD5A6F60A}" destId="{B118B94E-EC82-4DEC-A27E-D710873DCF75}" srcOrd="2" destOrd="0" parTransId="{A42AAF8B-7C50-4C64-81B6-29F6BB24D951}" sibTransId="{64AB6A69-2963-467E-A907-6F34FC96341F}"/>
    <dgm:cxn modelId="{4F5299FC-57C2-42E2-A16A-2D298DD0A1F3}" srcId="{E54BAB00-844C-4E78-9F5C-4EEBD5A6F60A}" destId="{05FD5A44-5A09-401D-9396-6A907EFFE5B9}" srcOrd="3" destOrd="0" parTransId="{1245B66B-85BA-47AF-A925-D5E59EC79881}" sibTransId="{556E4C15-F861-4385-9CDD-3AF912E530E1}"/>
    <dgm:cxn modelId="{6CD6CB25-1BD9-4D92-AFA9-297584B31578}" type="presParOf" srcId="{9AC58927-96D9-43D7-B9EC-4B56EA24FFE9}" destId="{2DDA0EB6-122F-41B2-AA4C-1A6B0539FCA6}" srcOrd="0" destOrd="0" presId="urn:microsoft.com/office/officeart/2016/7/layout/ChevronBlockProcess"/>
    <dgm:cxn modelId="{93651177-AB31-4C97-8429-8C2C427D10B0}" type="presParOf" srcId="{2DDA0EB6-122F-41B2-AA4C-1A6B0539FCA6}" destId="{79F72041-E45E-48B9-A412-6E18F44DB2BD}" srcOrd="0" destOrd="0" presId="urn:microsoft.com/office/officeart/2016/7/layout/ChevronBlockProcess"/>
    <dgm:cxn modelId="{AFF886BA-43FC-4C5B-894D-1517F327A731}" type="presParOf" srcId="{2DDA0EB6-122F-41B2-AA4C-1A6B0539FCA6}" destId="{77BE1081-2251-423C-8038-861F8DF21123}" srcOrd="1" destOrd="0" presId="urn:microsoft.com/office/officeart/2016/7/layout/ChevronBlockProcess"/>
    <dgm:cxn modelId="{1B2C3579-1ABD-460D-8938-38F39B90A297}" type="presParOf" srcId="{9AC58927-96D9-43D7-B9EC-4B56EA24FFE9}" destId="{6BED550A-1D61-4B97-9291-4720659FC4F4}" srcOrd="1" destOrd="0" presId="urn:microsoft.com/office/officeart/2016/7/layout/ChevronBlockProcess"/>
    <dgm:cxn modelId="{B804D7CB-40AE-4440-9FFB-4950E70BFA24}" type="presParOf" srcId="{9AC58927-96D9-43D7-B9EC-4B56EA24FFE9}" destId="{A2631F0C-9B24-4D81-8DE0-D2DFA45A6D57}" srcOrd="2" destOrd="0" presId="urn:microsoft.com/office/officeart/2016/7/layout/ChevronBlockProcess"/>
    <dgm:cxn modelId="{2C3417BF-9682-40E3-95F3-9F0C760EACF6}" type="presParOf" srcId="{A2631F0C-9B24-4D81-8DE0-D2DFA45A6D57}" destId="{60630DCD-9379-4ABA-A66C-56045E7EA32A}" srcOrd="0" destOrd="0" presId="urn:microsoft.com/office/officeart/2016/7/layout/ChevronBlockProcess"/>
    <dgm:cxn modelId="{298BB520-A993-4DDA-AB59-81A598C1EE51}" type="presParOf" srcId="{A2631F0C-9B24-4D81-8DE0-D2DFA45A6D57}" destId="{184A01CC-3640-4C03-9630-03975D7D86F2}" srcOrd="1" destOrd="0" presId="urn:microsoft.com/office/officeart/2016/7/layout/ChevronBlockProcess"/>
    <dgm:cxn modelId="{C49E85FB-C132-4898-824A-74F0D2391606}" type="presParOf" srcId="{9AC58927-96D9-43D7-B9EC-4B56EA24FFE9}" destId="{44025428-BFBD-472D-B971-F5BEE3DBD7A1}" srcOrd="3" destOrd="0" presId="urn:microsoft.com/office/officeart/2016/7/layout/ChevronBlockProcess"/>
    <dgm:cxn modelId="{D54C46E0-F7C3-40D4-97A2-13D8AEBF2134}" type="presParOf" srcId="{9AC58927-96D9-43D7-B9EC-4B56EA24FFE9}" destId="{0725A19A-627C-4A88-B646-A3D93B0CB2B8}" srcOrd="4" destOrd="0" presId="urn:microsoft.com/office/officeart/2016/7/layout/ChevronBlockProcess"/>
    <dgm:cxn modelId="{A21F875D-4763-4728-AA91-2F9BAA54A1B1}" type="presParOf" srcId="{0725A19A-627C-4A88-B646-A3D93B0CB2B8}" destId="{B4D0C012-3EBE-4E99-BED6-C8FA6D555B5E}" srcOrd="0" destOrd="0" presId="urn:microsoft.com/office/officeart/2016/7/layout/ChevronBlockProcess"/>
    <dgm:cxn modelId="{D4CE627D-ACC0-4D36-83B4-F785BC86BE05}" type="presParOf" srcId="{0725A19A-627C-4A88-B646-A3D93B0CB2B8}" destId="{0A4BC859-B556-4089-A473-74D6177D6D3D}" srcOrd="1" destOrd="0" presId="urn:microsoft.com/office/officeart/2016/7/layout/ChevronBlockProcess"/>
    <dgm:cxn modelId="{6E81136A-14E4-44AB-B76C-0A8E9768A7E9}" type="presParOf" srcId="{9AC58927-96D9-43D7-B9EC-4B56EA24FFE9}" destId="{AF4A308B-D88B-4A63-95D7-CD818495F0EA}" srcOrd="5" destOrd="0" presId="urn:microsoft.com/office/officeart/2016/7/layout/ChevronBlockProcess"/>
    <dgm:cxn modelId="{B9162C64-F277-491C-A9AB-BA6D3C365E08}" type="presParOf" srcId="{9AC58927-96D9-43D7-B9EC-4B56EA24FFE9}" destId="{4096C2A5-15A8-4C1A-8390-F73EF8083B92}" srcOrd="6" destOrd="0" presId="urn:microsoft.com/office/officeart/2016/7/layout/ChevronBlockProcess"/>
    <dgm:cxn modelId="{82594DB8-D07B-4265-809F-134205AB475C}" type="presParOf" srcId="{4096C2A5-15A8-4C1A-8390-F73EF8083B92}" destId="{6D6C8D52-230D-4ACE-82BA-789555D2C13B}" srcOrd="0" destOrd="0" presId="urn:microsoft.com/office/officeart/2016/7/layout/ChevronBlockProcess"/>
    <dgm:cxn modelId="{6CFF5B56-C515-4076-B3FF-8C122AEB649F}" type="presParOf" srcId="{4096C2A5-15A8-4C1A-8390-F73EF8083B92}" destId="{095D5B41-9BA8-41B2-97AB-7CE3DEB6C78D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72041-E45E-48B9-A412-6E18F44DB2BD}">
      <dsp:nvSpPr>
        <dsp:cNvPr id="0" name=""/>
        <dsp:cNvSpPr/>
      </dsp:nvSpPr>
      <dsp:spPr>
        <a:xfrm>
          <a:off x="12562" y="818984"/>
          <a:ext cx="2761454" cy="518006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89" tIns="102289" rIns="102289" bIns="1022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Select</a:t>
          </a:r>
        </a:p>
      </dsp:txBody>
      <dsp:txXfrm>
        <a:off x="167964" y="818984"/>
        <a:ext cx="2450650" cy="518006"/>
      </dsp:txXfrm>
    </dsp:sp>
    <dsp:sp modelId="{77BE1081-2251-423C-8038-861F8DF21123}">
      <dsp:nvSpPr>
        <dsp:cNvPr id="0" name=""/>
        <dsp:cNvSpPr/>
      </dsp:nvSpPr>
      <dsp:spPr>
        <a:xfrm>
          <a:off x="12562" y="1336990"/>
          <a:ext cx="2512923" cy="19389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77" tIns="198577" rIns="198577" bIns="397154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Select non-structured data source.</a:t>
          </a:r>
        </a:p>
      </dsp:txBody>
      <dsp:txXfrm>
        <a:off x="12562" y="1336990"/>
        <a:ext cx="2512923" cy="1938947"/>
      </dsp:txXfrm>
    </dsp:sp>
    <dsp:sp modelId="{60630DCD-9379-4ABA-A66C-56045E7EA32A}">
      <dsp:nvSpPr>
        <dsp:cNvPr id="0" name=""/>
        <dsp:cNvSpPr/>
      </dsp:nvSpPr>
      <dsp:spPr>
        <a:xfrm>
          <a:off x="2719532" y="818984"/>
          <a:ext cx="2761454" cy="518006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89" tIns="102289" rIns="102289" bIns="1022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Copy</a:t>
          </a:r>
        </a:p>
      </dsp:txBody>
      <dsp:txXfrm>
        <a:off x="2874934" y="818984"/>
        <a:ext cx="2450650" cy="518006"/>
      </dsp:txXfrm>
    </dsp:sp>
    <dsp:sp modelId="{184A01CC-3640-4C03-9630-03975D7D86F2}">
      <dsp:nvSpPr>
        <dsp:cNvPr id="0" name=""/>
        <dsp:cNvSpPr/>
      </dsp:nvSpPr>
      <dsp:spPr>
        <a:xfrm>
          <a:off x="2719532" y="1336990"/>
          <a:ext cx="2512923" cy="19389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77" tIns="198577" rIns="198577" bIns="397154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Copy each chapter and paste on Sublime Text.</a:t>
          </a:r>
        </a:p>
      </dsp:txBody>
      <dsp:txXfrm>
        <a:off x="2719532" y="1336990"/>
        <a:ext cx="2512923" cy="1938947"/>
      </dsp:txXfrm>
    </dsp:sp>
    <dsp:sp modelId="{B4D0C012-3EBE-4E99-BED6-C8FA6D555B5E}">
      <dsp:nvSpPr>
        <dsp:cNvPr id="0" name=""/>
        <dsp:cNvSpPr/>
      </dsp:nvSpPr>
      <dsp:spPr>
        <a:xfrm>
          <a:off x="5426502" y="818984"/>
          <a:ext cx="2761454" cy="518006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89" tIns="102289" rIns="102289" bIns="1022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Split</a:t>
          </a:r>
        </a:p>
      </dsp:txBody>
      <dsp:txXfrm>
        <a:off x="5581904" y="818984"/>
        <a:ext cx="2450650" cy="518006"/>
      </dsp:txXfrm>
    </dsp:sp>
    <dsp:sp modelId="{0A4BC859-B556-4089-A473-74D6177D6D3D}">
      <dsp:nvSpPr>
        <dsp:cNvPr id="0" name=""/>
        <dsp:cNvSpPr/>
      </dsp:nvSpPr>
      <dsp:spPr>
        <a:xfrm>
          <a:off x="5426502" y="1336990"/>
          <a:ext cx="2512923" cy="19389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77" tIns="198577" rIns="198577" bIns="397154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Split each word in a line.</a:t>
          </a:r>
        </a:p>
      </dsp:txBody>
      <dsp:txXfrm>
        <a:off x="5426502" y="1336990"/>
        <a:ext cx="2512923" cy="1938947"/>
      </dsp:txXfrm>
    </dsp:sp>
    <dsp:sp modelId="{6D6C8D52-230D-4ACE-82BA-789555D2C13B}">
      <dsp:nvSpPr>
        <dsp:cNvPr id="0" name=""/>
        <dsp:cNvSpPr/>
      </dsp:nvSpPr>
      <dsp:spPr>
        <a:xfrm>
          <a:off x="8133473" y="830757"/>
          <a:ext cx="2761454" cy="470914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89" tIns="102289" rIns="102289" bIns="1022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Delete</a:t>
          </a:r>
        </a:p>
      </dsp:txBody>
      <dsp:txXfrm>
        <a:off x="8274747" y="830757"/>
        <a:ext cx="2478906" cy="470914"/>
      </dsp:txXfrm>
    </dsp:sp>
    <dsp:sp modelId="{095D5B41-9BA8-41B2-97AB-7CE3DEB6C78D}">
      <dsp:nvSpPr>
        <dsp:cNvPr id="0" name=""/>
        <dsp:cNvSpPr/>
      </dsp:nvSpPr>
      <dsp:spPr>
        <a:xfrm>
          <a:off x="8133473" y="1325218"/>
          <a:ext cx="2512923" cy="19389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77" tIns="198577" rIns="198577" bIns="397154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Delete all numbers and all references letters (a;b;c).</a:t>
          </a:r>
        </a:p>
      </dsp:txBody>
      <dsp:txXfrm>
        <a:off x="8133473" y="1325218"/>
        <a:ext cx="2512923" cy="1938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A5E6-B90C-4099-852D-4AC7EB858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9C790-FA47-43F5-8922-91F2C6513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A4FC-704B-4665-A2A8-A3EF30E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6879-DFCC-490D-8F65-27C55D67B45F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70719-0003-4013-B020-D8753B26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B623-9046-4D1C-85BA-1C24BF36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E0F0-C0A7-4CD6-A204-FC782E1FBA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63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ECE0-00EC-46AA-8265-CD1E0FEB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ED572-21B9-4ED9-8E74-160515E81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AA5C0-93F5-4009-A548-CE54C0D7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6879-DFCC-490D-8F65-27C55D67B45F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D1B0C-44E4-48B5-A9CC-B9BBE2E2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589A-8402-4776-9852-C0DCA2B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E0F0-C0A7-4CD6-A204-FC782E1FBA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04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826294-B461-492D-B267-EC4AD71C2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55BDC-383D-4437-8C8C-55282A101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D0C0-8566-4677-8DC7-03E04892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6879-DFCC-490D-8F65-27C55D67B45F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75E64-979B-404F-B513-9EDA971C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F8E3F-ADE5-45EE-BADC-DE835332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E0F0-C0A7-4CD6-A204-FC782E1FBA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80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2735-5D8F-4739-ADEC-D00CAD46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FB8D-5368-43B0-B4B9-C149159A4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0AC18-7F0C-4EEE-A8B1-935FCD1D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6879-DFCC-490D-8F65-27C55D67B45F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98574-BCC3-471A-9D85-2FAB9701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C855-7BAC-4FD9-9012-66BBD362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E0F0-C0A7-4CD6-A204-FC782E1FBA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85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A657-DB55-4D44-B2A2-EA729735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5BD9B-4192-40C1-9781-698BDC7F2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8B966-DAB4-4AB7-B4A6-43595BD2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6879-DFCC-490D-8F65-27C55D67B45F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FD286-BB60-4BC5-831A-DFF5AEDD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FC3C9-2744-4B2E-B78A-B1BBD0AB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E0F0-C0A7-4CD6-A204-FC782E1FBA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46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6E08-BD4D-4C14-BABE-9952AFC8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9BFBB-1A28-4BA7-B34F-6D08B41D8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1F47F-F45B-4BED-AD26-59037B89A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C49F6-0CD5-41B9-B110-38452DC5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6879-DFCC-490D-8F65-27C55D67B45F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F50DC-C17A-4BCD-B3D1-A8CAEB45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C0A12-A9D5-4356-9CA8-9BAFD26A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E0F0-C0A7-4CD6-A204-FC782E1FBA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01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5622-A2C2-450E-B506-1E09E424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CDC0-58F3-4BA7-99F3-030E6F34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509CB-2E1F-40E4-BC8E-C69F3E73A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551F0-C25D-4AF5-94DA-0B8081831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214BB-A572-4E57-8064-213BD847B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7A5E4-0021-4A16-9C9C-265F672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6879-DFCC-490D-8F65-27C55D67B45F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91A78-E1F6-4292-BAC6-49D3C9B3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E909A-25DE-4A7A-8BA4-94B4546E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E0F0-C0A7-4CD6-A204-FC782E1FBA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03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2F75-AB99-46FE-8CB8-5912AC59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C3E04-BA3E-470D-AEC6-89302349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6879-DFCC-490D-8F65-27C55D67B45F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DFD51-6FE0-4655-9F57-9A4D6EE1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3885D-B206-4182-8E40-E6A99003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E0F0-C0A7-4CD6-A204-FC782E1FBA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60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1DA30-F836-4092-897A-F329DAD5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6879-DFCC-490D-8F65-27C55D67B45F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8E43D-97C2-4041-98CB-48DA2886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1A770-D279-4819-B1B4-30E0E2B5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E0F0-C0A7-4CD6-A204-FC782E1FBA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12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0B40-33A3-46D4-A36D-0750F7BF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62C34-2BA5-44D6-8A62-96CBCE0CC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B533E-6D8A-4431-AB8E-008E330F8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1D67F-3F0F-49AA-911D-BBDD3318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6879-DFCC-490D-8F65-27C55D67B45F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740C2-4039-4B4C-9EE0-DA82CC39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663A5-9A01-40F6-8DAF-47E101AE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E0F0-C0A7-4CD6-A204-FC782E1FBA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41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A1B-C0AD-4A32-B82C-F89749C0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C93D0-AD51-4EB7-B5D0-F58905C98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F8A0B-D687-4AFA-B532-7EAE37FB4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0C63B-26FF-43F7-B19C-9F083485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6879-DFCC-490D-8F65-27C55D67B45F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507AC-4106-4439-99C7-C3A6F81E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04283-791C-4C2A-B149-EC5F4ABF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E0F0-C0A7-4CD6-A204-FC782E1FBA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31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A3C1E-E0C2-4B41-92AD-89AFB637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F8AFC-6B9E-4EB0-AF73-66132004F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1A0B-B179-4341-81F6-8C0838783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6879-DFCC-490D-8F65-27C55D67B45F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E55F7-E09B-4A31-B5E4-33C60F083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66DA0-A50A-47DC-8D7A-5ACF7BEEB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DE0F0-C0A7-4CD6-A204-FC782E1FBA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39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B9E5C-654C-4623-B37F-A310323FB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pt-BR" sz="4000" dirty="0"/>
              <a:t>Word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DBB9C-F4D5-40FB-8052-861919A4D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8" y="4078224"/>
            <a:ext cx="2926080" cy="1307592"/>
          </a:xfrm>
        </p:spPr>
        <p:txBody>
          <a:bodyPr>
            <a:normAutofit/>
          </a:bodyPr>
          <a:lstStyle/>
          <a:p>
            <a:pPr algn="l"/>
            <a:r>
              <a:rPr lang="pt-BR" sz="2000" dirty="0"/>
              <a:t>Book of Mormon – 3 Nephi chapters 11 - 18</a:t>
            </a:r>
          </a:p>
        </p:txBody>
      </p:sp>
      <p:sp>
        <p:nvSpPr>
          <p:cNvPr id="32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BDB0159-D399-4C63-8D4E-373E654D41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1" r="12362" b="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928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73190-48FA-4027-86C1-58E2C1BD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Create a semi-structured data: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9209F9D4-83A2-44E9-AA75-A9932EAA3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3830935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65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6A3CDE-4460-483F-9640-BF60C124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28" y="2791473"/>
            <a:ext cx="5760719" cy="8143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Power BI Transformations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5C9C7-6741-49DF-8FA1-6DCCB157208A}"/>
              </a:ext>
            </a:extLst>
          </p:cNvPr>
          <p:cNvSpPr txBox="1"/>
          <p:nvPr/>
        </p:nvSpPr>
        <p:spPr>
          <a:xfrm>
            <a:off x="347264" y="3732358"/>
            <a:ext cx="3300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Get data from Excel.</a:t>
            </a:r>
          </a:p>
          <a:p>
            <a:r>
              <a:rPr lang="pt-BR" dirty="0"/>
              <a:t>Create the column ‘Count_row’.</a:t>
            </a:r>
          </a:p>
          <a:p>
            <a:r>
              <a:rPr lang="pt-BR" dirty="0"/>
              <a:t>Group by column Words.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A8016F8-981E-4AA4-A076-D2E1C6066451}"/>
              </a:ext>
            </a:extLst>
          </p:cNvPr>
          <p:cNvSpPr txBox="1">
            <a:spLocks/>
          </p:cNvSpPr>
          <p:nvPr/>
        </p:nvSpPr>
        <p:spPr>
          <a:xfrm>
            <a:off x="8062721" y="2195571"/>
            <a:ext cx="5760719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Power BI Visuals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DF66F-46B0-4F82-874F-5C163418E938}"/>
              </a:ext>
            </a:extLst>
          </p:cNvPr>
          <p:cNvSpPr txBox="1"/>
          <p:nvPr/>
        </p:nvSpPr>
        <p:spPr>
          <a:xfrm>
            <a:off x="8062721" y="3198667"/>
            <a:ext cx="3131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Cards (Count of Words).</a:t>
            </a:r>
          </a:p>
          <a:p>
            <a:r>
              <a:rPr lang="pt-BR" dirty="0"/>
              <a:t>Q&amp;A Top 20 Words.</a:t>
            </a:r>
          </a:p>
          <a:p>
            <a:r>
              <a:rPr lang="pt-BR" dirty="0"/>
              <a:t>Table (words &amp; words_count).</a:t>
            </a:r>
          </a:p>
          <a:p>
            <a:r>
              <a:rPr lang="pt-BR" dirty="0"/>
              <a:t>Funnel.</a:t>
            </a:r>
          </a:p>
          <a:p>
            <a:r>
              <a:rPr lang="pt-BR" dirty="0"/>
              <a:t>Word Cloud.</a:t>
            </a:r>
          </a:p>
        </p:txBody>
      </p:sp>
    </p:spTree>
    <p:extLst>
      <p:ext uri="{BB962C8B-B14F-4D97-AF65-F5344CB8AC3E}">
        <p14:creationId xmlns:p14="http://schemas.microsoft.com/office/powerpoint/2010/main" val="307782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E9975DF-10DF-4F8B-A4CA-3DB8A9949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0" y="643466"/>
            <a:ext cx="1046209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3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Rockwell</vt:lpstr>
      <vt:lpstr>Office Theme</vt:lpstr>
      <vt:lpstr>Word Cloud</vt:lpstr>
      <vt:lpstr>Create a semi-structured data:</vt:lpstr>
      <vt:lpstr>Power BI Transformations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Cloud</dc:title>
  <dc:creator>Adriana Silveira</dc:creator>
  <cp:lastModifiedBy>Adriana Silveira</cp:lastModifiedBy>
  <cp:revision>5</cp:revision>
  <dcterms:created xsi:type="dcterms:W3CDTF">2021-03-14T18:34:22Z</dcterms:created>
  <dcterms:modified xsi:type="dcterms:W3CDTF">2021-03-18T20:41:38Z</dcterms:modified>
</cp:coreProperties>
</file>