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2990-89C1-44D6-9441-CE33649A1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Hass Avocado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FF282-C793-4E49-87E1-5C4D77FB3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b="0" i="1" dirty="0">
                <a:effectLst/>
                <a:latin typeface="Lato Extended"/>
              </a:rPr>
              <a:t>Make avocados America’s favorite fruit.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2DCDE-9A67-46A3-A651-EDC07116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340" y="261937"/>
            <a:ext cx="3592990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6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2C4C-885C-4419-BB59-42D89205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496" y="865206"/>
            <a:ext cx="4508665" cy="5407007"/>
          </a:xfrm>
        </p:spPr>
        <p:txBody>
          <a:bodyPr>
            <a:normAutofit fontScale="90000"/>
          </a:bodyPr>
          <a:lstStyle/>
          <a:p>
            <a:r>
              <a:rPr lang="pt-BR" dirty="0"/>
              <a:t>The inquiry to the dbo.avocado showed 54 distinct regions.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The Hass Avocado Board website showed 8 Regions and 1 Total US.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On my analysis, I considered 8 Regions and the other 45 values as Sub-regions.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D7A68-5A36-45C3-B448-26126652B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8841" y="1533507"/>
            <a:ext cx="5257281" cy="3997325"/>
          </a:xfrm>
        </p:spPr>
      </p:pic>
    </p:spTree>
    <p:extLst>
      <p:ext uri="{BB962C8B-B14F-4D97-AF65-F5344CB8AC3E}">
        <p14:creationId xmlns:p14="http://schemas.microsoft.com/office/powerpoint/2010/main" val="33780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E384-654F-44FF-A22C-756CF13E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70" y="682226"/>
            <a:ext cx="5203455" cy="5132787"/>
          </a:xfrm>
        </p:spPr>
        <p:txBody>
          <a:bodyPr>
            <a:normAutofit fontScale="90000"/>
          </a:bodyPr>
          <a:lstStyle/>
          <a:p>
            <a:r>
              <a:rPr lang="pt-BR" dirty="0"/>
              <a:t>I used the Tableau feature “Groups” to segregate the 8 Regions and 45 Sub-Regions to facilitate the analysis.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I chose to name it Sub-Regions because some of them were not cities but state or larger metropolitan areas  (example WestTexNewMexico).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CB110-857C-4750-BB5D-B21897DC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88" y="1260237"/>
            <a:ext cx="4533572" cy="43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2C4C-885C-4419-BB59-42D89205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496" y="865206"/>
            <a:ext cx="4508665" cy="5407007"/>
          </a:xfrm>
        </p:spPr>
        <p:txBody>
          <a:bodyPr>
            <a:normAutofit/>
          </a:bodyPr>
          <a:lstStyle/>
          <a:p>
            <a:r>
              <a:rPr lang="pt-BR" dirty="0"/>
              <a:t>My Dashboard was buil on Tableau.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I used the Tableau Map Edit Locations tool to assign a geocode to each one of the regions.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9788E-280F-48A0-B115-4D8DC83D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2500"/>
            <a:ext cx="5715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9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2C4C-885C-4419-BB59-42D89205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209" y="536593"/>
            <a:ext cx="4508665" cy="5407007"/>
          </a:xfrm>
        </p:spPr>
        <p:txBody>
          <a:bodyPr>
            <a:normAutofit fontScale="90000"/>
          </a:bodyPr>
          <a:lstStyle/>
          <a:p>
            <a:r>
              <a:rPr lang="pt-BR" dirty="0"/>
              <a:t>The same tool was used to assign a geocode to the Sub-Regions.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The lat/long sample values were copied from the table dbo.ZipLatLong.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For city names found in multiple states, I used the one that had more zip codes related to it as my criteria.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E47A5-5D53-4F94-B750-D236BEF9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37" y="1081087"/>
            <a:ext cx="57054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9972-6BE0-41B5-8CCA-CFE67FCF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453" y="284756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pt-BR" dirty="0"/>
              <a:t>My Dashboard on Region Level.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I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B0DB59-39D6-4930-B8A4-B15F49AB6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E449D-4EA6-48D8-A45C-9E495B0E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187000"/>
            <a:ext cx="109347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9972-6BE0-41B5-8CCA-CFE67FCF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453" y="284756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pt-BR" dirty="0"/>
              <a:t>My Dashboard on Sub-Region Level.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I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B0DB59-39D6-4930-B8A4-B15F49AB6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0FFBF-D074-42E3-9DF5-60E11C3E2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3" y="1132899"/>
            <a:ext cx="108966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29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396</TotalTime>
  <Words>203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Lato Extended</vt:lpstr>
      <vt:lpstr>MS Shell Dlg 2</vt:lpstr>
      <vt:lpstr>Wingdings</vt:lpstr>
      <vt:lpstr>Wingdings 3</vt:lpstr>
      <vt:lpstr>Madison</vt:lpstr>
      <vt:lpstr>Hass Avocado Dashboard</vt:lpstr>
      <vt:lpstr>The inquiry to the dbo.avocado showed 54 distinct regions.  The Hass Avocado Board website showed 8 Regions and 1 Total US.  On my analysis, I considered 8 Regions and the other 45 values as Sub-regions.</vt:lpstr>
      <vt:lpstr>I used the Tableau feature “Groups” to segregate the 8 Regions and 45 Sub-Regions to facilitate the analysis.  I chose to name it Sub-Regions because some of them were not cities but state or larger metropolitan areas  (example WestTexNewMexico).</vt:lpstr>
      <vt:lpstr>My Dashboard was buil on Tableau.   I used the Tableau Map Edit Locations tool to assign a geocode to each one of the regions.</vt:lpstr>
      <vt:lpstr>The same tool was used to assign a geocode to the Sub-Regions.  The lat/long sample values were copied from the table dbo.ZipLatLong.  For city names found in multiple states, I used the one that had more zip codes related to it as my criteria.</vt:lpstr>
      <vt:lpstr>My Dashboard on Region Level.  I </vt:lpstr>
      <vt:lpstr>My Dashboard on Sub-Region Level.  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Hass Avocado Dashboard</dc:title>
  <dc:creator>Adriana Silveira</dc:creator>
  <cp:lastModifiedBy>Adriana Silveira</cp:lastModifiedBy>
  <cp:revision>6</cp:revision>
  <dcterms:created xsi:type="dcterms:W3CDTF">2021-02-16T23:54:00Z</dcterms:created>
  <dcterms:modified xsi:type="dcterms:W3CDTF">2021-02-20T03:39:15Z</dcterms:modified>
</cp:coreProperties>
</file>