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314" r:id="rId4"/>
    <p:sldId id="322" r:id="rId5"/>
    <p:sldId id="315" r:id="rId6"/>
    <p:sldId id="372" r:id="rId7"/>
    <p:sldId id="344" r:id="rId8"/>
    <p:sldId id="376" r:id="rId9"/>
    <p:sldId id="377" r:id="rId10"/>
    <p:sldId id="378" r:id="rId11"/>
    <p:sldId id="346" r:id="rId12"/>
    <p:sldId id="325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75" r:id="rId22"/>
    <p:sldId id="356" r:id="rId23"/>
    <p:sldId id="357" r:id="rId24"/>
    <p:sldId id="362" r:id="rId25"/>
    <p:sldId id="358" r:id="rId26"/>
    <p:sldId id="359" r:id="rId27"/>
    <p:sldId id="360" r:id="rId28"/>
    <p:sldId id="361" r:id="rId29"/>
    <p:sldId id="363" r:id="rId30"/>
    <p:sldId id="379" r:id="rId31"/>
    <p:sldId id="365" r:id="rId32"/>
    <p:sldId id="366" r:id="rId33"/>
    <p:sldId id="373" r:id="rId34"/>
    <p:sldId id="374" r:id="rId35"/>
    <p:sldId id="368" r:id="rId36"/>
    <p:sldId id="367" r:id="rId37"/>
    <p:sldId id="369" r:id="rId38"/>
    <p:sldId id="370" r:id="rId39"/>
    <p:sldId id="371" r:id="rId40"/>
    <p:sldId id="380" r:id="rId41"/>
    <p:sldId id="381" r:id="rId42"/>
    <p:sldId id="364" r:id="rId43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890" y="13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E5DD076B-FEF2-46C7-AE7D-6229D38B9A2D}"/>
    <pc:docChg chg="undo custSel addSld delSld modSld modMainMaster">
      <pc:chgData name="강환수" userId="f1cac8d9-9172-4d6c-9b10-74cb51d57900" providerId="ADAL" clId="{E5DD076B-FEF2-46C7-AE7D-6229D38B9A2D}" dt="2024-03-30T06:07:40.782" v="1303"/>
      <pc:docMkLst>
        <pc:docMk/>
      </pc:docMkLst>
      <pc:sldChg chg="modSp">
        <pc:chgData name="강환수" userId="f1cac8d9-9172-4d6c-9b10-74cb51d57900" providerId="ADAL" clId="{E5DD076B-FEF2-46C7-AE7D-6229D38B9A2D}" dt="2024-03-30T05:59:57.388" v="1208" actId="6549"/>
        <pc:sldMkLst>
          <pc:docMk/>
          <pc:sldMk cId="2249658906" sldId="315"/>
        </pc:sldMkLst>
        <pc:spChg chg="mod">
          <ac:chgData name="강환수" userId="f1cac8d9-9172-4d6c-9b10-74cb51d57900" providerId="ADAL" clId="{E5DD076B-FEF2-46C7-AE7D-6229D38B9A2D}" dt="2024-03-30T05:59:57.388" v="1208" actId="6549"/>
          <ac:spMkLst>
            <pc:docMk/>
            <pc:sldMk cId="2249658906" sldId="315"/>
            <ac:spMk id="3" creationId="{75341D12-4C2D-472F-AE32-01339C642498}"/>
          </ac:spMkLst>
        </pc:spChg>
      </pc:sldChg>
      <pc:sldChg chg="addSp modSp">
        <pc:chgData name="강환수" userId="f1cac8d9-9172-4d6c-9b10-74cb51d57900" providerId="ADAL" clId="{E5DD076B-FEF2-46C7-AE7D-6229D38B9A2D}" dt="2024-03-30T05:19:43.326" v="443" actId="14100"/>
        <pc:sldMkLst>
          <pc:docMk/>
          <pc:sldMk cId="3435716309" sldId="317"/>
        </pc:sldMkLst>
        <pc:spChg chg="add mod">
          <ac:chgData name="강환수" userId="f1cac8d9-9172-4d6c-9b10-74cb51d57900" providerId="ADAL" clId="{E5DD076B-FEF2-46C7-AE7D-6229D38B9A2D}" dt="2024-03-30T05:19:43.326" v="443" actId="14100"/>
          <ac:spMkLst>
            <pc:docMk/>
            <pc:sldMk cId="3435716309" sldId="317"/>
            <ac:spMk id="7" creationId="{53B5FB62-8AD6-451C-ADF7-E1D1170C5DCC}"/>
          </ac:spMkLst>
        </pc:spChg>
        <pc:picChg chg="mod">
          <ac:chgData name="강환수" userId="f1cac8d9-9172-4d6c-9b10-74cb51d57900" providerId="ADAL" clId="{E5DD076B-FEF2-46C7-AE7D-6229D38B9A2D}" dt="2024-03-30T05:19:30.699" v="436" actId="1076"/>
          <ac:picMkLst>
            <pc:docMk/>
            <pc:sldMk cId="3435716309" sldId="317"/>
            <ac:picMk id="5" creationId="{6AB1A060-5618-4F59-8CD1-0FD7AB57EFB5}"/>
          </ac:picMkLst>
        </pc:picChg>
        <pc:picChg chg="mod">
          <ac:chgData name="강환수" userId="f1cac8d9-9172-4d6c-9b10-74cb51d57900" providerId="ADAL" clId="{E5DD076B-FEF2-46C7-AE7D-6229D38B9A2D}" dt="2024-03-30T05:19:34.090" v="440" actId="1038"/>
          <ac:picMkLst>
            <pc:docMk/>
            <pc:sldMk cId="3435716309" sldId="317"/>
            <ac:picMk id="6" creationId="{FC6C5CF8-D9AE-47AF-AE53-D975F8AA64FA}"/>
          </ac:picMkLst>
        </pc:picChg>
      </pc:sldChg>
      <pc:sldChg chg="addSp delSp modSp">
        <pc:chgData name="강환수" userId="f1cac8d9-9172-4d6c-9b10-74cb51d57900" providerId="ADAL" clId="{E5DD076B-FEF2-46C7-AE7D-6229D38B9A2D}" dt="2024-03-30T06:03:31.584" v="1268" actId="14100"/>
        <pc:sldMkLst>
          <pc:docMk/>
          <pc:sldMk cId="4004450729" sldId="325"/>
        </pc:sldMkLst>
        <pc:spChg chg="mod">
          <ac:chgData name="강환수" userId="f1cac8d9-9172-4d6c-9b10-74cb51d57900" providerId="ADAL" clId="{E5DD076B-FEF2-46C7-AE7D-6229D38B9A2D}" dt="2024-03-30T06:03:19.686" v="1264" actId="6549"/>
          <ac:spMkLst>
            <pc:docMk/>
            <pc:sldMk cId="4004450729" sldId="325"/>
            <ac:spMk id="2" creationId="{01F5DF09-2CBE-451F-AA9B-41B410DC49DA}"/>
          </ac:spMkLst>
        </pc:spChg>
        <pc:spChg chg="mod">
          <ac:chgData name="강환수" userId="f1cac8d9-9172-4d6c-9b10-74cb51d57900" providerId="ADAL" clId="{E5DD076B-FEF2-46C7-AE7D-6229D38B9A2D}" dt="2024-03-30T06:03:25.718" v="1266" actId="14"/>
          <ac:spMkLst>
            <pc:docMk/>
            <pc:sldMk cId="4004450729" sldId="325"/>
            <ac:spMk id="3" creationId="{0866DFF3-5672-4BF0-A5FB-EC85FE36F94A}"/>
          </ac:spMkLst>
        </pc:spChg>
        <pc:picChg chg="del">
          <ac:chgData name="강환수" userId="f1cac8d9-9172-4d6c-9b10-74cb51d57900" providerId="ADAL" clId="{E5DD076B-FEF2-46C7-AE7D-6229D38B9A2D}" dt="2024-03-30T06:03:05.141" v="1245" actId="478"/>
          <ac:picMkLst>
            <pc:docMk/>
            <pc:sldMk cId="4004450729" sldId="325"/>
            <ac:picMk id="4" creationId="{0FC428B0-7E55-4C92-9D4E-BE7C061C320A}"/>
          </ac:picMkLst>
        </pc:picChg>
        <pc:picChg chg="del">
          <ac:chgData name="강환수" userId="f1cac8d9-9172-4d6c-9b10-74cb51d57900" providerId="ADAL" clId="{E5DD076B-FEF2-46C7-AE7D-6229D38B9A2D}" dt="2024-03-30T06:03:07.477" v="1246" actId="478"/>
          <ac:picMkLst>
            <pc:docMk/>
            <pc:sldMk cId="4004450729" sldId="325"/>
            <ac:picMk id="5" creationId="{106AEEE2-9C4C-401F-ACFF-E1651E152361}"/>
          </ac:picMkLst>
        </pc:picChg>
        <pc:picChg chg="add mod">
          <ac:chgData name="강환수" userId="f1cac8d9-9172-4d6c-9b10-74cb51d57900" providerId="ADAL" clId="{E5DD076B-FEF2-46C7-AE7D-6229D38B9A2D}" dt="2024-03-30T06:03:31.584" v="1268" actId="14100"/>
          <ac:picMkLst>
            <pc:docMk/>
            <pc:sldMk cId="4004450729" sldId="325"/>
            <ac:picMk id="6" creationId="{3C61ECD9-745D-4C47-9E4A-7A16251B6859}"/>
          </ac:picMkLst>
        </pc:picChg>
      </pc:sldChg>
      <pc:sldChg chg="modSp">
        <pc:chgData name="강환수" userId="f1cac8d9-9172-4d6c-9b10-74cb51d57900" providerId="ADAL" clId="{E5DD076B-FEF2-46C7-AE7D-6229D38B9A2D}" dt="2024-03-30T05:53:43.667" v="1204" actId="6549"/>
        <pc:sldMkLst>
          <pc:docMk/>
          <pc:sldMk cId="461578718" sldId="347"/>
        </pc:sldMkLst>
        <pc:spChg chg="mod">
          <ac:chgData name="강환수" userId="f1cac8d9-9172-4d6c-9b10-74cb51d57900" providerId="ADAL" clId="{E5DD076B-FEF2-46C7-AE7D-6229D38B9A2D}" dt="2024-03-30T05:53:20.242" v="1150" actId="1038"/>
          <ac:spMkLst>
            <pc:docMk/>
            <pc:sldMk cId="461578718" sldId="347"/>
            <ac:spMk id="24" creationId="{00000000-0000-0000-0000-000000000000}"/>
          </ac:spMkLst>
        </pc:spChg>
        <pc:spChg chg="mod">
          <ac:chgData name="강환수" userId="f1cac8d9-9172-4d6c-9b10-74cb51d57900" providerId="ADAL" clId="{E5DD076B-FEF2-46C7-AE7D-6229D38B9A2D}" dt="2024-03-30T05:53:43.667" v="1204" actId="6549"/>
          <ac:spMkLst>
            <pc:docMk/>
            <pc:sldMk cId="461578718" sldId="347"/>
            <ac:spMk id="25" creationId="{00000000-0000-0000-0000-000000000000}"/>
          </ac:spMkLst>
        </pc:spChg>
        <pc:cxnChg chg="mod">
          <ac:chgData name="강환수" userId="f1cac8d9-9172-4d6c-9b10-74cb51d57900" providerId="ADAL" clId="{E5DD076B-FEF2-46C7-AE7D-6229D38B9A2D}" dt="2024-03-30T05:53:20.242" v="1150" actId="1038"/>
          <ac:cxnSpMkLst>
            <pc:docMk/>
            <pc:sldMk cId="461578718" sldId="347"/>
            <ac:cxnSpMk id="18" creationId="{00000000-0000-0000-0000-000000000000}"/>
          </ac:cxnSpMkLst>
        </pc:cxnChg>
      </pc:sldChg>
      <pc:sldChg chg="addSp modSp">
        <pc:chgData name="강환수" userId="f1cac8d9-9172-4d6c-9b10-74cb51d57900" providerId="ADAL" clId="{E5DD076B-FEF2-46C7-AE7D-6229D38B9A2D}" dt="2024-03-30T05:21:33.650" v="449" actId="1035"/>
        <pc:sldMkLst>
          <pc:docMk/>
          <pc:sldMk cId="2094702406" sldId="351"/>
        </pc:sldMkLst>
        <pc:spChg chg="add mod">
          <ac:chgData name="강환수" userId="f1cac8d9-9172-4d6c-9b10-74cb51d57900" providerId="ADAL" clId="{E5DD076B-FEF2-46C7-AE7D-6229D38B9A2D}" dt="2024-03-30T05:21:33.650" v="449" actId="1035"/>
          <ac:spMkLst>
            <pc:docMk/>
            <pc:sldMk cId="2094702406" sldId="351"/>
            <ac:spMk id="6" creationId="{A31CA483-45AB-473C-8CCB-C941BC2A9F45}"/>
          </ac:spMkLst>
        </pc:spChg>
      </pc:sldChg>
      <pc:sldChg chg="modSp">
        <pc:chgData name="강환수" userId="f1cac8d9-9172-4d6c-9b10-74cb51d57900" providerId="ADAL" clId="{E5DD076B-FEF2-46C7-AE7D-6229D38B9A2D}" dt="2024-03-30T05:22:07.263" v="495" actId="14100"/>
        <pc:sldMkLst>
          <pc:docMk/>
          <pc:sldMk cId="590894303" sldId="352"/>
        </pc:sldMkLst>
        <pc:spChg chg="mod">
          <ac:chgData name="강환수" userId="f1cac8d9-9172-4d6c-9b10-74cb51d57900" providerId="ADAL" clId="{E5DD076B-FEF2-46C7-AE7D-6229D38B9A2D}" dt="2024-03-30T05:21:57.131" v="474"/>
          <ac:spMkLst>
            <pc:docMk/>
            <pc:sldMk cId="590894303" sldId="352"/>
            <ac:spMk id="2" creationId="{BDE4A0FC-4417-449F-B353-708EFE407559}"/>
          </ac:spMkLst>
        </pc:spChg>
        <pc:spChg chg="mod">
          <ac:chgData name="강환수" userId="f1cac8d9-9172-4d6c-9b10-74cb51d57900" providerId="ADAL" clId="{E5DD076B-FEF2-46C7-AE7D-6229D38B9A2D}" dt="2024-03-30T05:22:03.291" v="494" actId="20577"/>
          <ac:spMkLst>
            <pc:docMk/>
            <pc:sldMk cId="590894303" sldId="352"/>
            <ac:spMk id="3" creationId="{9EAF6E76-3E01-4FF7-A8D1-25CAAFC0C7C6}"/>
          </ac:spMkLst>
        </pc:spChg>
        <pc:picChg chg="mod">
          <ac:chgData name="강환수" userId="f1cac8d9-9172-4d6c-9b10-74cb51d57900" providerId="ADAL" clId="{E5DD076B-FEF2-46C7-AE7D-6229D38B9A2D}" dt="2024-03-30T05:22:07.263" v="495" actId="14100"/>
          <ac:picMkLst>
            <pc:docMk/>
            <pc:sldMk cId="590894303" sldId="352"/>
            <ac:picMk id="4" creationId="{805A40E4-910A-43BC-AC42-B622F22F2274}"/>
          </ac:picMkLst>
        </pc:picChg>
      </pc:sldChg>
      <pc:sldChg chg="modSp">
        <pc:chgData name="강환수" userId="f1cac8d9-9172-4d6c-9b10-74cb51d57900" providerId="ADAL" clId="{E5DD076B-FEF2-46C7-AE7D-6229D38B9A2D}" dt="2024-03-30T05:22:58.186" v="546" actId="1076"/>
        <pc:sldMkLst>
          <pc:docMk/>
          <pc:sldMk cId="4007521754" sldId="353"/>
        </pc:sldMkLst>
        <pc:spChg chg="mod">
          <ac:chgData name="강환수" userId="f1cac8d9-9172-4d6c-9b10-74cb51d57900" providerId="ADAL" clId="{E5DD076B-FEF2-46C7-AE7D-6229D38B9A2D}" dt="2024-03-30T05:22:40.818" v="510"/>
          <ac:spMkLst>
            <pc:docMk/>
            <pc:sldMk cId="4007521754" sldId="353"/>
            <ac:spMk id="2" creationId="{F573487A-6335-4B76-BED7-7F9C68D1D119}"/>
          </ac:spMkLst>
        </pc:spChg>
        <pc:spChg chg="mod">
          <ac:chgData name="강환수" userId="f1cac8d9-9172-4d6c-9b10-74cb51d57900" providerId="ADAL" clId="{E5DD076B-FEF2-46C7-AE7D-6229D38B9A2D}" dt="2024-03-30T05:22:52.499" v="544" actId="20577"/>
          <ac:spMkLst>
            <pc:docMk/>
            <pc:sldMk cId="4007521754" sldId="353"/>
            <ac:spMk id="3" creationId="{5D9FA4AA-AC4D-4E96-BDC4-1843B2B0BD65}"/>
          </ac:spMkLst>
        </pc:spChg>
        <pc:picChg chg="mod">
          <ac:chgData name="강환수" userId="f1cac8d9-9172-4d6c-9b10-74cb51d57900" providerId="ADAL" clId="{E5DD076B-FEF2-46C7-AE7D-6229D38B9A2D}" dt="2024-03-30T05:22:58.186" v="546" actId="1076"/>
          <ac:picMkLst>
            <pc:docMk/>
            <pc:sldMk cId="4007521754" sldId="353"/>
            <ac:picMk id="4" creationId="{40809E12-DEAE-48F2-9F92-D5566F1D1B6B}"/>
          </ac:picMkLst>
        </pc:picChg>
      </pc:sldChg>
      <pc:sldChg chg="modSp">
        <pc:chgData name="강환수" userId="f1cac8d9-9172-4d6c-9b10-74cb51d57900" providerId="ADAL" clId="{E5DD076B-FEF2-46C7-AE7D-6229D38B9A2D}" dt="2024-03-30T05:23:10.435" v="553" actId="1038"/>
        <pc:sldMkLst>
          <pc:docMk/>
          <pc:sldMk cId="3660897081" sldId="354"/>
        </pc:sldMkLst>
        <pc:picChg chg="mod">
          <ac:chgData name="강환수" userId="f1cac8d9-9172-4d6c-9b10-74cb51d57900" providerId="ADAL" clId="{E5DD076B-FEF2-46C7-AE7D-6229D38B9A2D}" dt="2024-03-30T05:23:10.435" v="553" actId="1038"/>
          <ac:picMkLst>
            <pc:docMk/>
            <pc:sldMk cId="3660897081" sldId="354"/>
            <ac:picMk id="4" creationId="{DDB956CD-616D-49DF-84B4-A43D4173F892}"/>
          </ac:picMkLst>
        </pc:picChg>
      </pc:sldChg>
      <pc:sldChg chg="modSp">
        <pc:chgData name="강환수" userId="f1cac8d9-9172-4d6c-9b10-74cb51d57900" providerId="ADAL" clId="{E5DD076B-FEF2-46C7-AE7D-6229D38B9A2D}" dt="2024-03-30T06:06:19.438" v="1272" actId="20577"/>
        <pc:sldMkLst>
          <pc:docMk/>
          <pc:sldMk cId="454801247" sldId="359"/>
        </pc:sldMkLst>
        <pc:spChg chg="mod">
          <ac:chgData name="강환수" userId="f1cac8d9-9172-4d6c-9b10-74cb51d57900" providerId="ADAL" clId="{E5DD076B-FEF2-46C7-AE7D-6229D38B9A2D}" dt="2024-03-30T06:06:19.438" v="1272" actId="20577"/>
          <ac:spMkLst>
            <pc:docMk/>
            <pc:sldMk cId="454801247" sldId="359"/>
            <ac:spMk id="3" creationId="{DECF1608-1B7C-46D1-AB64-A19875E8B3B1}"/>
          </ac:spMkLst>
        </pc:spChg>
      </pc:sldChg>
      <pc:sldChg chg="modSp">
        <pc:chgData name="강환수" userId="f1cac8d9-9172-4d6c-9b10-74cb51d57900" providerId="ADAL" clId="{E5DD076B-FEF2-46C7-AE7D-6229D38B9A2D}" dt="2024-03-30T05:06:48.032" v="164" actId="20577"/>
        <pc:sldMkLst>
          <pc:docMk/>
          <pc:sldMk cId="2342042341" sldId="360"/>
        </pc:sldMkLst>
        <pc:spChg chg="mod">
          <ac:chgData name="강환수" userId="f1cac8d9-9172-4d6c-9b10-74cb51d57900" providerId="ADAL" clId="{E5DD076B-FEF2-46C7-AE7D-6229D38B9A2D}" dt="2024-03-30T05:06:17.063" v="71" actId="6549"/>
          <ac:spMkLst>
            <pc:docMk/>
            <pc:sldMk cId="2342042341" sldId="360"/>
            <ac:spMk id="2" creationId="{B9004B4A-4011-402B-B5E7-8A7AB9B8496E}"/>
          </ac:spMkLst>
        </pc:spChg>
        <pc:spChg chg="mod">
          <ac:chgData name="강환수" userId="f1cac8d9-9172-4d6c-9b10-74cb51d57900" providerId="ADAL" clId="{E5DD076B-FEF2-46C7-AE7D-6229D38B9A2D}" dt="2024-03-30T05:06:48.032" v="164" actId="20577"/>
          <ac:spMkLst>
            <pc:docMk/>
            <pc:sldMk cId="2342042341" sldId="360"/>
            <ac:spMk id="3" creationId="{71453B0C-D6ED-4430-83F5-A8F7BDCD0069}"/>
          </ac:spMkLst>
        </pc:spChg>
      </pc:sldChg>
      <pc:sldChg chg="addSp modSp">
        <pc:chgData name="강환수" userId="f1cac8d9-9172-4d6c-9b10-74cb51d57900" providerId="ADAL" clId="{E5DD076B-FEF2-46C7-AE7D-6229D38B9A2D}" dt="2024-03-30T05:10:52.640" v="317" actId="1036"/>
        <pc:sldMkLst>
          <pc:docMk/>
          <pc:sldMk cId="2528358129" sldId="361"/>
        </pc:sldMkLst>
        <pc:spChg chg="mod">
          <ac:chgData name="강환수" userId="f1cac8d9-9172-4d6c-9b10-74cb51d57900" providerId="ADAL" clId="{E5DD076B-FEF2-46C7-AE7D-6229D38B9A2D}" dt="2024-03-30T05:09:56.785" v="214" actId="6549"/>
          <ac:spMkLst>
            <pc:docMk/>
            <pc:sldMk cId="2528358129" sldId="361"/>
            <ac:spMk id="2" creationId="{44EB2112-3EC7-42AC-A16E-B28B3BC8EA56}"/>
          </ac:spMkLst>
        </pc:spChg>
        <pc:spChg chg="mod">
          <ac:chgData name="강환수" userId="f1cac8d9-9172-4d6c-9b10-74cb51d57900" providerId="ADAL" clId="{E5DD076B-FEF2-46C7-AE7D-6229D38B9A2D}" dt="2024-03-30T05:10:41.130" v="309" actId="6549"/>
          <ac:spMkLst>
            <pc:docMk/>
            <pc:sldMk cId="2528358129" sldId="361"/>
            <ac:spMk id="3" creationId="{16B4BC96-3923-412C-BA53-AFC7A78D0A60}"/>
          </ac:spMkLst>
        </pc:spChg>
        <pc:picChg chg="add mod">
          <ac:chgData name="강환수" userId="f1cac8d9-9172-4d6c-9b10-74cb51d57900" providerId="ADAL" clId="{E5DD076B-FEF2-46C7-AE7D-6229D38B9A2D}" dt="2024-03-30T05:10:52.640" v="317" actId="1036"/>
          <ac:picMkLst>
            <pc:docMk/>
            <pc:sldMk cId="2528358129" sldId="361"/>
            <ac:picMk id="4" creationId="{95748FC5-DE72-4C86-8581-E9E1EA956B59}"/>
          </ac:picMkLst>
        </pc:picChg>
      </pc:sldChg>
      <pc:sldChg chg="modSp">
        <pc:chgData name="강환수" userId="f1cac8d9-9172-4d6c-9b10-74cb51d57900" providerId="ADAL" clId="{E5DD076B-FEF2-46C7-AE7D-6229D38B9A2D}" dt="2024-03-30T05:52:46.027" v="1113" actId="6549"/>
        <pc:sldMkLst>
          <pc:docMk/>
          <pc:sldMk cId="347229049" sldId="362"/>
        </pc:sldMkLst>
        <pc:spChg chg="mod">
          <ac:chgData name="강환수" userId="f1cac8d9-9172-4d6c-9b10-74cb51d57900" providerId="ADAL" clId="{E5DD076B-FEF2-46C7-AE7D-6229D38B9A2D}" dt="2024-03-30T05:52:46.027" v="1113" actId="6549"/>
          <ac:spMkLst>
            <pc:docMk/>
            <pc:sldMk cId="347229049" sldId="362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E5DD076B-FEF2-46C7-AE7D-6229D38B9A2D}" dt="2024-03-30T05:14:38.057" v="425" actId="1076"/>
        <pc:sldMkLst>
          <pc:docMk/>
          <pc:sldMk cId="1729706978" sldId="363"/>
        </pc:sldMkLst>
        <pc:spChg chg="mod">
          <ac:chgData name="강환수" userId="f1cac8d9-9172-4d6c-9b10-74cb51d57900" providerId="ADAL" clId="{E5DD076B-FEF2-46C7-AE7D-6229D38B9A2D}" dt="2024-03-30T05:13:21.865" v="355" actId="20577"/>
          <ac:spMkLst>
            <pc:docMk/>
            <pc:sldMk cId="1729706978" sldId="363"/>
            <ac:spMk id="2" creationId="{BC828A7D-BF5F-4D7E-AA4C-20710C19AD93}"/>
          </ac:spMkLst>
        </pc:spChg>
        <pc:spChg chg="mod">
          <ac:chgData name="강환수" userId="f1cac8d9-9172-4d6c-9b10-74cb51d57900" providerId="ADAL" clId="{E5DD076B-FEF2-46C7-AE7D-6229D38B9A2D}" dt="2024-03-30T05:14:18.275" v="417" actId="5793"/>
          <ac:spMkLst>
            <pc:docMk/>
            <pc:sldMk cId="1729706978" sldId="363"/>
            <ac:spMk id="3" creationId="{09BF15D7-59D6-487B-A38A-9471C6DF79A8}"/>
          </ac:spMkLst>
        </pc:spChg>
        <pc:spChg chg="add mod">
          <ac:chgData name="강환수" userId="f1cac8d9-9172-4d6c-9b10-74cb51d57900" providerId="ADAL" clId="{E5DD076B-FEF2-46C7-AE7D-6229D38B9A2D}" dt="2024-03-30T05:14:38.057" v="425" actId="1076"/>
          <ac:spMkLst>
            <pc:docMk/>
            <pc:sldMk cId="1729706978" sldId="363"/>
            <ac:spMk id="5" creationId="{16748927-201E-4A40-9415-1073D935A992}"/>
          </ac:spMkLst>
        </pc:spChg>
        <pc:picChg chg="add mod">
          <ac:chgData name="강환수" userId="f1cac8d9-9172-4d6c-9b10-74cb51d57900" providerId="ADAL" clId="{E5DD076B-FEF2-46C7-AE7D-6229D38B9A2D}" dt="2024-03-30T05:14:28.200" v="424" actId="1035"/>
          <ac:picMkLst>
            <pc:docMk/>
            <pc:sldMk cId="1729706978" sldId="363"/>
            <ac:picMk id="4" creationId="{F13FCCDE-9D3C-493C-BADB-8D8D584FF14D}"/>
          </ac:picMkLst>
        </pc:picChg>
      </pc:sldChg>
      <pc:sldChg chg="addSp add">
        <pc:chgData name="강환수" userId="f1cac8d9-9172-4d6c-9b10-74cb51d57900" providerId="ADAL" clId="{E5DD076B-FEF2-46C7-AE7D-6229D38B9A2D}" dt="2024-03-30T05:18:00.776" v="426"/>
        <pc:sldMkLst>
          <pc:docMk/>
          <pc:sldMk cId="1697362128" sldId="364"/>
        </pc:sldMkLst>
        <pc:picChg chg="add">
          <ac:chgData name="강환수" userId="f1cac8d9-9172-4d6c-9b10-74cb51d57900" providerId="ADAL" clId="{E5DD076B-FEF2-46C7-AE7D-6229D38B9A2D}" dt="2024-03-30T05:18:00.776" v="426"/>
          <ac:picMkLst>
            <pc:docMk/>
            <pc:sldMk cId="1697362128" sldId="364"/>
            <ac:picMk id="4" creationId="{86181A25-2EAE-4DDC-8E02-B4CD30DDF9DE}"/>
          </ac:picMkLst>
        </pc:picChg>
      </pc:sldChg>
      <pc:sldChg chg="addSp modSp add">
        <pc:chgData name="강환수" userId="f1cac8d9-9172-4d6c-9b10-74cb51d57900" providerId="ADAL" clId="{E5DD076B-FEF2-46C7-AE7D-6229D38B9A2D}" dt="2024-03-30T06:07:40.782" v="1303"/>
        <pc:sldMkLst>
          <pc:docMk/>
          <pc:sldMk cId="2945637922" sldId="365"/>
        </pc:sldMkLst>
        <pc:spChg chg="mod">
          <ac:chgData name="강환수" userId="f1cac8d9-9172-4d6c-9b10-74cb51d57900" providerId="ADAL" clId="{E5DD076B-FEF2-46C7-AE7D-6229D38B9A2D}" dt="2024-03-30T06:07:40.782" v="1303"/>
          <ac:spMkLst>
            <pc:docMk/>
            <pc:sldMk cId="2945637922" sldId="365"/>
            <ac:spMk id="2" creationId="{2C724726-F03D-4FAF-A4ED-C25096D94823}"/>
          </ac:spMkLst>
        </pc:spChg>
        <pc:spChg chg="mod">
          <ac:chgData name="강환수" userId="f1cac8d9-9172-4d6c-9b10-74cb51d57900" providerId="ADAL" clId="{E5DD076B-FEF2-46C7-AE7D-6229D38B9A2D}" dt="2024-03-30T06:07:28.505" v="1291" actId="20577"/>
          <ac:spMkLst>
            <pc:docMk/>
            <pc:sldMk cId="2945637922" sldId="365"/>
            <ac:spMk id="3" creationId="{88008E67-5C4D-4426-9809-515C47BD923C}"/>
          </ac:spMkLst>
        </pc:spChg>
        <pc:picChg chg="add mod">
          <ac:chgData name="강환수" userId="f1cac8d9-9172-4d6c-9b10-74cb51d57900" providerId="ADAL" clId="{E5DD076B-FEF2-46C7-AE7D-6229D38B9A2D}" dt="2024-03-30T05:33:33.441" v="726" actId="1035"/>
          <ac:picMkLst>
            <pc:docMk/>
            <pc:sldMk cId="2945637922" sldId="365"/>
            <ac:picMk id="4" creationId="{E65E8E43-44F0-48D2-A07E-1528C6270692}"/>
          </ac:picMkLst>
        </pc:picChg>
      </pc:sldChg>
      <pc:sldChg chg="addSp delSp modSp add">
        <pc:chgData name="강환수" userId="f1cac8d9-9172-4d6c-9b10-74cb51d57900" providerId="ADAL" clId="{E5DD076B-FEF2-46C7-AE7D-6229D38B9A2D}" dt="2024-03-30T05:33:50.807" v="728"/>
        <pc:sldMkLst>
          <pc:docMk/>
          <pc:sldMk cId="1525733822" sldId="366"/>
        </pc:sldMkLst>
        <pc:spChg chg="mod">
          <ac:chgData name="강환수" userId="f1cac8d9-9172-4d6c-9b10-74cb51d57900" providerId="ADAL" clId="{E5DD076B-FEF2-46C7-AE7D-6229D38B9A2D}" dt="2024-03-30T05:32:47.503" v="635"/>
          <ac:spMkLst>
            <pc:docMk/>
            <pc:sldMk cId="1525733822" sldId="366"/>
            <ac:spMk id="2" creationId="{BDBBB11B-A919-4F11-840C-6D0227DF8B40}"/>
          </ac:spMkLst>
        </pc:spChg>
        <pc:spChg chg="mod">
          <ac:chgData name="강환수" userId="f1cac8d9-9172-4d6c-9b10-74cb51d57900" providerId="ADAL" clId="{E5DD076B-FEF2-46C7-AE7D-6229D38B9A2D}" dt="2024-03-30T05:33:12.159" v="711" actId="20577"/>
          <ac:spMkLst>
            <pc:docMk/>
            <pc:sldMk cId="1525733822" sldId="366"/>
            <ac:spMk id="3" creationId="{FB645D5C-5A8E-45B9-872F-F7F813F64E0B}"/>
          </ac:spMkLst>
        </pc:spChg>
        <pc:spChg chg="add del">
          <ac:chgData name="강환수" userId="f1cac8d9-9172-4d6c-9b10-74cb51d57900" providerId="ADAL" clId="{E5DD076B-FEF2-46C7-AE7D-6229D38B9A2D}" dt="2024-03-30T05:33:50.807" v="728"/>
          <ac:spMkLst>
            <pc:docMk/>
            <pc:sldMk cId="1525733822" sldId="366"/>
            <ac:spMk id="5" creationId="{AE5F9542-7D54-4166-8AFD-D8D60C5A8DEB}"/>
          </ac:spMkLst>
        </pc:spChg>
        <pc:spChg chg="add del">
          <ac:chgData name="강환수" userId="f1cac8d9-9172-4d6c-9b10-74cb51d57900" providerId="ADAL" clId="{E5DD076B-FEF2-46C7-AE7D-6229D38B9A2D}" dt="2024-03-30T05:33:50.807" v="728"/>
          <ac:spMkLst>
            <pc:docMk/>
            <pc:sldMk cId="1525733822" sldId="366"/>
            <ac:spMk id="6" creationId="{AE47E0B9-288A-475F-882D-D0CFFD38D2CB}"/>
          </ac:spMkLst>
        </pc:spChg>
        <pc:picChg chg="add mod">
          <ac:chgData name="강환수" userId="f1cac8d9-9172-4d6c-9b10-74cb51d57900" providerId="ADAL" clId="{E5DD076B-FEF2-46C7-AE7D-6229D38B9A2D}" dt="2024-03-30T05:33:21.853" v="720" actId="1038"/>
          <ac:picMkLst>
            <pc:docMk/>
            <pc:sldMk cId="1525733822" sldId="366"/>
            <ac:picMk id="4" creationId="{F1A12238-24B3-48C0-BB9B-6EB98CBEFBEE}"/>
          </ac:picMkLst>
        </pc:picChg>
        <pc:cxnChg chg="add del">
          <ac:chgData name="강환수" userId="f1cac8d9-9172-4d6c-9b10-74cb51d57900" providerId="ADAL" clId="{E5DD076B-FEF2-46C7-AE7D-6229D38B9A2D}" dt="2024-03-30T05:33:50.807" v="728"/>
          <ac:cxnSpMkLst>
            <pc:docMk/>
            <pc:sldMk cId="1525733822" sldId="366"/>
            <ac:cxnSpMk id="7" creationId="{58B7335E-94BD-4D4E-8E4D-C8D0AB8DA6E8}"/>
          </ac:cxnSpMkLst>
        </pc:cxnChg>
      </pc:sldChg>
      <pc:sldChg chg="addSp modSp add">
        <pc:chgData name="강환수" userId="f1cac8d9-9172-4d6c-9b10-74cb51d57900" providerId="ADAL" clId="{E5DD076B-FEF2-46C7-AE7D-6229D38B9A2D}" dt="2024-03-30T05:36:34.790" v="819" actId="1038"/>
        <pc:sldMkLst>
          <pc:docMk/>
          <pc:sldMk cId="105294338" sldId="367"/>
        </pc:sldMkLst>
        <pc:spChg chg="mod">
          <ac:chgData name="강환수" userId="f1cac8d9-9172-4d6c-9b10-74cb51d57900" providerId="ADAL" clId="{E5DD076B-FEF2-46C7-AE7D-6229D38B9A2D}" dt="2024-03-30T05:36:09.516" v="770"/>
          <ac:spMkLst>
            <pc:docMk/>
            <pc:sldMk cId="105294338" sldId="367"/>
            <ac:spMk id="2" creationId="{8D98DDF4-C2AD-4B32-BB01-D341070127A1}"/>
          </ac:spMkLst>
        </pc:spChg>
        <pc:spChg chg="mod">
          <ac:chgData name="강환수" userId="f1cac8d9-9172-4d6c-9b10-74cb51d57900" providerId="ADAL" clId="{E5DD076B-FEF2-46C7-AE7D-6229D38B9A2D}" dt="2024-03-30T05:36:30.767" v="816" actId="20577"/>
          <ac:spMkLst>
            <pc:docMk/>
            <pc:sldMk cId="105294338" sldId="367"/>
            <ac:spMk id="3" creationId="{6ED88341-ACF5-4A55-A11B-02EA14D86B84}"/>
          </ac:spMkLst>
        </pc:spChg>
        <pc:picChg chg="add mod">
          <ac:chgData name="강환수" userId="f1cac8d9-9172-4d6c-9b10-74cb51d57900" providerId="ADAL" clId="{E5DD076B-FEF2-46C7-AE7D-6229D38B9A2D}" dt="2024-03-30T05:36:34.790" v="819" actId="1038"/>
          <ac:picMkLst>
            <pc:docMk/>
            <pc:sldMk cId="105294338" sldId="367"/>
            <ac:picMk id="4" creationId="{E4DE6308-D3BF-4CB8-88DC-1F0A150E8143}"/>
          </ac:picMkLst>
        </pc:picChg>
      </pc:sldChg>
      <pc:sldChg chg="modSp add">
        <pc:chgData name="강환수" userId="f1cac8d9-9172-4d6c-9b10-74cb51d57900" providerId="ADAL" clId="{E5DD076B-FEF2-46C7-AE7D-6229D38B9A2D}" dt="2024-03-30T05:34:05.579" v="732" actId="6549"/>
        <pc:sldMkLst>
          <pc:docMk/>
          <pc:sldMk cId="2791483962" sldId="368"/>
        </pc:sldMkLst>
        <pc:spChg chg="mod">
          <ac:chgData name="강환수" userId="f1cac8d9-9172-4d6c-9b10-74cb51d57900" providerId="ADAL" clId="{E5DD076B-FEF2-46C7-AE7D-6229D38B9A2D}" dt="2024-03-30T05:34:00.558" v="731" actId="6549"/>
          <ac:spMkLst>
            <pc:docMk/>
            <pc:sldMk cId="2791483962" sldId="368"/>
            <ac:spMk id="24" creationId="{00000000-0000-0000-0000-000000000000}"/>
          </ac:spMkLst>
        </pc:spChg>
        <pc:spChg chg="mod">
          <ac:chgData name="강환수" userId="f1cac8d9-9172-4d6c-9b10-74cb51d57900" providerId="ADAL" clId="{E5DD076B-FEF2-46C7-AE7D-6229D38B9A2D}" dt="2024-03-30T05:34:05.579" v="732" actId="6549"/>
          <ac:spMkLst>
            <pc:docMk/>
            <pc:sldMk cId="2791483962" sldId="368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E5DD076B-FEF2-46C7-AE7D-6229D38B9A2D}" dt="2024-03-30T05:39:01.345" v="866" actId="5793"/>
        <pc:sldMkLst>
          <pc:docMk/>
          <pc:sldMk cId="3279466348" sldId="369"/>
        </pc:sldMkLst>
        <pc:spChg chg="mod">
          <ac:chgData name="강환수" userId="f1cac8d9-9172-4d6c-9b10-74cb51d57900" providerId="ADAL" clId="{E5DD076B-FEF2-46C7-AE7D-6229D38B9A2D}" dt="2024-03-30T05:36:55.750" v="836" actId="20577"/>
          <ac:spMkLst>
            <pc:docMk/>
            <pc:sldMk cId="3279466348" sldId="369"/>
            <ac:spMk id="2" creationId="{5BE7B263-583A-40A1-A1C5-7851EF135E57}"/>
          </ac:spMkLst>
        </pc:spChg>
        <pc:spChg chg="mod">
          <ac:chgData name="강환수" userId="f1cac8d9-9172-4d6c-9b10-74cb51d57900" providerId="ADAL" clId="{E5DD076B-FEF2-46C7-AE7D-6229D38B9A2D}" dt="2024-03-30T05:39:01.345" v="866" actId="5793"/>
          <ac:spMkLst>
            <pc:docMk/>
            <pc:sldMk cId="3279466348" sldId="369"/>
            <ac:spMk id="3" creationId="{B9079D6C-5A86-42B2-95A1-E2805BC45D41}"/>
          </ac:spMkLst>
        </pc:spChg>
        <pc:picChg chg="add mod">
          <ac:chgData name="강환수" userId="f1cac8d9-9172-4d6c-9b10-74cb51d57900" providerId="ADAL" clId="{E5DD076B-FEF2-46C7-AE7D-6229D38B9A2D}" dt="2024-03-30T05:38:46.980" v="841" actId="1076"/>
          <ac:picMkLst>
            <pc:docMk/>
            <pc:sldMk cId="3279466348" sldId="369"/>
            <ac:picMk id="4" creationId="{203E84A2-15C6-45F6-8747-A974E0843373}"/>
          </ac:picMkLst>
        </pc:picChg>
        <pc:picChg chg="add mod">
          <ac:chgData name="강환수" userId="f1cac8d9-9172-4d6c-9b10-74cb51d57900" providerId="ADAL" clId="{E5DD076B-FEF2-46C7-AE7D-6229D38B9A2D}" dt="2024-03-30T05:38:41.449" v="840" actId="1076"/>
          <ac:picMkLst>
            <pc:docMk/>
            <pc:sldMk cId="3279466348" sldId="369"/>
            <ac:picMk id="5" creationId="{07C295AA-43FA-45DB-92EB-B913C89F8BE4}"/>
          </ac:picMkLst>
        </pc:picChg>
      </pc:sldChg>
      <pc:sldChg chg="addSp modSp add">
        <pc:chgData name="강환수" userId="f1cac8d9-9172-4d6c-9b10-74cb51d57900" providerId="ADAL" clId="{E5DD076B-FEF2-46C7-AE7D-6229D38B9A2D}" dt="2024-03-30T05:44:38.456" v="1018" actId="1076"/>
        <pc:sldMkLst>
          <pc:docMk/>
          <pc:sldMk cId="1367458754" sldId="370"/>
        </pc:sldMkLst>
        <pc:spChg chg="mod">
          <ac:chgData name="강환수" userId="f1cac8d9-9172-4d6c-9b10-74cb51d57900" providerId="ADAL" clId="{E5DD076B-FEF2-46C7-AE7D-6229D38B9A2D}" dt="2024-03-30T05:43:15.901" v="893"/>
          <ac:spMkLst>
            <pc:docMk/>
            <pc:sldMk cId="1367458754" sldId="370"/>
            <ac:spMk id="2" creationId="{A1F79EC5-32E2-4BCE-A520-AE00322E6B8D}"/>
          </ac:spMkLst>
        </pc:spChg>
        <pc:spChg chg="mod">
          <ac:chgData name="강환수" userId="f1cac8d9-9172-4d6c-9b10-74cb51d57900" providerId="ADAL" clId="{E5DD076B-FEF2-46C7-AE7D-6229D38B9A2D}" dt="2024-03-30T05:43:51.232" v="922" actId="6549"/>
          <ac:spMkLst>
            <pc:docMk/>
            <pc:sldMk cId="1367458754" sldId="370"/>
            <ac:spMk id="3" creationId="{418FBF51-870E-479D-BA39-AAA69380F039}"/>
          </ac:spMkLst>
        </pc:spChg>
        <pc:spChg chg="add mod">
          <ac:chgData name="강환수" userId="f1cac8d9-9172-4d6c-9b10-74cb51d57900" providerId="ADAL" clId="{E5DD076B-FEF2-46C7-AE7D-6229D38B9A2D}" dt="2024-03-30T05:43:43.954" v="916" actId="1076"/>
          <ac:spMkLst>
            <pc:docMk/>
            <pc:sldMk cId="1367458754" sldId="370"/>
            <ac:spMk id="5" creationId="{DFF6184A-64AB-4E2F-A5F0-A2BA3AED9FD6}"/>
          </ac:spMkLst>
        </pc:spChg>
        <pc:spChg chg="add mod">
          <ac:chgData name="강환수" userId="f1cac8d9-9172-4d6c-9b10-74cb51d57900" providerId="ADAL" clId="{E5DD076B-FEF2-46C7-AE7D-6229D38B9A2D}" dt="2024-03-30T05:44:38.456" v="1018" actId="1076"/>
          <ac:spMkLst>
            <pc:docMk/>
            <pc:sldMk cId="1367458754" sldId="370"/>
            <ac:spMk id="6" creationId="{2E9FDF12-6B5B-4983-8AEB-677E9D3B081F}"/>
          </ac:spMkLst>
        </pc:spChg>
        <pc:picChg chg="add mod">
          <ac:chgData name="강환수" userId="f1cac8d9-9172-4d6c-9b10-74cb51d57900" providerId="ADAL" clId="{E5DD076B-FEF2-46C7-AE7D-6229D38B9A2D}" dt="2024-03-30T05:43:07.296" v="875" actId="1037"/>
          <ac:picMkLst>
            <pc:docMk/>
            <pc:sldMk cId="1367458754" sldId="370"/>
            <ac:picMk id="4" creationId="{671FB319-F7A1-4194-84B3-50C516D6FD50}"/>
          </ac:picMkLst>
        </pc:picChg>
      </pc:sldChg>
      <pc:sldChg chg="addSp modSp add">
        <pc:chgData name="강환수" userId="f1cac8d9-9172-4d6c-9b10-74cb51d57900" providerId="ADAL" clId="{E5DD076B-FEF2-46C7-AE7D-6229D38B9A2D}" dt="2024-03-30T05:48:32.170" v="1051" actId="6549"/>
        <pc:sldMkLst>
          <pc:docMk/>
          <pc:sldMk cId="1857557509" sldId="371"/>
        </pc:sldMkLst>
        <pc:spChg chg="mod">
          <ac:chgData name="강환수" userId="f1cac8d9-9172-4d6c-9b10-74cb51d57900" providerId="ADAL" clId="{E5DD076B-FEF2-46C7-AE7D-6229D38B9A2D}" dt="2024-03-30T05:48:32.170" v="1051" actId="6549"/>
          <ac:spMkLst>
            <pc:docMk/>
            <pc:sldMk cId="1857557509" sldId="371"/>
            <ac:spMk id="2" creationId="{9817AFFE-994F-4EF0-9B6C-58C2DAF9877F}"/>
          </ac:spMkLst>
        </pc:spChg>
        <pc:picChg chg="add mod">
          <ac:chgData name="강환수" userId="f1cac8d9-9172-4d6c-9b10-74cb51d57900" providerId="ADAL" clId="{E5DD076B-FEF2-46C7-AE7D-6229D38B9A2D}" dt="2024-03-30T05:48:18.185" v="1021" actId="1076"/>
          <ac:picMkLst>
            <pc:docMk/>
            <pc:sldMk cId="1857557509" sldId="371"/>
            <ac:picMk id="4" creationId="{16EDF9F5-906B-453F-B7C0-55A92636C51E}"/>
          </ac:picMkLst>
        </pc:picChg>
      </pc:sldChg>
      <pc:sldChg chg="addSp modSp add">
        <pc:chgData name="강환수" userId="f1cac8d9-9172-4d6c-9b10-74cb51d57900" providerId="ADAL" clId="{E5DD076B-FEF2-46C7-AE7D-6229D38B9A2D}" dt="2024-03-30T06:01:14.727" v="1244" actId="14100"/>
        <pc:sldMkLst>
          <pc:docMk/>
          <pc:sldMk cId="447927300" sldId="372"/>
        </pc:sldMkLst>
        <pc:spChg chg="mod">
          <ac:chgData name="강환수" userId="f1cac8d9-9172-4d6c-9b10-74cb51d57900" providerId="ADAL" clId="{E5DD076B-FEF2-46C7-AE7D-6229D38B9A2D}" dt="2024-03-30T06:00:23.893" v="1233"/>
          <ac:spMkLst>
            <pc:docMk/>
            <pc:sldMk cId="447927300" sldId="372"/>
            <ac:spMk id="2" creationId="{BA7E73C1-51F3-4FEC-A489-E024A21A7641}"/>
          </ac:spMkLst>
        </pc:spChg>
        <pc:spChg chg="mod">
          <ac:chgData name="강환수" userId="f1cac8d9-9172-4d6c-9b10-74cb51d57900" providerId="ADAL" clId="{E5DD076B-FEF2-46C7-AE7D-6229D38B9A2D}" dt="2024-03-30T06:00:42.148" v="1239" actId="20577"/>
          <ac:spMkLst>
            <pc:docMk/>
            <pc:sldMk cId="447927300" sldId="372"/>
            <ac:spMk id="3" creationId="{A580E079-5BC8-4687-B6D6-784E02EE008E}"/>
          </ac:spMkLst>
        </pc:spChg>
        <pc:picChg chg="add mod">
          <ac:chgData name="강환수" userId="f1cac8d9-9172-4d6c-9b10-74cb51d57900" providerId="ADAL" clId="{E5DD076B-FEF2-46C7-AE7D-6229D38B9A2D}" dt="2024-03-30T06:01:14.727" v="1244" actId="14100"/>
          <ac:picMkLst>
            <pc:docMk/>
            <pc:sldMk cId="447927300" sldId="372"/>
            <ac:picMk id="4" creationId="{594C3CAD-8A15-4942-BC52-3BBC04D6FDEB}"/>
          </ac:picMkLst>
        </pc:picChg>
      </pc:sldChg>
      <pc:sldMasterChg chg="modSldLayout">
        <pc:chgData name="강환수" userId="f1cac8d9-9172-4d6c-9b10-74cb51d57900" providerId="ADAL" clId="{E5DD076B-FEF2-46C7-AE7D-6229D38B9A2D}" dt="2024-03-30T05:49:25.873" v="1100" actId="1038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E5DD076B-FEF2-46C7-AE7D-6229D38B9A2D}" dt="2024-03-30T05:49:25.873" v="1100" actId="1038"/>
          <pc:sldLayoutMkLst>
            <pc:docMk/>
            <pc:sldMasterMk cId="0" sldId="2147483648"/>
            <pc:sldLayoutMk cId="0" sldId="2147483651"/>
          </pc:sldLayoutMkLst>
          <pc:spChg chg="mod">
            <ac:chgData name="강환수" userId="f1cac8d9-9172-4d6c-9b10-74cb51d57900" providerId="ADAL" clId="{E5DD076B-FEF2-46C7-AE7D-6229D38B9A2D}" dt="2024-03-30T05:49:25.873" v="1100" actId="1038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FCEB79E8-500A-4DCF-8032-76F709B2F4AF}"/>
    <pc:docChg chg="modSld">
      <pc:chgData name="강환수" userId="f1cac8d9-9172-4d6c-9b10-74cb51d57900" providerId="ADAL" clId="{FCEB79E8-500A-4DCF-8032-76F709B2F4AF}" dt="2024-03-06T04:57:05.808" v="8" actId="6549"/>
      <pc:docMkLst>
        <pc:docMk/>
      </pc:docMkLst>
      <pc:sldChg chg="modSp">
        <pc:chgData name="강환수" userId="f1cac8d9-9172-4d6c-9b10-74cb51d57900" providerId="ADAL" clId="{FCEB79E8-500A-4DCF-8032-76F709B2F4AF}" dt="2024-03-06T04:57:05.808" v="8" actId="6549"/>
        <pc:sldMkLst>
          <pc:docMk/>
          <pc:sldMk cId="2249658906" sldId="315"/>
        </pc:sldMkLst>
        <pc:spChg chg="mod">
          <ac:chgData name="강환수" userId="f1cac8d9-9172-4d6c-9b10-74cb51d57900" providerId="ADAL" clId="{FCEB79E8-500A-4DCF-8032-76F709B2F4AF}" dt="2024-03-06T04:57:05.808" v="8" actId="6549"/>
          <ac:spMkLst>
            <pc:docMk/>
            <pc:sldMk cId="2249658906" sldId="315"/>
            <ac:spMk id="3" creationId="{75341D12-4C2D-472F-AE32-01339C642498}"/>
          </ac:spMkLst>
        </pc:spChg>
        <pc:picChg chg="mod">
          <ac:chgData name="강환수" userId="f1cac8d9-9172-4d6c-9b10-74cb51d57900" providerId="ADAL" clId="{FCEB79E8-500A-4DCF-8032-76F709B2F4AF}" dt="2024-03-06T04:54:56.794" v="0" actId="1076"/>
          <ac:picMkLst>
            <pc:docMk/>
            <pc:sldMk cId="2249658906" sldId="315"/>
            <ac:picMk id="4" creationId="{39DBCFE6-895B-46C9-A750-AD374380F4EF}"/>
          </ac:picMkLst>
        </pc:picChg>
      </pc:sldChg>
    </pc:docChg>
  </pc:docChgLst>
  <pc:docChgLst>
    <pc:chgData name=" " userId="f1cac8d9-9172-4d6c-9b10-74cb51d57900" providerId="ADAL" clId="{E5DD076B-FEF2-46C7-AE7D-6229D38B9A2D}"/>
    <pc:docChg chg="undo custSel addSld delSld modSld">
      <pc:chgData name=" " userId="f1cac8d9-9172-4d6c-9b10-74cb51d57900" providerId="ADAL" clId="{E5DD076B-FEF2-46C7-AE7D-6229D38B9A2D}" dt="2024-04-03T01:32:29.509" v="2081" actId="1036"/>
      <pc:docMkLst>
        <pc:docMk/>
      </pc:docMkLst>
      <pc:sldChg chg="add">
        <pc:chgData name=" " userId="f1cac8d9-9172-4d6c-9b10-74cb51d57900" providerId="ADAL" clId="{E5DD076B-FEF2-46C7-AE7D-6229D38B9A2D}" dt="2024-03-30T03:54:36.896" v="0"/>
        <pc:sldMkLst>
          <pc:docMk/>
          <pc:sldMk cId="461578718" sldId="347"/>
        </pc:sldMkLst>
      </pc:sldChg>
      <pc:sldChg chg="addSp delSp modSp add">
        <pc:chgData name=" " userId="f1cac8d9-9172-4d6c-9b10-74cb51d57900" providerId="ADAL" clId="{E5DD076B-FEF2-46C7-AE7D-6229D38B9A2D}" dt="2024-03-30T04:08:47.741" v="341"/>
        <pc:sldMkLst>
          <pc:docMk/>
          <pc:sldMk cId="1652409148" sldId="349"/>
        </pc:sldMkLst>
        <pc:spChg chg="mod">
          <ac:chgData name=" " userId="f1cac8d9-9172-4d6c-9b10-74cb51d57900" providerId="ADAL" clId="{E5DD076B-FEF2-46C7-AE7D-6229D38B9A2D}" dt="2024-03-30T03:56:02.979" v="18"/>
          <ac:spMkLst>
            <pc:docMk/>
            <pc:sldMk cId="1652409148" sldId="349"/>
            <ac:spMk id="2" creationId="{F7C560A1-8164-4B0F-A2EE-93BD2AE72187}"/>
          </ac:spMkLst>
        </pc:spChg>
        <pc:spChg chg="mod">
          <ac:chgData name=" " userId="f1cac8d9-9172-4d6c-9b10-74cb51d57900" providerId="ADAL" clId="{E5DD076B-FEF2-46C7-AE7D-6229D38B9A2D}" dt="2024-03-30T04:08:47.741" v="341"/>
          <ac:spMkLst>
            <pc:docMk/>
            <pc:sldMk cId="1652409148" sldId="349"/>
            <ac:spMk id="3" creationId="{446A0E60-70EC-4189-8078-BBD218C2D810}"/>
          </ac:spMkLst>
        </pc:spChg>
        <pc:spChg chg="add mod">
          <ac:chgData name=" " userId="f1cac8d9-9172-4d6c-9b10-74cb51d57900" providerId="ADAL" clId="{E5DD076B-FEF2-46C7-AE7D-6229D38B9A2D}" dt="2024-03-30T04:08:28.486" v="296" actId="1036"/>
          <ac:spMkLst>
            <pc:docMk/>
            <pc:sldMk cId="1652409148" sldId="349"/>
            <ac:spMk id="8" creationId="{6CF3ECCB-0C56-4EBC-B912-9B829D8578B9}"/>
          </ac:spMkLst>
        </pc:spChg>
        <pc:spChg chg="add mod">
          <ac:chgData name=" " userId="f1cac8d9-9172-4d6c-9b10-74cb51d57900" providerId="ADAL" clId="{E5DD076B-FEF2-46C7-AE7D-6229D38B9A2D}" dt="2024-03-30T04:08:28.486" v="296" actId="1036"/>
          <ac:spMkLst>
            <pc:docMk/>
            <pc:sldMk cId="1652409148" sldId="349"/>
            <ac:spMk id="9" creationId="{DDEC2164-A0E7-492B-A51F-CA6A49AE6ED8}"/>
          </ac:spMkLst>
        </pc:spChg>
        <pc:spChg chg="add mod">
          <ac:chgData name=" " userId="f1cac8d9-9172-4d6c-9b10-74cb51d57900" providerId="ADAL" clId="{E5DD076B-FEF2-46C7-AE7D-6229D38B9A2D}" dt="2024-03-30T04:08:28.486" v="296" actId="1036"/>
          <ac:spMkLst>
            <pc:docMk/>
            <pc:sldMk cId="1652409148" sldId="349"/>
            <ac:spMk id="10" creationId="{0EBFDB9B-AF79-4AC0-8176-DEDAC8B95426}"/>
          </ac:spMkLst>
        </pc:spChg>
        <pc:spChg chg="add mod">
          <ac:chgData name=" " userId="f1cac8d9-9172-4d6c-9b10-74cb51d57900" providerId="ADAL" clId="{E5DD076B-FEF2-46C7-AE7D-6229D38B9A2D}" dt="2024-03-30T04:08:28.486" v="296" actId="1036"/>
          <ac:spMkLst>
            <pc:docMk/>
            <pc:sldMk cId="1652409148" sldId="349"/>
            <ac:spMk id="11" creationId="{E8B2DE9B-3E6D-40DD-82AD-857F2BEBB393}"/>
          </ac:spMkLst>
        </pc:spChg>
        <pc:picChg chg="add del mod">
          <ac:chgData name=" " userId="f1cac8d9-9172-4d6c-9b10-74cb51d57900" providerId="ADAL" clId="{E5DD076B-FEF2-46C7-AE7D-6229D38B9A2D}" dt="2024-03-30T04:02:13.740" v="104" actId="478"/>
          <ac:picMkLst>
            <pc:docMk/>
            <pc:sldMk cId="1652409148" sldId="349"/>
            <ac:picMk id="4" creationId="{1FFC95D1-E3F1-4CC3-9FA6-8C7228E7FB7D}"/>
          </ac:picMkLst>
        </pc:picChg>
        <pc:picChg chg="add del mod">
          <ac:chgData name=" " userId="f1cac8d9-9172-4d6c-9b10-74cb51d57900" providerId="ADAL" clId="{E5DD076B-FEF2-46C7-AE7D-6229D38B9A2D}" dt="2024-03-30T04:08:21.949" v="290" actId="1036"/>
          <ac:picMkLst>
            <pc:docMk/>
            <pc:sldMk cId="1652409148" sldId="349"/>
            <ac:picMk id="5" creationId="{51311B38-27DA-4CDC-B545-C9BE40D812B2}"/>
          </ac:picMkLst>
        </pc:picChg>
        <pc:picChg chg="add del">
          <ac:chgData name=" " userId="f1cac8d9-9172-4d6c-9b10-74cb51d57900" providerId="ADAL" clId="{E5DD076B-FEF2-46C7-AE7D-6229D38B9A2D}" dt="2024-03-30T04:02:07.118" v="100"/>
          <ac:picMkLst>
            <pc:docMk/>
            <pc:sldMk cId="1652409148" sldId="349"/>
            <ac:picMk id="6" creationId="{3134FD89-1CB5-42A4-B3FF-39C9F6975E79}"/>
          </ac:picMkLst>
        </pc:picChg>
        <pc:picChg chg="add mod">
          <ac:chgData name=" " userId="f1cac8d9-9172-4d6c-9b10-74cb51d57900" providerId="ADAL" clId="{E5DD076B-FEF2-46C7-AE7D-6229D38B9A2D}" dt="2024-03-30T04:08:21.949" v="290" actId="1036"/>
          <ac:picMkLst>
            <pc:docMk/>
            <pc:sldMk cId="1652409148" sldId="349"/>
            <ac:picMk id="7" creationId="{C27180A4-077D-4B13-8B4B-D37AE1029969}"/>
          </ac:picMkLst>
        </pc:picChg>
      </pc:sldChg>
      <pc:sldChg chg="addSp delSp modSp add">
        <pc:chgData name=" " userId="f1cac8d9-9172-4d6c-9b10-74cb51d57900" providerId="ADAL" clId="{E5DD076B-FEF2-46C7-AE7D-6229D38B9A2D}" dt="2024-04-03T00:58:11.313" v="1594" actId="6549"/>
        <pc:sldMkLst>
          <pc:docMk/>
          <pc:sldMk cId="1554448633" sldId="350"/>
        </pc:sldMkLst>
        <pc:spChg chg="mod">
          <ac:chgData name=" " userId="f1cac8d9-9172-4d6c-9b10-74cb51d57900" providerId="ADAL" clId="{E5DD076B-FEF2-46C7-AE7D-6229D38B9A2D}" dt="2024-03-30T04:03:58.012" v="162" actId="20577"/>
          <ac:spMkLst>
            <pc:docMk/>
            <pc:sldMk cId="1554448633" sldId="350"/>
            <ac:spMk id="2" creationId="{77CD2832-2A98-4B41-AF89-0231E00E3EFD}"/>
          </ac:spMkLst>
        </pc:spChg>
        <pc:spChg chg="mod">
          <ac:chgData name=" " userId="f1cac8d9-9172-4d6c-9b10-74cb51d57900" providerId="ADAL" clId="{E5DD076B-FEF2-46C7-AE7D-6229D38B9A2D}" dt="2024-04-03T00:58:11.313" v="1594" actId="6549"/>
          <ac:spMkLst>
            <pc:docMk/>
            <pc:sldMk cId="1554448633" sldId="350"/>
            <ac:spMk id="3" creationId="{09159315-9975-4EE3-AADE-6ADCD1913ADE}"/>
          </ac:spMkLst>
        </pc:spChg>
        <pc:picChg chg="add del mod">
          <ac:chgData name=" " userId="f1cac8d9-9172-4d6c-9b10-74cb51d57900" providerId="ADAL" clId="{E5DD076B-FEF2-46C7-AE7D-6229D38B9A2D}" dt="2024-03-30T04:10:01.889" v="403"/>
          <ac:picMkLst>
            <pc:docMk/>
            <pc:sldMk cId="1554448633" sldId="350"/>
            <ac:picMk id="4" creationId="{490B5BFC-CCC0-4031-A51F-10C1D99F7B3D}"/>
          </ac:picMkLst>
        </pc:picChg>
      </pc:sldChg>
      <pc:sldChg chg="addSp delSp modSp add">
        <pc:chgData name=" " userId="f1cac8d9-9172-4d6c-9b10-74cb51d57900" providerId="ADAL" clId="{E5DD076B-FEF2-46C7-AE7D-6229D38B9A2D}" dt="2024-03-30T04:10:08.131" v="405" actId="1076"/>
        <pc:sldMkLst>
          <pc:docMk/>
          <pc:sldMk cId="2094702406" sldId="351"/>
        </pc:sldMkLst>
        <pc:spChg chg="mod">
          <ac:chgData name=" " userId="f1cac8d9-9172-4d6c-9b10-74cb51d57900" providerId="ADAL" clId="{E5DD076B-FEF2-46C7-AE7D-6229D38B9A2D}" dt="2024-03-30T04:04:03.813" v="179"/>
          <ac:spMkLst>
            <pc:docMk/>
            <pc:sldMk cId="2094702406" sldId="351"/>
            <ac:spMk id="2" creationId="{1D4FD3EF-6CF1-4CB6-BED7-B48A239C4E90}"/>
          </ac:spMkLst>
        </pc:spChg>
        <pc:spChg chg="mod">
          <ac:chgData name=" " userId="f1cac8d9-9172-4d6c-9b10-74cb51d57900" providerId="ADAL" clId="{E5DD076B-FEF2-46C7-AE7D-6229D38B9A2D}" dt="2024-03-30T04:06:21.623" v="278" actId="6549"/>
          <ac:spMkLst>
            <pc:docMk/>
            <pc:sldMk cId="2094702406" sldId="351"/>
            <ac:spMk id="3" creationId="{A0C1B90F-C3C1-4DE0-83B4-17847507AC46}"/>
          </ac:spMkLst>
        </pc:spChg>
        <pc:picChg chg="add del mod">
          <ac:chgData name=" " userId="f1cac8d9-9172-4d6c-9b10-74cb51d57900" providerId="ADAL" clId="{E5DD076B-FEF2-46C7-AE7D-6229D38B9A2D}" dt="2024-03-30T04:07:23.525" v="284" actId="478"/>
          <ac:picMkLst>
            <pc:docMk/>
            <pc:sldMk cId="2094702406" sldId="351"/>
            <ac:picMk id="4" creationId="{CBB95BA1-1AAA-4445-898A-DA947B2EE1AA}"/>
          </ac:picMkLst>
        </pc:picChg>
        <pc:picChg chg="add mod">
          <ac:chgData name=" " userId="f1cac8d9-9172-4d6c-9b10-74cb51d57900" providerId="ADAL" clId="{E5DD076B-FEF2-46C7-AE7D-6229D38B9A2D}" dt="2024-03-30T04:10:08.131" v="405" actId="1076"/>
          <ac:picMkLst>
            <pc:docMk/>
            <pc:sldMk cId="2094702406" sldId="351"/>
            <ac:picMk id="5" creationId="{09589A66-4C20-4976-A8EA-3865611B1322}"/>
          </ac:picMkLst>
        </pc:picChg>
      </pc:sldChg>
      <pc:sldChg chg="addSp modSp add">
        <pc:chgData name=" " userId="f1cac8d9-9172-4d6c-9b10-74cb51d57900" providerId="ADAL" clId="{E5DD076B-FEF2-46C7-AE7D-6229D38B9A2D}" dt="2024-03-30T04:11:42.223" v="409" actId="1076"/>
        <pc:sldMkLst>
          <pc:docMk/>
          <pc:sldMk cId="590894303" sldId="352"/>
        </pc:sldMkLst>
        <pc:picChg chg="add mod">
          <ac:chgData name=" " userId="f1cac8d9-9172-4d6c-9b10-74cb51d57900" providerId="ADAL" clId="{E5DD076B-FEF2-46C7-AE7D-6229D38B9A2D}" dt="2024-03-30T04:11:42.223" v="409" actId="1076"/>
          <ac:picMkLst>
            <pc:docMk/>
            <pc:sldMk cId="590894303" sldId="352"/>
            <ac:picMk id="4" creationId="{805A40E4-910A-43BC-AC42-B622F22F2274}"/>
          </ac:picMkLst>
        </pc:picChg>
      </pc:sldChg>
      <pc:sldChg chg="addSp modSp add">
        <pc:chgData name=" " userId="f1cac8d9-9172-4d6c-9b10-74cb51d57900" providerId="ADAL" clId="{E5DD076B-FEF2-46C7-AE7D-6229D38B9A2D}" dt="2024-04-03T00:59:39.425" v="1709" actId="1036"/>
        <pc:sldMkLst>
          <pc:docMk/>
          <pc:sldMk cId="4007521754" sldId="353"/>
        </pc:sldMkLst>
        <pc:spChg chg="mod">
          <ac:chgData name=" " userId="f1cac8d9-9172-4d6c-9b10-74cb51d57900" providerId="ADAL" clId="{E5DD076B-FEF2-46C7-AE7D-6229D38B9A2D}" dt="2024-04-03T00:59:19.522" v="1701" actId="6549"/>
          <ac:spMkLst>
            <pc:docMk/>
            <pc:sldMk cId="4007521754" sldId="353"/>
            <ac:spMk id="3" creationId="{5D9FA4AA-AC4D-4E96-BDC4-1843B2B0BD65}"/>
          </ac:spMkLst>
        </pc:spChg>
        <pc:picChg chg="add mod">
          <ac:chgData name=" " userId="f1cac8d9-9172-4d6c-9b10-74cb51d57900" providerId="ADAL" clId="{E5DD076B-FEF2-46C7-AE7D-6229D38B9A2D}" dt="2024-04-03T00:59:39.425" v="1709" actId="1036"/>
          <ac:picMkLst>
            <pc:docMk/>
            <pc:sldMk cId="4007521754" sldId="353"/>
            <ac:picMk id="4" creationId="{40809E12-DEAE-48F2-9F92-D5566F1D1B6B}"/>
          </ac:picMkLst>
        </pc:picChg>
      </pc:sldChg>
      <pc:sldChg chg="addSp modSp add">
        <pc:chgData name=" " userId="f1cac8d9-9172-4d6c-9b10-74cb51d57900" providerId="ADAL" clId="{E5DD076B-FEF2-46C7-AE7D-6229D38B9A2D}" dt="2024-03-30T04:15:05.943" v="496" actId="1076"/>
        <pc:sldMkLst>
          <pc:docMk/>
          <pc:sldMk cId="3660897081" sldId="354"/>
        </pc:sldMkLst>
        <pc:spChg chg="mod">
          <ac:chgData name=" " userId="f1cac8d9-9172-4d6c-9b10-74cb51d57900" providerId="ADAL" clId="{E5DD076B-FEF2-46C7-AE7D-6229D38B9A2D}" dt="2024-03-30T04:15:02.202" v="495" actId="5793"/>
          <ac:spMkLst>
            <pc:docMk/>
            <pc:sldMk cId="3660897081" sldId="354"/>
            <ac:spMk id="2" creationId="{EAB21346-CA5B-464A-8F39-735D1E2A29AE}"/>
          </ac:spMkLst>
        </pc:spChg>
        <pc:spChg chg="mod">
          <ac:chgData name=" " userId="f1cac8d9-9172-4d6c-9b10-74cb51d57900" providerId="ADAL" clId="{E5DD076B-FEF2-46C7-AE7D-6229D38B9A2D}" dt="2024-03-30T04:14:50.605" v="451"/>
          <ac:spMkLst>
            <pc:docMk/>
            <pc:sldMk cId="3660897081" sldId="354"/>
            <ac:spMk id="3" creationId="{F1263E84-AE46-4167-8D37-C75D52E20DF2}"/>
          </ac:spMkLst>
        </pc:spChg>
        <pc:picChg chg="add mod">
          <ac:chgData name=" " userId="f1cac8d9-9172-4d6c-9b10-74cb51d57900" providerId="ADAL" clId="{E5DD076B-FEF2-46C7-AE7D-6229D38B9A2D}" dt="2024-03-30T04:15:05.943" v="496" actId="1076"/>
          <ac:picMkLst>
            <pc:docMk/>
            <pc:sldMk cId="3660897081" sldId="354"/>
            <ac:picMk id="4" creationId="{DDB956CD-616D-49DF-84B4-A43D4173F892}"/>
          </ac:picMkLst>
        </pc:picChg>
      </pc:sldChg>
      <pc:sldChg chg="addSp modSp add">
        <pc:chgData name=" " userId="f1cac8d9-9172-4d6c-9b10-74cb51d57900" providerId="ADAL" clId="{E5DD076B-FEF2-46C7-AE7D-6229D38B9A2D}" dt="2024-03-30T04:21:35.892" v="625" actId="20577"/>
        <pc:sldMkLst>
          <pc:docMk/>
          <pc:sldMk cId="2761114482" sldId="355"/>
        </pc:sldMkLst>
        <pc:spChg chg="mod">
          <ac:chgData name=" " userId="f1cac8d9-9172-4d6c-9b10-74cb51d57900" providerId="ADAL" clId="{E5DD076B-FEF2-46C7-AE7D-6229D38B9A2D}" dt="2024-03-30T04:21:35.892" v="625" actId="20577"/>
          <ac:spMkLst>
            <pc:docMk/>
            <pc:sldMk cId="2761114482" sldId="355"/>
            <ac:spMk id="2" creationId="{72415B78-2F20-4837-BC11-EE6912681CCC}"/>
          </ac:spMkLst>
        </pc:spChg>
        <pc:spChg chg="mod">
          <ac:chgData name=" " userId="f1cac8d9-9172-4d6c-9b10-74cb51d57900" providerId="ADAL" clId="{E5DD076B-FEF2-46C7-AE7D-6229D38B9A2D}" dt="2024-03-30T04:18:42.176" v="615" actId="6549"/>
          <ac:spMkLst>
            <pc:docMk/>
            <pc:sldMk cId="2761114482" sldId="355"/>
            <ac:spMk id="3" creationId="{BA544BEC-11F3-4C6B-A696-04DDE9FEE8B8}"/>
          </ac:spMkLst>
        </pc:spChg>
        <pc:picChg chg="add mod">
          <ac:chgData name=" " userId="f1cac8d9-9172-4d6c-9b10-74cb51d57900" providerId="ADAL" clId="{E5DD076B-FEF2-46C7-AE7D-6229D38B9A2D}" dt="2024-03-30T04:18:49.304" v="617" actId="1076"/>
          <ac:picMkLst>
            <pc:docMk/>
            <pc:sldMk cId="2761114482" sldId="355"/>
            <ac:picMk id="4" creationId="{A63EB193-CCBD-4448-AA02-BA57B166EC53}"/>
          </ac:picMkLst>
        </pc:picChg>
      </pc:sldChg>
      <pc:sldChg chg="addSp delSp modSp add">
        <pc:chgData name=" " userId="f1cac8d9-9172-4d6c-9b10-74cb51d57900" providerId="ADAL" clId="{E5DD076B-FEF2-46C7-AE7D-6229D38B9A2D}" dt="2024-04-03T01:22:12.708" v="1807" actId="1036"/>
        <pc:sldMkLst>
          <pc:docMk/>
          <pc:sldMk cId="2258648872" sldId="356"/>
        </pc:sldMkLst>
        <pc:spChg chg="mod">
          <ac:chgData name=" " userId="f1cac8d9-9172-4d6c-9b10-74cb51d57900" providerId="ADAL" clId="{E5DD076B-FEF2-46C7-AE7D-6229D38B9A2D}" dt="2024-03-30T04:21:51.162" v="659" actId="6549"/>
          <ac:spMkLst>
            <pc:docMk/>
            <pc:sldMk cId="2258648872" sldId="356"/>
            <ac:spMk id="2" creationId="{C61BEBAF-FF9C-44AE-A2FC-A015EED0E5F3}"/>
          </ac:spMkLst>
        </pc:spChg>
        <pc:spChg chg="mod">
          <ac:chgData name=" " userId="f1cac8d9-9172-4d6c-9b10-74cb51d57900" providerId="ADAL" clId="{E5DD076B-FEF2-46C7-AE7D-6229D38B9A2D}" dt="2024-04-03T01:22:08.844" v="1804"/>
          <ac:spMkLst>
            <pc:docMk/>
            <pc:sldMk cId="2258648872" sldId="356"/>
            <ac:spMk id="3" creationId="{E9DE4108-12B7-453B-9F43-7B5B4D651AD3}"/>
          </ac:spMkLst>
        </pc:spChg>
        <pc:picChg chg="add del mod">
          <ac:chgData name=" " userId="f1cac8d9-9172-4d6c-9b10-74cb51d57900" providerId="ADAL" clId="{E5DD076B-FEF2-46C7-AE7D-6229D38B9A2D}" dt="2024-03-30T04:23:57.689" v="823" actId="478"/>
          <ac:picMkLst>
            <pc:docMk/>
            <pc:sldMk cId="2258648872" sldId="356"/>
            <ac:picMk id="4" creationId="{1359932D-F758-4F64-9B4C-72C064394B4F}"/>
          </ac:picMkLst>
        </pc:picChg>
        <pc:picChg chg="add mod">
          <ac:chgData name=" " userId="f1cac8d9-9172-4d6c-9b10-74cb51d57900" providerId="ADAL" clId="{E5DD076B-FEF2-46C7-AE7D-6229D38B9A2D}" dt="2024-04-03T01:22:12.708" v="1807" actId="1036"/>
          <ac:picMkLst>
            <pc:docMk/>
            <pc:sldMk cId="2258648872" sldId="356"/>
            <ac:picMk id="5" creationId="{E1877EA7-9203-4748-98D1-3FB932F16C88}"/>
          </ac:picMkLst>
        </pc:picChg>
      </pc:sldChg>
      <pc:sldChg chg="addSp modSp add">
        <pc:chgData name=" " userId="f1cac8d9-9172-4d6c-9b10-74cb51d57900" providerId="ADAL" clId="{E5DD076B-FEF2-46C7-AE7D-6229D38B9A2D}" dt="2024-03-30T04:25:41.434" v="900" actId="6549"/>
        <pc:sldMkLst>
          <pc:docMk/>
          <pc:sldMk cId="1561955294" sldId="357"/>
        </pc:sldMkLst>
        <pc:spChg chg="mod">
          <ac:chgData name=" " userId="f1cac8d9-9172-4d6c-9b10-74cb51d57900" providerId="ADAL" clId="{E5DD076B-FEF2-46C7-AE7D-6229D38B9A2D}" dt="2024-03-30T04:24:19.890" v="860"/>
          <ac:spMkLst>
            <pc:docMk/>
            <pc:sldMk cId="1561955294" sldId="357"/>
            <ac:spMk id="2" creationId="{466D62FA-B549-40D6-BD0A-733C89A65588}"/>
          </ac:spMkLst>
        </pc:spChg>
        <pc:spChg chg="mod">
          <ac:chgData name=" " userId="f1cac8d9-9172-4d6c-9b10-74cb51d57900" providerId="ADAL" clId="{E5DD076B-FEF2-46C7-AE7D-6229D38B9A2D}" dt="2024-03-30T04:25:41.434" v="900" actId="6549"/>
          <ac:spMkLst>
            <pc:docMk/>
            <pc:sldMk cId="1561955294" sldId="357"/>
            <ac:spMk id="3" creationId="{4CDBD0E5-782D-4C75-AB23-825566C01808}"/>
          </ac:spMkLst>
        </pc:spChg>
        <pc:picChg chg="add mod">
          <ac:chgData name=" " userId="f1cac8d9-9172-4d6c-9b10-74cb51d57900" providerId="ADAL" clId="{E5DD076B-FEF2-46C7-AE7D-6229D38B9A2D}" dt="2024-03-30T04:25:16.714" v="863" actId="1076"/>
          <ac:picMkLst>
            <pc:docMk/>
            <pc:sldMk cId="1561955294" sldId="357"/>
            <ac:picMk id="4" creationId="{CD2A1A04-8E2C-484E-BCBA-AD4B7B6A7854}"/>
          </ac:picMkLst>
        </pc:picChg>
      </pc:sldChg>
      <pc:sldChg chg="addSp modSp add">
        <pc:chgData name=" " userId="f1cac8d9-9172-4d6c-9b10-74cb51d57900" providerId="ADAL" clId="{E5DD076B-FEF2-46C7-AE7D-6229D38B9A2D}" dt="2024-03-30T04:34:38.845" v="1396" actId="6549"/>
        <pc:sldMkLst>
          <pc:docMk/>
          <pc:sldMk cId="924889432" sldId="358"/>
        </pc:sldMkLst>
        <pc:spChg chg="mod">
          <ac:chgData name=" " userId="f1cac8d9-9172-4d6c-9b10-74cb51d57900" providerId="ADAL" clId="{E5DD076B-FEF2-46C7-AE7D-6229D38B9A2D}" dt="2024-03-30T04:32:16.852" v="1149" actId="6549"/>
          <ac:spMkLst>
            <pc:docMk/>
            <pc:sldMk cId="924889432" sldId="358"/>
            <ac:spMk id="2" creationId="{7AE851F1-531D-4A83-8209-3AE7585BE6E0}"/>
          </ac:spMkLst>
        </pc:spChg>
        <pc:spChg chg="mod">
          <ac:chgData name=" " userId="f1cac8d9-9172-4d6c-9b10-74cb51d57900" providerId="ADAL" clId="{E5DD076B-FEF2-46C7-AE7D-6229D38B9A2D}" dt="2024-03-30T04:34:38.845" v="1396" actId="6549"/>
          <ac:spMkLst>
            <pc:docMk/>
            <pc:sldMk cId="924889432" sldId="358"/>
            <ac:spMk id="3" creationId="{01CFEF21-68D2-4EDF-80F0-1447E4DA04B8}"/>
          </ac:spMkLst>
        </pc:spChg>
        <pc:picChg chg="add mod">
          <ac:chgData name=" " userId="f1cac8d9-9172-4d6c-9b10-74cb51d57900" providerId="ADAL" clId="{E5DD076B-FEF2-46C7-AE7D-6229D38B9A2D}" dt="2024-03-30T04:34:35.028" v="1393" actId="1036"/>
          <ac:picMkLst>
            <pc:docMk/>
            <pc:sldMk cId="924889432" sldId="358"/>
            <ac:picMk id="4" creationId="{B86982BB-ACA9-4E7E-ABAA-C960493064DB}"/>
          </ac:picMkLst>
        </pc:picChg>
      </pc:sldChg>
      <pc:sldChg chg="addSp modSp add">
        <pc:chgData name=" " userId="f1cac8d9-9172-4d6c-9b10-74cb51d57900" providerId="ADAL" clId="{E5DD076B-FEF2-46C7-AE7D-6229D38B9A2D}" dt="2024-03-30T04:36:12.426" v="1472" actId="1076"/>
        <pc:sldMkLst>
          <pc:docMk/>
          <pc:sldMk cId="454801247" sldId="359"/>
        </pc:sldMkLst>
        <pc:spChg chg="mod">
          <ac:chgData name=" " userId="f1cac8d9-9172-4d6c-9b10-74cb51d57900" providerId="ADAL" clId="{E5DD076B-FEF2-46C7-AE7D-6229D38B9A2D}" dt="2024-03-30T04:35:52.639" v="1426" actId="6549"/>
          <ac:spMkLst>
            <pc:docMk/>
            <pc:sldMk cId="454801247" sldId="359"/>
            <ac:spMk id="2" creationId="{D60B1BBD-612D-4169-8636-65EEA3524316}"/>
          </ac:spMkLst>
        </pc:spChg>
        <pc:spChg chg="mod">
          <ac:chgData name=" " userId="f1cac8d9-9172-4d6c-9b10-74cb51d57900" providerId="ADAL" clId="{E5DD076B-FEF2-46C7-AE7D-6229D38B9A2D}" dt="2024-03-30T04:36:04.021" v="1469" actId="6549"/>
          <ac:spMkLst>
            <pc:docMk/>
            <pc:sldMk cId="454801247" sldId="359"/>
            <ac:spMk id="3" creationId="{DECF1608-1B7C-46D1-AB64-A19875E8B3B1}"/>
          </ac:spMkLst>
        </pc:spChg>
        <pc:picChg chg="add mod">
          <ac:chgData name=" " userId="f1cac8d9-9172-4d6c-9b10-74cb51d57900" providerId="ADAL" clId="{E5DD076B-FEF2-46C7-AE7D-6229D38B9A2D}" dt="2024-03-30T04:36:12.426" v="1472" actId="1076"/>
          <ac:picMkLst>
            <pc:docMk/>
            <pc:sldMk cId="454801247" sldId="359"/>
            <ac:picMk id="4" creationId="{FD542A9F-9132-4614-A803-0C3157E6ED36}"/>
          </ac:picMkLst>
        </pc:picChg>
      </pc:sldChg>
      <pc:sldChg chg="add">
        <pc:chgData name=" " userId="f1cac8d9-9172-4d6c-9b10-74cb51d57900" providerId="ADAL" clId="{E5DD076B-FEF2-46C7-AE7D-6229D38B9A2D}" dt="2024-03-30T04:24:10.499" v="829"/>
        <pc:sldMkLst>
          <pc:docMk/>
          <pc:sldMk cId="2342042341" sldId="360"/>
        </pc:sldMkLst>
      </pc:sldChg>
      <pc:sldChg chg="add">
        <pc:chgData name=" " userId="f1cac8d9-9172-4d6c-9b10-74cb51d57900" providerId="ADAL" clId="{E5DD076B-FEF2-46C7-AE7D-6229D38B9A2D}" dt="2024-03-30T04:24:10.718" v="830"/>
        <pc:sldMkLst>
          <pc:docMk/>
          <pc:sldMk cId="2528358129" sldId="361"/>
        </pc:sldMkLst>
      </pc:sldChg>
      <pc:sldChg chg="modSp add">
        <pc:chgData name=" " userId="f1cac8d9-9172-4d6c-9b10-74cb51d57900" providerId="ADAL" clId="{E5DD076B-FEF2-46C7-AE7D-6229D38B9A2D}" dt="2024-03-30T04:26:48.260" v="1040" actId="1037"/>
        <pc:sldMkLst>
          <pc:docMk/>
          <pc:sldMk cId="347229049" sldId="362"/>
        </pc:sldMkLst>
        <pc:spChg chg="mod">
          <ac:chgData name=" " userId="f1cac8d9-9172-4d6c-9b10-74cb51d57900" providerId="ADAL" clId="{E5DD076B-FEF2-46C7-AE7D-6229D38B9A2D}" dt="2024-03-30T04:26:48.260" v="1040" actId="1037"/>
          <ac:spMkLst>
            <pc:docMk/>
            <pc:sldMk cId="347229049" sldId="362"/>
            <ac:spMk id="24" creationId="{00000000-0000-0000-0000-000000000000}"/>
          </ac:spMkLst>
        </pc:spChg>
        <pc:spChg chg="mod">
          <ac:chgData name=" " userId="f1cac8d9-9172-4d6c-9b10-74cb51d57900" providerId="ADAL" clId="{E5DD076B-FEF2-46C7-AE7D-6229D38B9A2D}" dt="2024-03-30T04:26:48.260" v="1040" actId="1037"/>
          <ac:spMkLst>
            <pc:docMk/>
            <pc:sldMk cId="347229049" sldId="362"/>
            <ac:spMk id="25" creationId="{00000000-0000-0000-0000-000000000000}"/>
          </ac:spMkLst>
        </pc:spChg>
        <pc:cxnChg chg="mod">
          <ac:chgData name=" " userId="f1cac8d9-9172-4d6c-9b10-74cb51d57900" providerId="ADAL" clId="{E5DD076B-FEF2-46C7-AE7D-6229D38B9A2D}" dt="2024-03-30T04:26:48.260" v="1040" actId="1037"/>
          <ac:cxnSpMkLst>
            <pc:docMk/>
            <pc:sldMk cId="347229049" sldId="362"/>
            <ac:cxnSpMk id="18" creationId="{00000000-0000-0000-0000-000000000000}"/>
          </ac:cxnSpMkLst>
        </pc:cxnChg>
      </pc:sldChg>
      <pc:sldChg chg="addSp modSp add">
        <pc:chgData name=" " userId="f1cac8d9-9172-4d6c-9b10-74cb51d57900" providerId="ADAL" clId="{E5DD076B-FEF2-46C7-AE7D-6229D38B9A2D}" dt="2024-04-03T01:28:41.828" v="1969"/>
        <pc:sldMkLst>
          <pc:docMk/>
          <pc:sldMk cId="4194824605" sldId="373"/>
        </pc:sldMkLst>
        <pc:spChg chg="mod">
          <ac:chgData name=" " userId="f1cac8d9-9172-4d6c-9b10-74cb51d57900" providerId="ADAL" clId="{E5DD076B-FEF2-46C7-AE7D-6229D38B9A2D}" dt="2024-04-03T01:23:26.955" v="1846" actId="20577"/>
          <ac:spMkLst>
            <pc:docMk/>
            <pc:sldMk cId="4194824605" sldId="373"/>
            <ac:spMk id="2" creationId="{25ABEE4C-57BF-4D06-B99B-6BBE8C7A27D9}"/>
          </ac:spMkLst>
        </pc:spChg>
        <pc:spChg chg="mod">
          <ac:chgData name=" " userId="f1cac8d9-9172-4d6c-9b10-74cb51d57900" providerId="ADAL" clId="{E5DD076B-FEF2-46C7-AE7D-6229D38B9A2D}" dt="2024-04-03T01:28:41.828" v="1969"/>
          <ac:spMkLst>
            <pc:docMk/>
            <pc:sldMk cId="4194824605" sldId="373"/>
            <ac:spMk id="3" creationId="{0EC39BF3-A918-45C4-BDE7-8923BBD6AE65}"/>
          </ac:spMkLst>
        </pc:spChg>
        <pc:picChg chg="add mod">
          <ac:chgData name=" " userId="f1cac8d9-9172-4d6c-9b10-74cb51d57900" providerId="ADAL" clId="{E5DD076B-FEF2-46C7-AE7D-6229D38B9A2D}" dt="2024-04-03T01:25:26.790" v="1874" actId="1076"/>
          <ac:picMkLst>
            <pc:docMk/>
            <pc:sldMk cId="4194824605" sldId="373"/>
            <ac:picMk id="4" creationId="{3F3BD0EC-5D65-4E20-921E-B20BAD2FC448}"/>
          </ac:picMkLst>
        </pc:picChg>
        <pc:picChg chg="add mod">
          <ac:chgData name=" " userId="f1cac8d9-9172-4d6c-9b10-74cb51d57900" providerId="ADAL" clId="{E5DD076B-FEF2-46C7-AE7D-6229D38B9A2D}" dt="2024-04-03T01:26:52.668" v="1876" actId="1076"/>
          <ac:picMkLst>
            <pc:docMk/>
            <pc:sldMk cId="4194824605" sldId="373"/>
            <ac:picMk id="5" creationId="{D0866884-0D09-44DE-8797-C9AF7C3C2C19}"/>
          </ac:picMkLst>
        </pc:picChg>
      </pc:sldChg>
      <pc:sldChg chg="addSp modSp add">
        <pc:chgData name=" " userId="f1cac8d9-9172-4d6c-9b10-74cb51d57900" providerId="ADAL" clId="{E5DD076B-FEF2-46C7-AE7D-6229D38B9A2D}" dt="2024-04-03T01:32:29.509" v="2081" actId="1036"/>
        <pc:sldMkLst>
          <pc:docMk/>
          <pc:sldMk cId="126629494" sldId="374"/>
        </pc:sldMkLst>
        <pc:spChg chg="mod">
          <ac:chgData name=" " userId="f1cac8d9-9172-4d6c-9b10-74cb51d57900" providerId="ADAL" clId="{E5DD076B-FEF2-46C7-AE7D-6229D38B9A2D}" dt="2024-04-03T01:30:06.406" v="2004"/>
          <ac:spMkLst>
            <pc:docMk/>
            <pc:sldMk cId="126629494" sldId="374"/>
            <ac:spMk id="2" creationId="{B32AA11F-5AA7-44E4-86EE-8BB086F1A43B}"/>
          </ac:spMkLst>
        </pc:spChg>
        <pc:spChg chg="mod">
          <ac:chgData name=" " userId="f1cac8d9-9172-4d6c-9b10-74cb51d57900" providerId="ADAL" clId="{E5DD076B-FEF2-46C7-AE7D-6229D38B9A2D}" dt="2024-04-03T01:32:22.396" v="2076"/>
          <ac:spMkLst>
            <pc:docMk/>
            <pc:sldMk cId="126629494" sldId="374"/>
            <ac:spMk id="3" creationId="{3842EADF-4C59-42FF-A74F-B7C86FC89C75}"/>
          </ac:spMkLst>
        </pc:spChg>
        <pc:picChg chg="add mod">
          <ac:chgData name=" " userId="f1cac8d9-9172-4d6c-9b10-74cb51d57900" providerId="ADAL" clId="{E5DD076B-FEF2-46C7-AE7D-6229D38B9A2D}" dt="2024-04-03T01:32:29.509" v="2081" actId="1036"/>
          <ac:picMkLst>
            <pc:docMk/>
            <pc:sldMk cId="126629494" sldId="374"/>
            <ac:picMk id="4" creationId="{A245E685-87F5-42EA-960E-E26C8F048B9F}"/>
          </ac:picMkLst>
        </pc:picChg>
        <pc:picChg chg="add mod">
          <ac:chgData name=" " userId="f1cac8d9-9172-4d6c-9b10-74cb51d57900" providerId="ADAL" clId="{E5DD076B-FEF2-46C7-AE7D-6229D38B9A2D}" dt="2024-04-03T01:32:26.779" v="2078" actId="1076"/>
          <ac:picMkLst>
            <pc:docMk/>
            <pc:sldMk cId="126629494" sldId="374"/>
            <ac:picMk id="5" creationId="{C712B889-AFEA-4A7D-B7BF-9D263A9259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E4DB-4DC5-4D64-8DB7-0E3B26114D4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4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A6210-3141-4C19-B16A-9381998AD7C5}"/>
              </a:ext>
            </a:extLst>
          </p:cNvPr>
          <p:cNvSpPr/>
          <p:nvPr userDrawn="1"/>
        </p:nvSpPr>
        <p:spPr>
          <a:xfrm>
            <a:off x="8056731" y="477613"/>
            <a:ext cx="11063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파이썬과</a:t>
            </a:r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en-US" altLang="ko-KR" sz="900" b="1" spc="0" dirty="0">
                <a:solidFill>
                  <a:srgbClr val="0047BA"/>
                </a:solidFill>
                <a:latin typeface="+mj-ea"/>
                <a:ea typeface="+mj-ea"/>
              </a:rPr>
              <a:t>vs code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4025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비주얼 스튜디오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코드 활용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E736C-6F1C-43EA-BFBC-AAC9D212F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설치과정 </a:t>
            </a:r>
            <a:r>
              <a:rPr lang="en-US" altLang="ko-KR" dirty="0"/>
              <a:t>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516BC-FBB4-4D4D-A6D6-91A68090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F586B8-FE93-4C64-A4D9-00CACC77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30" y="2412479"/>
            <a:ext cx="4361762" cy="33843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71C334-FACE-4624-B09E-54C90A9B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50" y="2412478"/>
            <a:ext cx="4361762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3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Started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C54A05-8DC3-40AA-B29E-FE1DF031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10" y="1620391"/>
            <a:ext cx="7866980" cy="52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5DF09-2CBE-451F-AA9B-41B410DC4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버전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6DFF3-5672-4BF0-A5FB-EC85FE36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Help | About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9DF3E-1433-4F6B-9562-3CDD376C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1896811"/>
            <a:ext cx="6786860" cy="45245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0F18F-2FE7-4C99-93DC-60162F06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63" y="2680109"/>
            <a:ext cx="3752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5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22620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65753" y="2613238"/>
            <a:ext cx="4961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파이썬 확장 설치와 파이썬 파일 실행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37761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157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60A1-8164-4B0F-A2EE-93BD2AE72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설정 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A0E60-70EC-4189-8078-BBD218C2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C:\Users\[</a:t>
            </a:r>
            <a:r>
              <a:rPr lang="ko-KR" altLang="en-US" dirty="0"/>
              <a:t>사용자계정</a:t>
            </a:r>
            <a:r>
              <a:rPr lang="en-US" altLang="ko-KR" dirty="0"/>
              <a:t>]\</a:t>
            </a:r>
            <a:r>
              <a:rPr lang="ko-KR" altLang="en-US" dirty="0"/>
              <a:t>하부</a:t>
            </a:r>
            <a:endParaRPr lang="en-US" altLang="ko-KR" dirty="0"/>
          </a:p>
          <a:p>
            <a:pPr lvl="1"/>
            <a:r>
              <a:rPr lang="en-US" altLang="ko-KR" dirty="0"/>
              <a:t>C:\Users\PC\.vscode</a:t>
            </a:r>
          </a:p>
          <a:p>
            <a:pPr lvl="2"/>
            <a:r>
              <a:rPr lang="ko-KR" altLang="en-US" dirty="0"/>
              <a:t>확장 설치</a:t>
            </a:r>
            <a:endParaRPr lang="en-US" altLang="ko-KR" dirty="0"/>
          </a:p>
          <a:p>
            <a:pPr lvl="1"/>
            <a:r>
              <a:rPr lang="en-US" altLang="ko-KR" dirty="0"/>
              <a:t>C:\Users\PC\AppData\Roaming\Code</a:t>
            </a:r>
          </a:p>
          <a:p>
            <a:pPr lvl="2"/>
            <a:r>
              <a:rPr lang="ko-KR" altLang="en-US" dirty="0"/>
              <a:t>환경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311B38-27DA-4CDC-B545-C9BE40D8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21" y="2679129"/>
            <a:ext cx="4831931" cy="4485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7180A4-077D-4B13-8B4B-D37AE1029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23" y="2675904"/>
            <a:ext cx="4831930" cy="44858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F3ECCB-0C56-4EBC-B912-9B829D8578B9}"/>
              </a:ext>
            </a:extLst>
          </p:cNvPr>
          <p:cNvSpPr/>
          <p:nvPr/>
        </p:nvSpPr>
        <p:spPr>
          <a:xfrm>
            <a:off x="532124" y="2664557"/>
            <a:ext cx="1790240" cy="7560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EC2164-A0E7-492B-A51F-CA6A49AE6ED8}"/>
              </a:ext>
            </a:extLst>
          </p:cNvPr>
          <p:cNvSpPr/>
          <p:nvPr/>
        </p:nvSpPr>
        <p:spPr>
          <a:xfrm>
            <a:off x="5446198" y="2684818"/>
            <a:ext cx="2420782" cy="7560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BFDB9B-AF79-4AC0-8176-DEDAC8B95426}"/>
              </a:ext>
            </a:extLst>
          </p:cNvPr>
          <p:cNvSpPr/>
          <p:nvPr/>
        </p:nvSpPr>
        <p:spPr>
          <a:xfrm>
            <a:off x="2610396" y="3564607"/>
            <a:ext cx="2520280" cy="648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B2DE9B-3E6D-40DD-82AD-857F2BEBB393}"/>
              </a:ext>
            </a:extLst>
          </p:cNvPr>
          <p:cNvSpPr/>
          <p:nvPr/>
        </p:nvSpPr>
        <p:spPr>
          <a:xfrm>
            <a:off x="7687172" y="3564606"/>
            <a:ext cx="2722147" cy="3312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40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2832-2A98-4B41-AF89-0231E00E3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설정 폴더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59315-9975-4EE3-AADE-6ADCD191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설정 폴더 이름 수정으로 제거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C:\Users\PC\.vscode</a:t>
            </a:r>
          </a:p>
          <a:p>
            <a:pPr lvl="2"/>
            <a:r>
              <a:rPr lang="ko-KR" altLang="en-US" dirty="0"/>
              <a:t>다음으로 수정</a:t>
            </a:r>
            <a:endParaRPr lang="en-US" altLang="ko-KR" dirty="0"/>
          </a:p>
          <a:p>
            <a:pPr lvl="3"/>
            <a:r>
              <a:rPr lang="en-US" altLang="ko-KR" dirty="0"/>
              <a:t>.</a:t>
            </a:r>
            <a:r>
              <a:rPr lang="en-US" altLang="ko-KR" dirty="0" err="1"/>
              <a:t>vscode</a:t>
            </a:r>
            <a:r>
              <a:rPr lang="en-US" altLang="ko-KR" dirty="0"/>
              <a:t> 0404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C:\Users\PC\AppData\Roaming\Code</a:t>
            </a:r>
          </a:p>
          <a:p>
            <a:pPr lvl="2"/>
            <a:r>
              <a:rPr lang="ko-KR" altLang="en-US" dirty="0"/>
              <a:t>다음으로 수정</a:t>
            </a:r>
            <a:endParaRPr lang="en-US" altLang="ko-KR" dirty="0"/>
          </a:p>
          <a:p>
            <a:pPr lvl="3"/>
            <a:r>
              <a:rPr lang="en-US" altLang="ko-KR" dirty="0"/>
              <a:t>Code 0404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Vs code </a:t>
            </a:r>
            <a:r>
              <a:rPr lang="ko-KR" altLang="en-US" dirty="0"/>
              <a:t>종료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/>
              <a:t>다시 시작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44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FD3EF-6CF1-4CB6-BED7-B48A239C4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1B90F-C3C1-4DE0-83B4-17847507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폴더를 하나 생성 후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ko-KR" altLang="en-US" dirty="0"/>
              <a:t>메뉴 </a:t>
            </a:r>
            <a:r>
              <a:rPr lang="en-US" altLang="ko-KR" dirty="0"/>
              <a:t>File &gt; Open Folder</a:t>
            </a:r>
          </a:p>
          <a:p>
            <a:pPr lvl="2"/>
            <a:r>
              <a:rPr lang="en-US" altLang="ko-KR" dirty="0"/>
              <a:t>C:\vscode-py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1CA483-45AB-473C-8CCB-C941BC2A9F45}"/>
              </a:ext>
            </a:extLst>
          </p:cNvPr>
          <p:cNvSpPr/>
          <p:nvPr/>
        </p:nvSpPr>
        <p:spPr>
          <a:xfrm>
            <a:off x="4194572" y="5058303"/>
            <a:ext cx="1440160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A69AFE-8769-45F2-8E9C-8B8A9AF6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48" y="2184383"/>
            <a:ext cx="7146900" cy="47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4A0FC-4417-449F-B353-708EFE407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F6E76-3E01-4FF7-A8D1-25CAAFC0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소스 파일 *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를 열면</a:t>
            </a:r>
            <a:endParaRPr lang="en-US" altLang="ko-KR" dirty="0"/>
          </a:p>
          <a:p>
            <a:pPr lvl="1"/>
            <a:r>
              <a:rPr lang="en-US" altLang="ko-KR" dirty="0"/>
              <a:t>'Python </a:t>
            </a:r>
            <a:r>
              <a:rPr lang="ko-KR" altLang="en-US" dirty="0"/>
              <a:t>확장</a:t>
            </a:r>
            <a:r>
              <a:rPr lang="en-US" altLang="ko-KR" dirty="0"/>
              <a:t>'</a:t>
            </a:r>
            <a:r>
              <a:rPr lang="ko-KR" altLang="en-US" dirty="0"/>
              <a:t> 설치 권장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A40E4-910A-43BC-AC42-B622F22F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22" y="2052439"/>
            <a:ext cx="8211842" cy="46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9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3487A-6335-4B76-BED7-7F9C68D1D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확장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FA4AA-AC4D-4E96-BDC4-1843B2B0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대화 상자가 안 보이면 직접 </a:t>
            </a:r>
            <a:r>
              <a:rPr lang="en-US" altLang="ko-KR" dirty="0"/>
              <a:t>extensions</a:t>
            </a:r>
            <a:r>
              <a:rPr lang="ko-KR" altLang="en-US" dirty="0"/>
              <a:t>에서 설치 가능</a:t>
            </a:r>
            <a:endParaRPr lang="en-US" altLang="ko-KR" dirty="0"/>
          </a:p>
          <a:p>
            <a:pPr lvl="1"/>
            <a:r>
              <a:rPr lang="en-US" altLang="ko-KR" dirty="0"/>
              <a:t>Installed</a:t>
            </a:r>
          </a:p>
          <a:p>
            <a:pPr lvl="2"/>
            <a:r>
              <a:rPr lang="en-US" altLang="ko-KR" dirty="0"/>
              <a:t>0 </a:t>
            </a:r>
            <a:r>
              <a:rPr lang="ko-KR" altLang="en-US" dirty="0"/>
              <a:t>에서 </a:t>
            </a:r>
            <a:r>
              <a:rPr lang="en-US" altLang="ko-KR" dirty="0"/>
              <a:t>3 </a:t>
            </a:r>
            <a:r>
              <a:rPr lang="ko-KR" altLang="en-US" dirty="0"/>
              <a:t>으로 설치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809E12-DEAE-48F2-9F92-D5566F1D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04" y="2213928"/>
            <a:ext cx="8261176" cy="4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2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1346-CA5B-464A-8F39-735D1E2A2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처음 설치된 확장</a:t>
            </a:r>
            <a:r>
              <a:rPr lang="en-US" altLang="ko-KR" dirty="0"/>
              <a:t>: python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63E84-AE46-4167-8D37-C75D52E2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3</a:t>
            </a:r>
            <a:r>
              <a:rPr lang="ko-KR" altLang="en-US" dirty="0"/>
              <a:t>개의 확장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956CD-616D-49DF-84B4-A43D4173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9" y="1575277"/>
            <a:ext cx="7558619" cy="5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9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45833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비주얼 스튜디오 코드 개요와 설치</a:t>
            </a:r>
            <a:endParaRPr lang="en-US" altLang="ko-KR" sz="2400" b="1" spc="-15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2025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년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2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월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033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15B78-2F20-4837-BC11-EE6912681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파일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44BEC-11F3-4C6B-A696-04DDE9FE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버튼 </a:t>
            </a:r>
            <a:r>
              <a:rPr lang="en-US" altLang="ko-KR" dirty="0"/>
              <a:t>&gt; </a:t>
            </a:r>
            <a:r>
              <a:rPr lang="ko-KR" altLang="en-US" dirty="0"/>
              <a:t>으로 </a:t>
            </a:r>
            <a:endParaRPr lang="en-US" altLang="ko-KR" dirty="0"/>
          </a:p>
          <a:p>
            <a:pPr lvl="1"/>
            <a:r>
              <a:rPr lang="ko-KR" altLang="en-US" dirty="0"/>
              <a:t>하부 터미널에서 실행됨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EB193-CCBD-4448-AA02-BA57B166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68" y="2124447"/>
            <a:ext cx="8192912" cy="4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1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6872-80A8-43E5-AD6F-04269E120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줄에서</a:t>
            </a:r>
            <a:r>
              <a:rPr lang="en-US" altLang="ko-KR" dirty="0"/>
              <a:t> shift + enter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4924-823F-4E72-8334-51B5F10F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 시 </a:t>
            </a:r>
            <a:r>
              <a:rPr lang="en-US" altLang="ko-KR" dirty="0"/>
              <a:t>”</a:t>
            </a:r>
            <a:r>
              <a:rPr lang="ko-KR" altLang="en-US" dirty="0"/>
              <a:t>설정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단축키 </a:t>
            </a:r>
            <a:r>
              <a:rPr lang="en-US" altLang="ko-KR" dirty="0"/>
              <a:t>ctrl + ,</a:t>
            </a:r>
          </a:p>
          <a:p>
            <a:pPr lvl="2"/>
            <a:r>
              <a:rPr lang="en-US" altLang="ko-KR" dirty="0"/>
              <a:t>‘python: send’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Python.REPL</a:t>
            </a:r>
            <a:r>
              <a:rPr lang="en-US" altLang="ko-KR" dirty="0"/>
              <a:t>: Enable </a:t>
            </a:r>
            <a:r>
              <a:rPr lang="en-US" altLang="ko-KR" dirty="0" err="1"/>
              <a:t>REPLSmart</a:t>
            </a:r>
            <a:r>
              <a:rPr lang="en-US" altLang="ko-KR" dirty="0"/>
              <a:t> Send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E865A0-702D-4148-8C0A-C63F0010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04" y="2410946"/>
            <a:ext cx="4902497" cy="47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04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BEBAF-FF9C-44AE-A2FC-A015EED0E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줄씩</a:t>
            </a:r>
            <a:r>
              <a:rPr lang="ko-KR" altLang="en-US" dirty="0"/>
              <a:t>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E4108-12B7-453B-9F43-7B5B4D65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Shift + Enter</a:t>
            </a:r>
          </a:p>
          <a:p>
            <a:pPr lvl="1"/>
            <a:r>
              <a:rPr lang="ko-KR" altLang="en-US" dirty="0"/>
              <a:t>현재 줄 실행 후 다음 줄로 이동</a:t>
            </a:r>
            <a:endParaRPr lang="en-US" altLang="ko-KR" dirty="0"/>
          </a:p>
          <a:p>
            <a:pPr lvl="1"/>
            <a:r>
              <a:rPr lang="ko-KR" altLang="en-US" dirty="0"/>
              <a:t>실행은 터미널에서 쉘</a:t>
            </a:r>
            <a:r>
              <a:rPr lang="en-US" altLang="ko-KR" dirty="0"/>
              <a:t>(shell)</a:t>
            </a:r>
            <a:r>
              <a:rPr lang="ko-KR" altLang="en-US" dirty="0"/>
              <a:t>로 실행됨</a:t>
            </a:r>
            <a:endParaRPr lang="en-US" altLang="ko-KR" dirty="0"/>
          </a:p>
          <a:p>
            <a:pPr lvl="2"/>
            <a:r>
              <a:rPr lang="ko-KR" altLang="en-US" dirty="0"/>
              <a:t>이전에 사용하던 터미널이 있다면 제거하는 것이 편리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877EA7-9203-4748-98D1-3FB932F1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76" y="2592297"/>
            <a:ext cx="8405192" cy="42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62FA-B549-40D6-BD0A-733C89A65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여러 줄 선택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BD0E5-782D-4C75-AB23-825566C0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Shift + Enter</a:t>
            </a:r>
          </a:p>
          <a:p>
            <a:pPr lvl="1"/>
            <a:r>
              <a:rPr lang="ko-KR" altLang="en-US" dirty="0"/>
              <a:t>여러 줄 선택 후 실행</a:t>
            </a:r>
            <a:endParaRPr lang="en-US" altLang="ko-KR" dirty="0"/>
          </a:p>
          <a:p>
            <a:pPr lvl="1"/>
            <a:r>
              <a:rPr lang="ko-KR" altLang="en-US" dirty="0"/>
              <a:t>실행은 터미널에서 쉘</a:t>
            </a:r>
            <a:r>
              <a:rPr lang="en-US" altLang="ko-KR" dirty="0"/>
              <a:t>(shell)</a:t>
            </a:r>
            <a:r>
              <a:rPr lang="ko-KR" altLang="en-US" dirty="0"/>
              <a:t>로 실행됨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2A1A04-8E2C-484E-BCBA-AD4B7B6A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4" y="2412479"/>
            <a:ext cx="8549208" cy="43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5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388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대화형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(interactive)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윈도 실행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22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51F1-531D-4A83-8209-3AE7585BE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파일</a:t>
            </a:r>
            <a:r>
              <a:rPr lang="en-US" altLang="ko-KR" dirty="0"/>
              <a:t>, </a:t>
            </a:r>
            <a:r>
              <a:rPr lang="ko-KR" altLang="en-US" dirty="0"/>
              <a:t>셀</a:t>
            </a:r>
            <a:r>
              <a:rPr lang="en-US" altLang="ko-KR" dirty="0"/>
              <a:t>(cell)</a:t>
            </a:r>
            <a:r>
              <a:rPr lang="ko-KR" altLang="en-US" dirty="0"/>
              <a:t>로 구분해 각 셀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FEF21-68D2-4EDF-80F0-1447E4DA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셀</a:t>
            </a:r>
            <a:r>
              <a:rPr lang="en-US" altLang="ko-KR" dirty="0"/>
              <a:t> </a:t>
            </a:r>
            <a:r>
              <a:rPr lang="ko-KR" altLang="en-US" dirty="0"/>
              <a:t>구분 표시</a:t>
            </a:r>
            <a:endParaRPr lang="en-US" altLang="ko-KR" dirty="0"/>
          </a:p>
          <a:p>
            <a:pPr lvl="1"/>
            <a:r>
              <a:rPr lang="en-US" altLang="ko-KR" dirty="0"/>
              <a:t># %%</a:t>
            </a:r>
            <a:endParaRPr lang="ko-KR" altLang="en-US" dirty="0"/>
          </a:p>
          <a:p>
            <a:pPr lvl="1"/>
            <a:r>
              <a:rPr lang="en-US" altLang="ko-KR" dirty="0"/>
              <a:t>#%%</a:t>
            </a:r>
          </a:p>
          <a:p>
            <a:r>
              <a:rPr lang="ko-KR" altLang="en-US" dirty="0"/>
              <a:t>주피터 확장 설치</a:t>
            </a:r>
            <a:endParaRPr lang="en-US" altLang="ko-KR" dirty="0"/>
          </a:p>
          <a:p>
            <a:pPr lvl="1"/>
            <a:r>
              <a:rPr lang="ko-KR" altLang="en-US" dirty="0"/>
              <a:t>소스화면 우측 버튼 팝업 메뉴</a:t>
            </a:r>
            <a:endParaRPr lang="en-US" altLang="ko-KR" dirty="0"/>
          </a:p>
          <a:p>
            <a:pPr lvl="2"/>
            <a:r>
              <a:rPr lang="en-US" altLang="ko-KR" dirty="0"/>
              <a:t>Run in interactive window &gt; install </a:t>
            </a:r>
            <a:r>
              <a:rPr lang="en-US" altLang="ko-KR" dirty="0" err="1"/>
              <a:t>Jupyter</a:t>
            </a:r>
            <a:r>
              <a:rPr lang="en-US" altLang="ko-KR" dirty="0"/>
              <a:t> extension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982BB-ACA9-4E7E-ABAA-C9604930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68" y="3056613"/>
            <a:ext cx="7776864" cy="39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8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B1BBD-612D-4169-8636-65EEA3524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확장 설치 전 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F1608-1B7C-46D1-AB64-A19875E8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개에서 </a:t>
            </a:r>
            <a:r>
              <a:rPr lang="en-US" altLang="ko-KR" dirty="0"/>
              <a:t>8 </a:t>
            </a:r>
            <a:r>
              <a:rPr lang="ko-KR" altLang="en-US" dirty="0"/>
              <a:t>개로 증가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542A9F-9132-4614-A803-0C3157E6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80" y="2052439"/>
            <a:ext cx="8765232" cy="44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1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04B4A-4011-402B-B5E7-8A7AB9B84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설치가 안되는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53B0C-D6ED-4430-83F5-A8F7BDCD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버그</a:t>
            </a:r>
            <a:endParaRPr lang="en-US" altLang="ko-KR" dirty="0"/>
          </a:p>
          <a:p>
            <a:pPr lvl="1"/>
            <a:r>
              <a:rPr lang="ko-KR" altLang="en-US" dirty="0"/>
              <a:t>모두</a:t>
            </a:r>
            <a:r>
              <a:rPr lang="en-US" altLang="ko-KR" dirty="0"/>
              <a:t> </a:t>
            </a:r>
            <a:r>
              <a:rPr lang="ko-KR" altLang="en-US" dirty="0"/>
              <a:t>삭제 후 설정도 모두 제거 후 다시 설치  </a:t>
            </a:r>
          </a:p>
        </p:txBody>
      </p:sp>
    </p:spTree>
    <p:extLst>
      <p:ext uri="{BB962C8B-B14F-4D97-AF65-F5344CB8AC3E}">
        <p14:creationId xmlns:p14="http://schemas.microsoft.com/office/powerpoint/2010/main" val="234204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B2112-3EC7-42AC-A16E-B28B3BC8E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개 확장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4BC96-3923-412C-BA53-AFC7A78D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확장 설치</a:t>
            </a:r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5</a:t>
            </a:r>
            <a:r>
              <a:rPr lang="ko-KR" altLang="en-US" dirty="0"/>
              <a:t>개 설치 </a:t>
            </a:r>
            <a:r>
              <a:rPr lang="en-US" altLang="ko-KR" dirty="0"/>
              <a:t>+ </a:t>
            </a:r>
            <a:r>
              <a:rPr lang="ko-KR" altLang="en-US" dirty="0"/>
              <a:t>이전 </a:t>
            </a:r>
            <a:r>
              <a:rPr lang="en-US" altLang="ko-KR" dirty="0"/>
              <a:t>python </a:t>
            </a:r>
            <a:r>
              <a:rPr lang="ko-KR" altLang="en-US" dirty="0"/>
              <a:t>설치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수는 정확하지 않을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48FC5-DE72-4C86-8581-E9E1EA956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2" y="2124447"/>
            <a:ext cx="8371036" cy="47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5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28A7D-BF5F-4D7E-AA4C-20710C19A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셀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F15D7-59D6-487B-A38A-9471C6DF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샐 내부에서 </a:t>
            </a:r>
            <a:endParaRPr lang="en-US" altLang="ko-KR" dirty="0"/>
          </a:p>
          <a:p>
            <a:pPr lvl="1"/>
            <a:r>
              <a:rPr lang="ko-KR" altLang="en-US" dirty="0"/>
              <a:t>단축 키 </a:t>
            </a:r>
            <a:r>
              <a:rPr lang="en-US" altLang="ko-KR" dirty="0"/>
              <a:t>Shift + Enter</a:t>
            </a:r>
          </a:p>
          <a:p>
            <a:r>
              <a:rPr lang="en-US" altLang="ko-KR" dirty="0"/>
              <a:t>input()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상단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3FCCDE-9D3C-493C-BADB-8D8D584F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00" y="2340471"/>
            <a:ext cx="8227020" cy="4672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48927-201E-4A40-9415-1073D935A992}"/>
              </a:ext>
            </a:extLst>
          </p:cNvPr>
          <p:cNvSpPr txBox="1"/>
          <p:nvPr/>
        </p:nvSpPr>
        <p:spPr>
          <a:xfrm>
            <a:off x="6786860" y="4032659"/>
            <a:ext cx="174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Shift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enter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0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1478-64AB-4C5F-BC0F-A3465340A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비주얼 스튜디오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5ECB8-A197-4126-BA1E-5C7A5B1A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Code</a:t>
            </a:r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사가 개발하는 오프 소스 에디터 소프트웨어</a:t>
            </a:r>
            <a:r>
              <a:rPr lang="en-US" altLang="ko-KR" dirty="0"/>
              <a:t>, </a:t>
            </a:r>
            <a:r>
              <a:rPr lang="ko-KR" altLang="en-US" dirty="0"/>
              <a:t>간단히</a:t>
            </a:r>
            <a:r>
              <a:rPr lang="en-US" altLang="ko-KR" dirty="0"/>
              <a:t> </a:t>
            </a:r>
            <a:r>
              <a:rPr lang="en-US" altLang="ko-KR" dirty="0" err="1"/>
              <a:t>vscode</a:t>
            </a:r>
            <a:endParaRPr lang="en-US" altLang="ko-KR" dirty="0"/>
          </a:p>
          <a:p>
            <a:pPr lvl="2"/>
            <a:r>
              <a:rPr lang="en-US" altLang="ko-KR" dirty="0"/>
              <a:t>Electron</a:t>
            </a:r>
            <a:r>
              <a:rPr lang="ko-KR" altLang="en-US" dirty="0"/>
              <a:t>으로 만든 </a:t>
            </a:r>
            <a:r>
              <a:rPr lang="en-US" altLang="ko-KR" dirty="0"/>
              <a:t>open source license</a:t>
            </a:r>
            <a:r>
              <a:rPr lang="ko-KR" altLang="en-US" dirty="0"/>
              <a:t>로 만든 </a:t>
            </a:r>
            <a:r>
              <a:rPr lang="en-US" altLang="ko-KR" dirty="0"/>
              <a:t>code editor</a:t>
            </a:r>
          </a:p>
          <a:p>
            <a:pPr lvl="1"/>
            <a:r>
              <a:rPr lang="ko-KR" altLang="en-US" dirty="0"/>
              <a:t>가볍지만 강력한 소스 코드 편집기</a:t>
            </a:r>
          </a:p>
          <a:p>
            <a:pPr lvl="2"/>
            <a:r>
              <a:rPr lang="ko-KR" altLang="en-US" dirty="0"/>
              <a:t>데스크톱에서 실행</a:t>
            </a:r>
          </a:p>
          <a:p>
            <a:pPr lvl="2"/>
            <a:r>
              <a:rPr lang="en-US" altLang="ko-KR" dirty="0"/>
              <a:t>Windows, macOS </a:t>
            </a:r>
            <a:r>
              <a:rPr lang="ko-KR" altLang="en-US" dirty="0"/>
              <a:t>및 </a:t>
            </a:r>
            <a:r>
              <a:rPr lang="en-US" altLang="ko-KR" dirty="0"/>
              <a:t>Linux</a:t>
            </a:r>
            <a:r>
              <a:rPr lang="ko-KR" altLang="en-US" dirty="0"/>
              <a:t>에서 사용 가능</a:t>
            </a:r>
          </a:p>
          <a:p>
            <a:pPr lvl="1"/>
            <a:r>
              <a:rPr lang="en-US" altLang="ko-KR" dirty="0"/>
              <a:t>JavaScript, TypeScript </a:t>
            </a:r>
            <a:r>
              <a:rPr lang="ko-KR" altLang="en-US" dirty="0"/>
              <a:t>및 </a:t>
            </a:r>
            <a:r>
              <a:rPr lang="en-US" altLang="ko-KR" dirty="0"/>
              <a:t>Node.js</a:t>
            </a:r>
            <a:r>
              <a:rPr lang="ko-KR" altLang="en-US" dirty="0"/>
              <a:t>를 기본적으로 지원</a:t>
            </a:r>
          </a:p>
          <a:p>
            <a:pPr lvl="2"/>
            <a:r>
              <a:rPr lang="ko-KR" altLang="en-US" dirty="0"/>
              <a:t>다른 언어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C ++, C #, Java, Python, PHP, Go) </a:t>
            </a:r>
            <a:r>
              <a:rPr lang="ko-KR" altLang="en-US" dirty="0"/>
              <a:t>및 런타임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.NET </a:t>
            </a:r>
            <a:r>
              <a:rPr lang="ko-KR" altLang="en-US" dirty="0"/>
              <a:t>및 </a:t>
            </a:r>
            <a:r>
              <a:rPr lang="en-US" altLang="ko-KR" dirty="0"/>
              <a:t>Unity)</a:t>
            </a:r>
            <a:r>
              <a:rPr lang="ko-KR" altLang="en-US" dirty="0"/>
              <a:t>에 대한 풍부한 확장 기능 에코 시스템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Marketplace </a:t>
            </a:r>
            <a:r>
              <a:rPr lang="ko-KR" altLang="en-US" dirty="0"/>
              <a:t>활용</a:t>
            </a:r>
          </a:p>
          <a:p>
            <a:pPr lvl="2"/>
            <a:r>
              <a:rPr lang="ko-KR" altLang="en-US" dirty="0"/>
              <a:t>아주 간단한 것부터 ‘또 하나의 </a:t>
            </a:r>
            <a:r>
              <a:rPr lang="ko-KR" altLang="en-US" dirty="0" err="1"/>
              <a:t>프로그램’이라</a:t>
            </a:r>
            <a:r>
              <a:rPr lang="ko-KR" altLang="en-US" dirty="0"/>
              <a:t> 느낄 정도로 복잡한 것까지 수 많은 </a:t>
            </a:r>
            <a:r>
              <a:rPr lang="en-US" altLang="ko-KR" dirty="0"/>
              <a:t>extension </a:t>
            </a:r>
            <a:r>
              <a:rPr lang="ko-KR" altLang="en-US" dirty="0"/>
              <a:t>사용 가능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32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F69BC-649D-4182-8B35-A7C9CCC0D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인터렉티브 실행 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079E0-2100-4221-888B-9D8BD584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코드의 오른쪽 </a:t>
            </a:r>
            <a:r>
              <a:rPr lang="en-US" altLang="ko-KR" dirty="0"/>
              <a:t>…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소스 모두 보임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C5B6C-A7C0-4B13-82D2-77B71FD3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7" y="1958431"/>
            <a:ext cx="6226308" cy="4150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86610D-10A9-402A-AB51-DBCCCDD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24" y="1959167"/>
            <a:ext cx="3710144" cy="41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6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24726-F03D-4FAF-A4ED-C25096D94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실행 단축 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08E67-5C4D-4426-9809-515C47BD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| Run without Debugging</a:t>
            </a:r>
          </a:p>
          <a:p>
            <a:pPr lvl="1"/>
            <a:r>
              <a:rPr lang="en-US" altLang="ko-KR" dirty="0"/>
              <a:t>ctrl + F5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E8E43-44F0-48D2-A07E-1528C627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1908423"/>
            <a:ext cx="9019108" cy="47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3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B11B-A919-4F11-840C-6D0227DF8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45D5C-5A8E-45B9-872F-F7F813F6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터미널에서 입력 자료 입력 후 </a:t>
            </a:r>
            <a:r>
              <a:rPr lang="en-US" altLang="ko-KR" dirty="0"/>
              <a:t>Enter</a:t>
            </a:r>
            <a:r>
              <a:rPr lang="ko-KR" altLang="en-US" dirty="0"/>
              <a:t>로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12238-24B3-48C0-BB9B-6EB98CBE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40" y="1764407"/>
            <a:ext cx="8938880" cy="47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33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BEE4C-57BF-4D06-B99B-6BBE8C7A2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Run without debugging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39BF3-A918-45C4-BDE7-8923BBD6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단축키</a:t>
            </a:r>
            <a:r>
              <a:rPr lang="en-US" altLang="ko-KR" dirty="0"/>
              <a:t>: ctrl + F5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Debug Console</a:t>
            </a:r>
            <a:r>
              <a:rPr lang="ko-KR" altLang="en-US" dirty="0"/>
              <a:t>에서 실행</a:t>
            </a:r>
            <a:endParaRPr lang="en-US" altLang="ko-KR" dirty="0"/>
          </a:p>
          <a:p>
            <a:pPr lvl="1"/>
            <a:r>
              <a:rPr lang="ko-KR" altLang="en-US" dirty="0"/>
              <a:t>없다면 새로이 실행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3BD0EC-5D65-4E20-921E-B20BAD2F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56" y="1764407"/>
            <a:ext cx="5895975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866884-0D09-44DE-8797-C9AF7C3C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9" y="3748435"/>
            <a:ext cx="9972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24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AA11F-5AA7-44E4-86EE-8BB086F1A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터미널 수정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2EADF-4C59-42FF-A74F-B7C86FC8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Select Default Profile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중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45E685-87F5-42EA-960E-E26C8F04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2" y="1471039"/>
            <a:ext cx="9196139" cy="32456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12B889-AFEA-4A7D-B7BF-9D263A92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75" y="5093717"/>
            <a:ext cx="5886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04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주피터노트북 실행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1483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8DDF4-C2AD-4B32-BB01-D34107012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주피터 노트북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88341-ACF5-4A55-A11B-02EA14D8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확장자 </a:t>
            </a:r>
            <a:r>
              <a:rPr lang="en-US" altLang="ko-KR" dirty="0" err="1"/>
              <a:t>ipynb</a:t>
            </a:r>
            <a:endParaRPr lang="en-US" altLang="ko-KR" dirty="0"/>
          </a:p>
          <a:p>
            <a:pPr lvl="1"/>
            <a:r>
              <a:rPr lang="en-US" altLang="ko-KR" dirty="0"/>
              <a:t>ch03.ipynb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DE6308-D3BF-4CB8-88DC-1F0A150E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3" y="1980431"/>
            <a:ext cx="93630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4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7B263-583A-40A1-A1C5-7851EF135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Select kernel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79D6C-5A86-42B2-95A1-E2805BC4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Environments…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E84A2-15C6-45F6-8747-A974E084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48" y="1864335"/>
            <a:ext cx="7620000" cy="1571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C295AA-43FA-45DB-92EB-B913C89F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696" y="3878680"/>
            <a:ext cx="7610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6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79EC5-32E2-4BCE-A520-AE00322E6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셀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FBF51-870E-479D-BA39-AAA69380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Shift + enter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1FB319-F7A1-4194-84B3-50C516D6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2" y="2599205"/>
            <a:ext cx="8425953" cy="42686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F6184A-64AB-4E2F-A5F0-A2BA3AED9FD6}"/>
              </a:ext>
            </a:extLst>
          </p:cNvPr>
          <p:cNvSpPr/>
          <p:nvPr/>
        </p:nvSpPr>
        <p:spPr>
          <a:xfrm>
            <a:off x="3042444" y="1127716"/>
            <a:ext cx="53467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site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site</a:t>
            </a:r>
            <a:r>
              <a:rPr lang="en-US" altLang="ko-K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getsitepackages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FDF12-6B5B-4983-8AEB-677E9D3B081F}"/>
              </a:ext>
            </a:extLst>
          </p:cNvPr>
          <p:cNvSpPr txBox="1"/>
          <p:nvPr/>
        </p:nvSpPr>
        <p:spPr>
          <a:xfrm>
            <a:off x="2034332" y="2000199"/>
            <a:ext cx="79432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사용하는 </a:t>
            </a:r>
            <a:r>
              <a:rPr lang="ko-KR" altLang="en-US" dirty="0" err="1"/>
              <a:t>파이썬의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r>
              <a:rPr lang="ko-KR" altLang="en-US" dirty="0"/>
              <a:t>폴더와 라이브러리 설치 폴더 확인</a:t>
            </a:r>
          </a:p>
        </p:txBody>
      </p:sp>
    </p:spTree>
    <p:extLst>
      <p:ext uri="{BB962C8B-B14F-4D97-AF65-F5344CB8AC3E}">
        <p14:creationId xmlns:p14="http://schemas.microsoft.com/office/powerpoint/2010/main" val="1367458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7AFFE-994F-4EF0-9B6C-58C2DAF98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셀 코드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C4320-42DB-4A66-AE8B-D0EE3824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DF9F5-906B-453F-B7C0-55A92636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84" y="1692399"/>
            <a:ext cx="7921897" cy="51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5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A47D6-66D2-4275-9618-721B56E8F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D3BC2-DB74-4860-8965-B67D8445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F08E4-1643-4B19-A612-B53CD464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76" y="1116335"/>
            <a:ext cx="7764693" cy="583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10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B1EE-32D8-4BE8-A5E7-71FEBDC17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의 주피터노트북 단축키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E1C86-ACF6-4018-A126-9F4183E3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9865096" cy="6021778"/>
          </a:xfrm>
        </p:spPr>
        <p:txBody>
          <a:bodyPr>
            <a:normAutofit/>
          </a:bodyPr>
          <a:lstStyle/>
          <a:p>
            <a:r>
              <a:rPr lang="en-US" altLang="ko-KR" dirty="0"/>
              <a:t>Ctrl + Shift + P</a:t>
            </a:r>
          </a:p>
          <a:p>
            <a:pPr lvl="1"/>
            <a:r>
              <a:rPr lang="ko-KR" altLang="en-US" dirty="0"/>
              <a:t>명령 팔레트 열기 </a:t>
            </a:r>
            <a:r>
              <a:rPr lang="en-US" altLang="ko-KR" dirty="0"/>
              <a:t>(</a:t>
            </a:r>
            <a:r>
              <a:rPr lang="ko-KR" altLang="en-US" dirty="0"/>
              <a:t>단축키 검색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셀 편집 모드 </a:t>
            </a:r>
            <a:r>
              <a:rPr lang="en-US" altLang="ko-KR" dirty="0"/>
              <a:t>&lt; == &gt; </a:t>
            </a:r>
            <a:r>
              <a:rPr lang="ko-KR" altLang="en-US" dirty="0"/>
              <a:t>명령 모드</a:t>
            </a:r>
            <a:r>
              <a:rPr lang="en-US" altLang="ko-KR" dirty="0"/>
              <a:t>(Command Mode)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셀 클릭</a:t>
            </a:r>
            <a:r>
              <a:rPr lang="en-US" altLang="ko-KR" dirty="0"/>
              <a:t>: </a:t>
            </a:r>
            <a:r>
              <a:rPr lang="ko-KR" altLang="en-US" dirty="0"/>
              <a:t>셀 편집 모드</a:t>
            </a:r>
            <a:endParaRPr lang="en-US" altLang="ko-KR" dirty="0"/>
          </a:p>
          <a:p>
            <a:pPr lvl="1"/>
            <a:r>
              <a:rPr lang="en-US" altLang="ko-KR" dirty="0"/>
              <a:t>Esc : </a:t>
            </a:r>
            <a:r>
              <a:rPr lang="ko-KR" altLang="en-US" dirty="0"/>
              <a:t>명령 모드</a:t>
            </a:r>
            <a:endParaRPr lang="en-US" altLang="ko-KR" dirty="0"/>
          </a:p>
          <a:p>
            <a:r>
              <a:rPr lang="ko-KR" altLang="en-US" dirty="0"/>
              <a:t>명령 모드에서 </a:t>
            </a:r>
            <a:endParaRPr lang="en-US" altLang="ko-KR" dirty="0"/>
          </a:p>
          <a:p>
            <a:pPr lvl="1"/>
            <a:r>
              <a:rPr lang="en-US" altLang="ko-KR" dirty="0"/>
              <a:t>Esc + C</a:t>
            </a:r>
          </a:p>
          <a:p>
            <a:pPr lvl="2"/>
            <a:r>
              <a:rPr lang="ko-KR" altLang="en-US" dirty="0"/>
              <a:t>셀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  <a:endParaRPr lang="en-US" altLang="ko-KR" dirty="0"/>
          </a:p>
          <a:p>
            <a:pPr lvl="1"/>
            <a:r>
              <a:rPr lang="en-US" altLang="ko-KR" dirty="0"/>
              <a:t>V</a:t>
            </a:r>
          </a:p>
          <a:p>
            <a:pPr lvl="2"/>
            <a:r>
              <a:rPr lang="ko-KR" altLang="en-US" dirty="0"/>
              <a:t>적당한 위치에서  붙이기</a:t>
            </a:r>
            <a:endParaRPr lang="en-US" altLang="ko-KR" dirty="0"/>
          </a:p>
          <a:p>
            <a:r>
              <a:rPr lang="ko-KR" altLang="en-US" dirty="0"/>
              <a:t>편집 모드에서 </a:t>
            </a:r>
            <a:endParaRPr lang="en-US" altLang="ko-KR" dirty="0"/>
          </a:p>
          <a:p>
            <a:pPr lvl="1"/>
            <a:r>
              <a:rPr lang="en-US" altLang="ko-KR" dirty="0"/>
              <a:t>Shift + Alt + </a:t>
            </a:r>
            <a:r>
              <a:rPr lang="ko-KR" altLang="en-US" dirty="0"/>
              <a:t>아래 화살표</a:t>
            </a:r>
            <a:endParaRPr lang="en-US" altLang="ko-KR" dirty="0"/>
          </a:p>
          <a:p>
            <a:pPr lvl="2"/>
            <a:r>
              <a:rPr lang="ko-KR" altLang="en-US" dirty="0"/>
              <a:t>줄 복사</a:t>
            </a:r>
            <a:endParaRPr lang="en-US" altLang="ko-KR" dirty="0"/>
          </a:p>
          <a:p>
            <a:pPr lvl="1"/>
            <a:r>
              <a:rPr lang="en-US" altLang="ko-KR" dirty="0"/>
              <a:t>Ctrl + /</a:t>
            </a:r>
          </a:p>
          <a:p>
            <a:pPr lvl="2"/>
            <a:r>
              <a:rPr lang="ko-KR" altLang="en-US" dirty="0"/>
              <a:t>주석 </a:t>
            </a:r>
            <a:r>
              <a:rPr lang="ko-KR" altLang="en-US" dirty="0" err="1"/>
              <a:t>토글</a:t>
            </a:r>
            <a:r>
              <a:rPr lang="en-US" altLang="ko-KR" dirty="0"/>
              <a:t>(</a:t>
            </a:r>
            <a:r>
              <a:rPr lang="ko-KR" altLang="en-US" dirty="0"/>
              <a:t>영문 모드에서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53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7123E-80E1-4E09-8458-68BF158A6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의 주피터노트북 단축키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7A79E-4A89-47AC-9AFB-2404B9D8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정리 및 이동</a:t>
            </a:r>
          </a:p>
          <a:p>
            <a:pPr lvl="1"/>
            <a:r>
              <a:rPr lang="en-US" altLang="ko-KR" dirty="0"/>
              <a:t>Ctrl + ] → </a:t>
            </a:r>
            <a:r>
              <a:rPr lang="ko-KR" altLang="en-US" dirty="0"/>
              <a:t>들여쓰기 증가</a:t>
            </a:r>
          </a:p>
          <a:p>
            <a:pPr lvl="1"/>
            <a:r>
              <a:rPr lang="en-US" altLang="ko-KR" dirty="0"/>
              <a:t>Ctrl + [ → </a:t>
            </a:r>
            <a:r>
              <a:rPr lang="ko-KR" altLang="en-US" dirty="0"/>
              <a:t>들여쓰기 감소</a:t>
            </a:r>
            <a:endParaRPr lang="en-US" altLang="ko-KR" dirty="0"/>
          </a:p>
          <a:p>
            <a:r>
              <a:rPr lang="ko-KR" altLang="en-US" dirty="0"/>
              <a:t>줄 이동</a:t>
            </a:r>
          </a:p>
          <a:p>
            <a:pPr lvl="1"/>
            <a:r>
              <a:rPr lang="en-US" altLang="ko-KR" dirty="0"/>
              <a:t>Alt + ↑ → </a:t>
            </a:r>
            <a:r>
              <a:rPr lang="ko-KR" altLang="en-US" dirty="0"/>
              <a:t>현재 줄 위로 이동</a:t>
            </a:r>
          </a:p>
          <a:p>
            <a:pPr lvl="1"/>
            <a:r>
              <a:rPr lang="en-US" altLang="ko-KR" dirty="0"/>
              <a:t>Alt + ↓ → </a:t>
            </a:r>
            <a:r>
              <a:rPr lang="ko-KR" altLang="en-US" dirty="0"/>
              <a:t>현재 줄 아래로 이동</a:t>
            </a:r>
          </a:p>
          <a:p>
            <a:pPr lvl="1"/>
            <a:r>
              <a:rPr lang="en-US" altLang="ko-KR" dirty="0"/>
              <a:t>Ctrl + Shift + K → </a:t>
            </a:r>
            <a:r>
              <a:rPr lang="ko-KR" altLang="en-US" dirty="0"/>
              <a:t>현재 줄 삭제</a:t>
            </a:r>
            <a:endParaRPr lang="en-US" altLang="ko-KR" dirty="0"/>
          </a:p>
          <a:p>
            <a:pPr lvl="1"/>
            <a:r>
              <a:rPr lang="en-US" altLang="ko-KR" dirty="0"/>
              <a:t>Ctrl + Z → </a:t>
            </a:r>
            <a:r>
              <a:rPr lang="ko-KR" altLang="en-US" dirty="0"/>
              <a:t>이전 명령 취소</a:t>
            </a:r>
            <a:endParaRPr lang="en-US" altLang="ko-KR" dirty="0"/>
          </a:p>
          <a:p>
            <a:r>
              <a:rPr lang="ko-KR" altLang="en-US" dirty="0"/>
              <a:t>코드 완성</a:t>
            </a:r>
          </a:p>
          <a:p>
            <a:pPr lvl="1"/>
            <a:r>
              <a:rPr lang="en-US" altLang="ko-KR" dirty="0"/>
              <a:t>Ctrl + Space</a:t>
            </a:r>
          </a:p>
          <a:p>
            <a:pPr lvl="2"/>
            <a:r>
              <a:rPr lang="ko-KR" altLang="en-US" dirty="0"/>
              <a:t>코드 자동 완성 옵션 표시</a:t>
            </a:r>
            <a:endParaRPr lang="en-US" altLang="ko-KR" dirty="0"/>
          </a:p>
          <a:p>
            <a:pPr lvl="1"/>
            <a:r>
              <a:rPr lang="en-US" altLang="ko-KR" dirty="0"/>
              <a:t>Tab</a:t>
            </a:r>
          </a:p>
          <a:p>
            <a:pPr lvl="2"/>
            <a:r>
              <a:rPr lang="ko-KR" altLang="en-US" dirty="0"/>
              <a:t>코드 자동 완성</a:t>
            </a:r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162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C845E-3966-40B4-8CF4-0355D4C30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FE5D1-E804-4979-B0C4-CC8704E8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181A25-2EAE-4DDC-8E02-B4CD30DD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1" y="-1"/>
            <a:ext cx="9927057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6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94A5-1A68-4F87-8454-1A63A9B23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41D12-4C2D-472F-AE32-01339C642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https://code.visualstudio.com/download</a:t>
            </a:r>
            <a:endParaRPr lang="en-US" altLang="ko-KR" dirty="0"/>
          </a:p>
          <a:p>
            <a:pPr lvl="1"/>
            <a:r>
              <a:rPr lang="en-US" altLang="ko-KR" dirty="0"/>
              <a:t>VSCodeSetup-x64-1.87.2.exe</a:t>
            </a:r>
          </a:p>
          <a:p>
            <a:pPr lvl="2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ko-KR" altLang="en-US" dirty="0"/>
              <a:t>매우 자주 업그레이드</a:t>
            </a:r>
            <a:endParaRPr lang="en-US" altLang="ko-KR" dirty="0"/>
          </a:p>
          <a:p>
            <a:r>
              <a:rPr lang="ko-KR" altLang="en-US" dirty="0"/>
              <a:t>버전 종류</a:t>
            </a:r>
            <a:endParaRPr lang="en-US" altLang="ko-KR" dirty="0"/>
          </a:p>
          <a:p>
            <a:pPr lvl="1"/>
            <a:r>
              <a:rPr lang="ko-KR" altLang="en-US" dirty="0"/>
              <a:t>유저 버전</a:t>
            </a:r>
          </a:p>
          <a:p>
            <a:pPr lvl="2"/>
            <a:r>
              <a:rPr lang="ko-KR" altLang="en-US" dirty="0"/>
              <a:t>현재 사용자만 설치 가능한 버전</a:t>
            </a:r>
          </a:p>
          <a:p>
            <a:pPr lvl="1"/>
            <a:r>
              <a:rPr lang="ko-KR" altLang="en-US" dirty="0"/>
              <a:t>시스템 버전</a:t>
            </a:r>
          </a:p>
          <a:p>
            <a:pPr lvl="2"/>
            <a:r>
              <a:rPr lang="ko-KR" altLang="en-US" dirty="0"/>
              <a:t>해당 컴퓨터에 모든 사람이 사용 가능</a:t>
            </a:r>
          </a:p>
          <a:p>
            <a:pPr lvl="2"/>
            <a:r>
              <a:rPr lang="ko-KR" altLang="en-US" dirty="0"/>
              <a:t>공용 버전으로 사용하는 걸 추천</a:t>
            </a:r>
          </a:p>
          <a:p>
            <a:pPr lvl="1"/>
            <a:r>
              <a:rPr lang="en-US" altLang="ko-KR" dirty="0"/>
              <a:t>System Installer</a:t>
            </a:r>
          </a:p>
          <a:p>
            <a:pPr lvl="2"/>
            <a:r>
              <a:rPr lang="ko-KR" altLang="en-US" dirty="0"/>
              <a:t>시스템 설치 기본 폴더</a:t>
            </a:r>
            <a:endParaRPr lang="en-US" altLang="ko-KR" dirty="0"/>
          </a:p>
          <a:p>
            <a:pPr lvl="2"/>
            <a:r>
              <a:rPr lang="en-US" altLang="ko-KR" dirty="0"/>
              <a:t>C:\Program Files\Microsoft VS Code</a:t>
            </a:r>
          </a:p>
          <a:p>
            <a:pPr lvl="1"/>
            <a:r>
              <a:rPr lang="en-US" altLang="ko-KR" dirty="0"/>
              <a:t>User Installer</a:t>
            </a:r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폴더에 설치</a:t>
            </a:r>
            <a:endParaRPr lang="en-US" altLang="ko-KR" dirty="0"/>
          </a:p>
          <a:p>
            <a:pPr lvl="2"/>
            <a:r>
              <a:rPr lang="ko-KR" altLang="en-US" dirty="0"/>
              <a:t>상관 없음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DBCFE6-895B-46C9-A750-AD374380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24" y="972319"/>
            <a:ext cx="529447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5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E73C1-51F3-4FEC-A489-E024A21A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버전 내용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0E079-5BC8-4687-B6D6-784E02EE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https://code.visualstudio.com/updates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B37C1-C7DA-417A-8615-101520E2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00" y="1620391"/>
            <a:ext cx="7418840" cy="52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2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94054-D19F-4D0F-A6A7-AC42A3756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확장</a:t>
            </a:r>
            <a:r>
              <a:rPr lang="en-US" altLang="ko-KR" dirty="0"/>
              <a:t>(extensions)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63C6F-6005-4D59-B661-EFB627B5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55238-2415-4362-9C41-8A741B44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87" y="1280318"/>
            <a:ext cx="66770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65D4-34E5-46AE-BF5C-ACEED17C0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설치과정</a:t>
            </a:r>
            <a:r>
              <a:rPr lang="en-US" altLang="ko-KR" dirty="0"/>
              <a:t> 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72CA7-8C60-4EAB-9CD5-9B4D4FC7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0FC202-B3A3-4E2A-B514-F10FD38D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64" y="1822859"/>
            <a:ext cx="5695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4040E-B60E-46E8-BD0E-A919E4169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설치과정</a:t>
            </a:r>
            <a:r>
              <a:rPr lang="en-US" altLang="ko-KR" dirty="0"/>
              <a:t> 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B2C82-C42F-4C8C-A501-99F597F3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바탕 화면에 바로 가기 만들기</a:t>
            </a:r>
            <a:r>
              <a:rPr lang="en-US" altLang="ko-KR" dirty="0"/>
              <a:t>’ </a:t>
            </a:r>
            <a:r>
              <a:rPr lang="ko-KR" altLang="en-US" dirty="0"/>
              <a:t>도 필요하면 체크</a:t>
            </a:r>
            <a:endParaRPr lang="en-US" altLang="ko-KR" dirty="0"/>
          </a:p>
          <a:p>
            <a:pPr lvl="1"/>
            <a:r>
              <a:rPr lang="ko-KR" altLang="en-US" dirty="0"/>
              <a:t>기타 상위 </a:t>
            </a:r>
            <a:r>
              <a:rPr lang="en-US" altLang="ko-KR" dirty="0"/>
              <a:t>2</a:t>
            </a:r>
            <a:r>
              <a:rPr lang="ko-KR" altLang="en-US" dirty="0"/>
              <a:t>개는 반드시 선택</a:t>
            </a:r>
            <a:r>
              <a:rPr lang="en-US" altLang="ko-KR" dirty="0"/>
              <a:t>(</a:t>
            </a:r>
            <a:r>
              <a:rPr lang="ko-KR" altLang="en-US" dirty="0"/>
              <a:t>기본으로 선택됨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탐색기에서 파일 또는 디렉토리에서 바로 ‘</a:t>
            </a:r>
            <a:r>
              <a:rPr lang="en-US" altLang="ko-KR" dirty="0" err="1"/>
              <a:t>vscode</a:t>
            </a:r>
            <a:r>
              <a:rPr lang="ko-KR" altLang="en-US" dirty="0"/>
              <a:t>로 열기’ 메뉴를 사용할 수 있어 편리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9ED2C4-D157-40A3-A688-D0DD5606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2370197"/>
            <a:ext cx="4619331" cy="35842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D5391F-03E8-41CA-9050-5EDC97A54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896" y="2370196"/>
            <a:ext cx="4619332" cy="35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860</Words>
  <Application>Microsoft Office PowerPoint</Application>
  <PresentationFormat>사용자 지정</PresentationFormat>
  <Paragraphs>206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비주얼 스튜디오 코드</vt:lpstr>
      <vt:lpstr>https://code.visualstudio.com/</vt:lpstr>
      <vt:lpstr>vscode 설치</vt:lpstr>
      <vt:lpstr>버전 내용 확인</vt:lpstr>
      <vt:lpstr>확장(extensions) 패키지 </vt:lpstr>
      <vt:lpstr>설치과정 1/3</vt:lpstr>
      <vt:lpstr>설치과정 2/3</vt:lpstr>
      <vt:lpstr>설치과정 3/3</vt:lpstr>
      <vt:lpstr>시작 화면</vt:lpstr>
      <vt:lpstr>버전 확인</vt:lpstr>
      <vt:lpstr>PowerPoint 프레젠테이션</vt:lpstr>
      <vt:lpstr>설정 폴더</vt:lpstr>
      <vt:lpstr>설정 폴더 제거</vt:lpstr>
      <vt:lpstr>실행 화면</vt:lpstr>
      <vt:lpstr>Python extension 설치</vt:lpstr>
      <vt:lpstr>확장 설치</vt:lpstr>
      <vt:lpstr>처음 설치된 확장: python 기본 </vt:lpstr>
      <vt:lpstr>파이썬 파일 실행</vt:lpstr>
      <vt:lpstr>Code 한 줄에서 shift + enter 실행 </vt:lpstr>
      <vt:lpstr>한 줄씩 실행</vt:lpstr>
      <vt:lpstr>여러 줄 선택 실행</vt:lpstr>
      <vt:lpstr>PowerPoint 프레젠테이션</vt:lpstr>
      <vt:lpstr>파이썬 파일, 셀(cell)로 구분해 각 셀 실행</vt:lpstr>
      <vt:lpstr>확장 설치 전 후</vt:lpstr>
      <vt:lpstr>설치가 안되는 경우</vt:lpstr>
      <vt:lpstr>총 8개 확장 설치</vt:lpstr>
      <vt:lpstr>셀 실행</vt:lpstr>
      <vt:lpstr>인터렉티브 실행 창</vt:lpstr>
      <vt:lpstr>파일 실행 단축 키</vt:lpstr>
      <vt:lpstr>실행 화면</vt:lpstr>
      <vt:lpstr>메뉴 Run without debugging </vt:lpstr>
      <vt:lpstr>기본 터미널 수정 방법</vt:lpstr>
      <vt:lpstr>PowerPoint 프레젠테이션</vt:lpstr>
      <vt:lpstr>주피터 노트북 파일 생성</vt:lpstr>
      <vt:lpstr>Select kernel</vt:lpstr>
      <vt:lpstr>각 셀 실행</vt:lpstr>
      <vt:lpstr>셀 코드 실행</vt:lpstr>
      <vt:lpstr>Vscode의 주피터노트북 단축키 1/2</vt:lpstr>
      <vt:lpstr>Vscode의 주피터노트북 단축키 2/2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74</cp:revision>
  <dcterms:created xsi:type="dcterms:W3CDTF">2022-02-09T00:16:14Z</dcterms:created>
  <dcterms:modified xsi:type="dcterms:W3CDTF">2025-02-18T04:59:14Z</dcterms:modified>
</cp:coreProperties>
</file>