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5413-6588-D352-99EA-F6501A489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B6F7F-9F61-AC1C-4BC4-2A462FFA0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EF30B-043E-14AD-B624-65A963FA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92E54-FD5F-4776-BE00-A7EF05B3829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F477B-4F6C-2DEC-34F6-3591CBB4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FD227-0497-2341-541F-D5984955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E995-374B-4ABC-89FB-0EB5D6A5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2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1436-85A2-0503-087D-DDD090A3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1F32B-1A9C-4DCD-66C0-45FAECFDA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D30D3-CC33-D0B9-B10B-7972B95B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92E54-FD5F-4776-BE00-A7EF05B3829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B32BC-8C8C-DB5C-4329-30CD75FB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B4453-F5AB-0B2D-DBEA-18EA1E27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E995-374B-4ABC-89FB-0EB5D6A5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0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A6810F-A6E5-D3BA-7AF0-C38193699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3DBEF-38F6-68BE-4EFF-C2C75FFA5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D80D9-03B6-3639-DEFD-B11C2C53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92E54-FD5F-4776-BE00-A7EF05B3829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C143F-128C-D72F-828E-74425BA4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3EC1F-178E-C19A-7582-9B8DDD41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E995-374B-4ABC-89FB-0EB5D6A5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1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9955-FBE2-08F5-A971-81583D6F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08F1-F90F-043B-F019-AC7A8D779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49C71-CE90-1085-96C1-1BDD0C17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92E54-FD5F-4776-BE00-A7EF05B3829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A0BC1-431C-F559-2031-5C9679CC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FB2CC-1FDB-6AE0-2964-4C2C0089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E995-374B-4ABC-89FB-0EB5D6A5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4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AA72-F2FD-C7B9-5AD2-55895054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9DEB1-E155-B776-1D2F-74F26EF0E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E1ED7-0A39-1631-4741-6893840B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92E54-FD5F-4776-BE00-A7EF05B3829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7FE5E-E8AB-75D8-F225-653DE924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EBA04-5A17-3DA6-0F42-BBFE88CF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E995-374B-4ABC-89FB-0EB5D6A5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6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B271-9CA5-D49B-1EAA-9B4A6DAD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5522-CA7A-CDF2-50D0-545FE193F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84E1E-9DB2-B6B3-F8F0-EE738CEFD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5F66E-78D7-3538-E6A2-D5808EE9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92E54-FD5F-4776-BE00-A7EF05B3829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4EC5D-8A9A-85B8-4FB4-72CBE513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85471-577B-E683-744B-849A6C71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E995-374B-4ABC-89FB-0EB5D6A5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2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FA1F-2284-BBC1-1740-BD35695BF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78385-7703-DA4F-7665-49AF7C32E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7EB07-73F6-CDEC-E3A8-40AE4C0AF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B4346-D669-D780-0A47-69D7E06C9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D6797-AC55-7D4E-9E0A-9FE1A2D32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38B6A-3998-2E39-3E5E-2FA73835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92E54-FD5F-4776-BE00-A7EF05B3829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E10E7-F867-EB1B-7CBC-D5629C43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D3139-9191-9411-6A42-1717F516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E995-374B-4ABC-89FB-0EB5D6A5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1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1B65-EBB9-492E-9FB2-8C5C5B37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ADDF1-972F-4479-E04A-65DE872D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92E54-FD5F-4776-BE00-A7EF05B3829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CB05F-BE23-327B-1577-28554A9A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9FBB9-F6EE-CBEA-8C0E-9CC98332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E995-374B-4ABC-89FB-0EB5D6A5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0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EE236-9E4D-8DBE-361E-70295C68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92E54-FD5F-4776-BE00-A7EF05B3829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3F24D-CC6C-7DFF-4AB9-DD3084A7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49316-4C54-C714-D7A8-9B0114E2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E995-374B-4ABC-89FB-0EB5D6A5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3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312F-CCC0-9DEE-A5F8-EE224EA2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06032-211F-5BFA-DEA7-69D412024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2A689-8120-A4AF-5CD9-BC557B6BD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1878A-FA2B-86B8-CAC6-7114C2C6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92E54-FD5F-4776-BE00-A7EF05B3829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5BA71-9B08-3A65-C4F5-6C65700F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DE5E4-13BC-EC98-ABB2-7391FCAA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E995-374B-4ABC-89FB-0EB5D6A5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4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6D9D-79F1-C9E3-29B5-93D710F8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9710D-A461-5E12-1198-4EC534E76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88F26-56FC-9978-31D3-730651642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E1302-2041-26A9-6382-8A691F17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92E54-FD5F-4776-BE00-A7EF05B3829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D5109-AFC2-3226-1A62-FBCADA10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FC37F-A636-E2DB-37CD-AD135918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E995-374B-4ABC-89FB-0EB5D6A5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1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B8948-191B-E4F2-F3D4-A918691E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BEC85-18AB-6D93-159B-5FE02A068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36AAE-5F59-C0BA-1211-7C3FD3634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92E54-FD5F-4776-BE00-A7EF05B3829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93820-F982-B6F2-D5A5-AA9BE08B6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9E4E4-D381-AAF1-6579-183F0C334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8E995-374B-4ABC-89FB-0EB5D6A5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1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0447D08B-F589-CAEF-439B-FF5D3F0AA5DC}"/>
              </a:ext>
            </a:extLst>
          </p:cNvPr>
          <p:cNvGrpSpPr/>
          <p:nvPr/>
        </p:nvGrpSpPr>
        <p:grpSpPr>
          <a:xfrm>
            <a:off x="701040" y="1391920"/>
            <a:ext cx="9141190" cy="3374291"/>
            <a:chOff x="701040" y="1391920"/>
            <a:chExt cx="9141190" cy="33742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C43185A-9857-EB25-2B84-DC7B143C73BA}"/>
                </a:ext>
              </a:extLst>
            </p:cNvPr>
            <p:cNvSpPr/>
            <p:nvPr/>
          </p:nvSpPr>
          <p:spPr>
            <a:xfrm>
              <a:off x="701040" y="1391920"/>
              <a:ext cx="1574800" cy="853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Source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4CC423-EC76-47D2-E980-341D9F708A68}"/>
                </a:ext>
              </a:extLst>
            </p:cNvPr>
            <p:cNvSpPr/>
            <p:nvPr/>
          </p:nvSpPr>
          <p:spPr>
            <a:xfrm>
              <a:off x="3393440" y="1391920"/>
              <a:ext cx="1574800" cy="853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BPSK Modulator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5A5FF4-42DE-01C6-2B1A-F88C88B060C3}"/>
                </a:ext>
              </a:extLst>
            </p:cNvPr>
            <p:cNvSpPr/>
            <p:nvPr/>
          </p:nvSpPr>
          <p:spPr>
            <a:xfrm>
              <a:off x="3616960" y="3703320"/>
              <a:ext cx="1574800" cy="853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BPSK Demodulator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59F9F3-9522-61D6-6D05-F857FB3CD196}"/>
                </a:ext>
              </a:extLst>
            </p:cNvPr>
            <p:cNvSpPr/>
            <p:nvPr/>
          </p:nvSpPr>
          <p:spPr>
            <a:xfrm>
              <a:off x="843280" y="3703320"/>
              <a:ext cx="1574800" cy="853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Destination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C6CA30E-3EB0-07E3-03EE-08C1B0FF2C5A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275840" y="1818640"/>
              <a:ext cx="11176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loud 13">
              <a:extLst>
                <a:ext uri="{FF2B5EF4-FFF2-40B4-BE49-F238E27FC236}">
                  <a16:creationId xmlns:a16="http://schemas.microsoft.com/office/drawing/2014/main" id="{13A096C2-FE5E-614A-C9C5-6204F4A07D1C}"/>
                </a:ext>
              </a:extLst>
            </p:cNvPr>
            <p:cNvSpPr/>
            <p:nvPr/>
          </p:nvSpPr>
          <p:spPr>
            <a:xfrm>
              <a:off x="5770880" y="2235200"/>
              <a:ext cx="2021840" cy="146812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Flat-Fading Channel</a:t>
              </a:r>
            </a:p>
            <a:p>
              <a:pPr algn="ctr"/>
              <a:r>
                <a:rPr lang="en-US" dirty="0"/>
                <a:t>(h)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038502F9-7C6A-FA07-5F62-9D6F6D7D08F4}"/>
                </a:ext>
              </a:extLst>
            </p:cNvPr>
            <p:cNvCxnSpPr>
              <a:cxnSpLocks/>
              <a:stCxn id="5" idx="3"/>
              <a:endCxn id="14" idx="3"/>
            </p:cNvCxnSpPr>
            <p:nvPr/>
          </p:nvCxnSpPr>
          <p:spPr>
            <a:xfrm>
              <a:off x="4968240" y="1818640"/>
              <a:ext cx="1813560" cy="50050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40C36160-72CD-2658-6ECD-275AD8AED223}"/>
                </a:ext>
              </a:extLst>
            </p:cNvPr>
            <p:cNvCxnSpPr>
              <a:stCxn id="14" idx="1"/>
              <a:endCxn id="7" idx="3"/>
            </p:cNvCxnSpPr>
            <p:nvPr/>
          </p:nvCxnSpPr>
          <p:spPr>
            <a:xfrm rot="5400000">
              <a:off x="5772639" y="3120878"/>
              <a:ext cx="428283" cy="1590040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9071635-C63C-A731-EA25-D9B0697FACF0}"/>
                </a:ext>
              </a:extLst>
            </p:cNvPr>
            <p:cNvCxnSpPr>
              <a:stCxn id="7" idx="1"/>
              <a:endCxn id="8" idx="3"/>
            </p:cNvCxnSpPr>
            <p:nvPr/>
          </p:nvCxnSpPr>
          <p:spPr>
            <a:xfrm flipH="1">
              <a:off x="2418080" y="4130040"/>
              <a:ext cx="119888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E5AD8E5-28C2-7746-CB35-778A4106C7E6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7791035" y="2969260"/>
              <a:ext cx="115992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F05A70-AEAC-E755-B8B3-48E8ABE48498}"/>
                </a:ext>
              </a:extLst>
            </p:cNvPr>
            <p:cNvSpPr txBox="1"/>
            <p:nvPr/>
          </p:nvSpPr>
          <p:spPr>
            <a:xfrm>
              <a:off x="8950960" y="2769205"/>
              <a:ext cx="8912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AWGN</a:t>
              </a:r>
              <a:endParaRPr lang="en-US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BBB322-15BD-2C94-257F-C28F0A4FA009}"/>
                </a:ext>
              </a:extLst>
            </p:cNvPr>
            <p:cNvSpPr txBox="1"/>
            <p:nvPr/>
          </p:nvSpPr>
          <p:spPr>
            <a:xfrm>
              <a:off x="2571587" y="139192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bits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8EDB43-60C8-3339-5670-152F2730D7DB}"/>
                </a:ext>
              </a:extLst>
            </p:cNvPr>
            <p:cNvSpPr txBox="1"/>
            <p:nvPr/>
          </p:nvSpPr>
          <p:spPr>
            <a:xfrm>
              <a:off x="5351862" y="1391920"/>
              <a:ext cx="1269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Symbols (s)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D46A1AA-C736-1C90-CACA-A8969EE79ABF}"/>
                </a:ext>
              </a:extLst>
            </p:cNvPr>
            <p:cNvSpPr txBox="1"/>
            <p:nvPr/>
          </p:nvSpPr>
          <p:spPr>
            <a:xfrm>
              <a:off x="5351861" y="4119880"/>
              <a:ext cx="19245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Received symbols </a:t>
              </a:r>
            </a:p>
            <a:p>
              <a:pPr algn="ctr"/>
              <a:r>
                <a:rPr lang="en-US" b="1" dirty="0"/>
                <a:t>( r = h × s + n 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BBA4FD6-5B7D-BD3F-A94A-D3EEEAF27429}"/>
                </a:ext>
              </a:extLst>
            </p:cNvPr>
            <p:cNvSpPr txBox="1"/>
            <p:nvPr/>
          </p:nvSpPr>
          <p:spPr>
            <a:xfrm>
              <a:off x="2566778" y="418742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675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D6D1F7C-41B7-FE72-6C01-20FEC9A47D64}"/>
              </a:ext>
            </a:extLst>
          </p:cNvPr>
          <p:cNvGrpSpPr/>
          <p:nvPr/>
        </p:nvGrpSpPr>
        <p:grpSpPr>
          <a:xfrm>
            <a:off x="774635" y="419687"/>
            <a:ext cx="9826040" cy="5177132"/>
            <a:chOff x="774635" y="419687"/>
            <a:chExt cx="9826040" cy="5177132"/>
          </a:xfrm>
        </p:grpSpPr>
        <p:pic>
          <p:nvPicPr>
            <p:cNvPr id="5" name="Picture 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999A497F-7947-FEBC-D6CF-D951BA9A7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2878" y="846407"/>
              <a:ext cx="838243" cy="1873346"/>
            </a:xfrm>
            <a:prstGeom prst="rect">
              <a:avLst/>
            </a:prstGeom>
          </p:spPr>
        </p:pic>
        <p:pic>
          <p:nvPicPr>
            <p:cNvPr id="6" name="Picture 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07EF4F7-511D-59E8-DDA8-A19D0511D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4399" y="419687"/>
              <a:ext cx="838243" cy="1873346"/>
            </a:xfrm>
            <a:prstGeom prst="rect">
              <a:avLst/>
            </a:prstGeom>
          </p:spPr>
        </p:pic>
        <p:pic>
          <p:nvPicPr>
            <p:cNvPr id="7" name="Picture 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E1A1A81-F5B4-6EB1-0B32-5127D196A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6558" y="3538807"/>
              <a:ext cx="838243" cy="187334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3938DC-6770-1655-B9FD-3D0F1D3D651D}"/>
                </a:ext>
              </a:extLst>
            </p:cNvPr>
            <p:cNvSpPr txBox="1"/>
            <p:nvPr/>
          </p:nvSpPr>
          <p:spPr>
            <a:xfrm>
              <a:off x="1666239" y="2719753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Alice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9C4C25-FF85-A857-EA34-F28EBB2A46DC}"/>
                </a:ext>
              </a:extLst>
            </p:cNvPr>
            <p:cNvSpPr txBox="1"/>
            <p:nvPr/>
          </p:nvSpPr>
          <p:spPr>
            <a:xfrm>
              <a:off x="8832834" y="2293033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Bob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1E6A1A-C857-1EB9-0D96-436948CC0438}"/>
                </a:ext>
              </a:extLst>
            </p:cNvPr>
            <p:cNvSpPr txBox="1"/>
            <p:nvPr/>
          </p:nvSpPr>
          <p:spPr>
            <a:xfrm>
              <a:off x="7233919" y="5227487"/>
              <a:ext cx="513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Eve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2211C74-DC54-D915-7045-007E09856D6A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2451121" y="1356360"/>
              <a:ext cx="6243278" cy="426720"/>
            </a:xfrm>
            <a:prstGeom prst="straightConnector1">
              <a:avLst/>
            </a:prstGeom>
            <a:ln w="571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4899DC-3024-4C7B-032C-D049086E1176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2451121" y="1783080"/>
              <a:ext cx="4475437" cy="2692400"/>
            </a:xfrm>
            <a:prstGeom prst="straightConnector1">
              <a:avLst/>
            </a:prstGeom>
            <a:ln w="571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12228C2-F26A-30B5-B331-2D6D03F233F3}"/>
                </a:ext>
              </a:extLst>
            </p:cNvPr>
            <p:cNvSpPr/>
            <p:nvPr/>
          </p:nvSpPr>
          <p:spPr>
            <a:xfrm>
              <a:off x="774635" y="1920240"/>
              <a:ext cx="1196405" cy="6299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BPSK Modulator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8FE22D-CF94-6105-B015-1436CDDAF338}"/>
                </a:ext>
              </a:extLst>
            </p:cNvPr>
            <p:cNvSpPr/>
            <p:nvPr/>
          </p:nvSpPr>
          <p:spPr>
            <a:xfrm>
              <a:off x="7345679" y="4529902"/>
              <a:ext cx="1487155" cy="6299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BPSK Demodulator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9D2355-0C01-D65A-FF20-693CF4C74874}"/>
                </a:ext>
              </a:extLst>
            </p:cNvPr>
            <p:cNvSpPr/>
            <p:nvPr/>
          </p:nvSpPr>
          <p:spPr>
            <a:xfrm>
              <a:off x="9113520" y="1356360"/>
              <a:ext cx="1487155" cy="6299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BPSK Demodulator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BDD225-BD99-AD4C-C71B-EAC5EF9150AB}"/>
                </a:ext>
              </a:extLst>
            </p:cNvPr>
            <p:cNvSpPr txBox="1"/>
            <p:nvPr/>
          </p:nvSpPr>
          <p:spPr>
            <a:xfrm rot="21413908">
              <a:off x="4530368" y="1121807"/>
              <a:ext cx="2876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Rayleigh Flat-Fading Channel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1A25D8-2F8E-64FF-1D40-D8DE75983DD3}"/>
                </a:ext>
              </a:extLst>
            </p:cNvPr>
            <p:cNvSpPr txBox="1"/>
            <p:nvPr/>
          </p:nvSpPr>
          <p:spPr>
            <a:xfrm rot="1858488">
              <a:off x="3237965" y="3181071"/>
              <a:ext cx="2876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Rayleigh Flat-Fading Channel</a:t>
              </a:r>
            </a:p>
          </p:txBody>
        </p:sp>
        <p:pic>
          <p:nvPicPr>
            <p:cNvPr id="23" name="Graphic 22" descr="Building with solid fill">
              <a:extLst>
                <a:ext uri="{FF2B5EF4-FFF2-40B4-BE49-F238E27FC236}">
                  <a16:creationId xmlns:a16="http://schemas.microsoft.com/office/drawing/2014/main" id="{025F0C59-6D9A-A3DE-2456-F9F0C3022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93849" y="1189051"/>
              <a:ext cx="1060287" cy="1060287"/>
            </a:xfrm>
            <a:prstGeom prst="rect">
              <a:avLst/>
            </a:prstGeom>
          </p:spPr>
        </p:pic>
        <p:pic>
          <p:nvPicPr>
            <p:cNvPr id="24" name="Graphic 23" descr="Building with solid fill">
              <a:extLst>
                <a:ext uri="{FF2B5EF4-FFF2-40B4-BE49-F238E27FC236}">
                  <a16:creationId xmlns:a16="http://schemas.microsoft.com/office/drawing/2014/main" id="{04B3D107-443E-7D88-724E-4B4C0A1DE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23211" y="1506874"/>
              <a:ext cx="1060287" cy="1060287"/>
            </a:xfrm>
            <a:prstGeom prst="rect">
              <a:avLst/>
            </a:prstGeom>
          </p:spPr>
        </p:pic>
        <p:pic>
          <p:nvPicPr>
            <p:cNvPr id="25" name="Graphic 24" descr="Building with solid fill">
              <a:extLst>
                <a:ext uri="{FF2B5EF4-FFF2-40B4-BE49-F238E27FC236}">
                  <a16:creationId xmlns:a16="http://schemas.microsoft.com/office/drawing/2014/main" id="{F60B3D1B-9F7B-855F-8FA3-14828D8D7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32908" y="2511330"/>
              <a:ext cx="1060287" cy="1060287"/>
            </a:xfrm>
            <a:prstGeom prst="rect">
              <a:avLst/>
            </a:prstGeom>
          </p:spPr>
        </p:pic>
        <p:pic>
          <p:nvPicPr>
            <p:cNvPr id="26" name="Graphic 25" descr="Building with solid fill">
              <a:extLst>
                <a:ext uri="{FF2B5EF4-FFF2-40B4-BE49-F238E27FC236}">
                  <a16:creationId xmlns:a16="http://schemas.microsoft.com/office/drawing/2014/main" id="{BC4870C9-2C56-FBC3-2CB2-70B9F9404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62751" y="1595908"/>
              <a:ext cx="1060287" cy="1060287"/>
            </a:xfrm>
            <a:prstGeom prst="rect">
              <a:avLst/>
            </a:prstGeom>
          </p:spPr>
        </p:pic>
        <p:pic>
          <p:nvPicPr>
            <p:cNvPr id="27" name="Graphic 26" descr="Building with solid fill">
              <a:extLst>
                <a:ext uri="{FF2B5EF4-FFF2-40B4-BE49-F238E27FC236}">
                  <a16:creationId xmlns:a16="http://schemas.microsoft.com/office/drawing/2014/main" id="{E55EDD92-46F2-BD7B-B0AB-04D5B26FB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03279" y="2719753"/>
              <a:ext cx="1060287" cy="10602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15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44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KARAMPELAS-TIMOTIEVITS ARISTOS</dc:creator>
  <cp:lastModifiedBy>KARAMPELAS-TIMOTIEVITS ARISTOS</cp:lastModifiedBy>
  <cp:revision>24</cp:revision>
  <dcterms:created xsi:type="dcterms:W3CDTF">2022-12-29T23:24:44Z</dcterms:created>
  <dcterms:modified xsi:type="dcterms:W3CDTF">2022-12-30T01:31:01Z</dcterms:modified>
</cp:coreProperties>
</file>