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51-4DA4-9642-9B7776F90D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51-4DA4-9642-9B7776F90D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51-4DA4-9642-9B7776F90D5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51-4DA4-9642-9B7776F90D5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A51-4DA4-9642-9B7776F90D5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A51-4DA4-9642-9B7776F90D5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Φύλλο1!$A$2:$A$7</c:f>
              <c:strCache>
                <c:ptCount val="6"/>
                <c:pt idx="0">
                  <c:v>Βιομηχανία</c:v>
                </c:pt>
                <c:pt idx="1">
                  <c:v>Υγεία</c:v>
                </c:pt>
                <c:pt idx="2">
                  <c:v>Λιανεμπόριο</c:v>
                </c:pt>
                <c:pt idx="3">
                  <c:v>Ασφάλεια</c:v>
                </c:pt>
                <c:pt idx="4">
                  <c:v>Μεταφορές</c:v>
                </c:pt>
                <c:pt idx="5">
                  <c:v>Άλλο</c:v>
                </c:pt>
              </c:strCache>
            </c:strRef>
          </c:cat>
          <c:val>
            <c:numRef>
              <c:f>Φύλλο1!$B$2:$B$7</c:f>
              <c:numCache>
                <c:formatCode>0.00%</c:formatCode>
                <c:ptCount val="6"/>
                <c:pt idx="0">
                  <c:v>0.40200000000000002</c:v>
                </c:pt>
                <c:pt idx="1">
                  <c:v>0.30299999999999999</c:v>
                </c:pt>
                <c:pt idx="2">
                  <c:v>8.3000000000000004E-2</c:v>
                </c:pt>
                <c:pt idx="3">
                  <c:v>7.6999999999999999E-2</c:v>
                </c:pt>
                <c:pt idx="4">
                  <c:v>4.1000000000000002E-2</c:v>
                </c:pt>
                <c:pt idx="5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8-4B75-A395-9DDA2F6C46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54026-12D7-426C-91C5-EA2F167CC15A}" type="doc">
      <dgm:prSet loTypeId="urn:microsoft.com/office/officeart/2005/8/layout/pyramid2" loCatId="pyramid" qsTypeId="urn:microsoft.com/office/officeart/2005/8/quickstyle/3d5" qsCatId="3D" csTypeId="urn:microsoft.com/office/officeart/2005/8/colors/colorful5" csCatId="colorful" phldr="1"/>
      <dgm:spPr/>
    </dgm:pt>
    <dgm:pt modelId="{A31EBDD6-64AD-4C67-86ED-7461F175121E}">
      <dgm:prSet phldrT="[Κείμενο]" custT="1"/>
      <dgm:spPr/>
      <dgm:t>
        <a:bodyPr/>
        <a:lstStyle/>
        <a:p>
          <a:r>
            <a:rPr lang="el-GR" sz="2800" b="1" dirty="0"/>
            <a:t>Επίπεδο Εφαρμογής</a:t>
          </a:r>
          <a:endParaRPr lang="en-US" sz="2800" b="1" dirty="0"/>
        </a:p>
      </dgm:t>
    </dgm:pt>
    <dgm:pt modelId="{C00DD357-3C12-40C8-86D6-DCA2DF43DAE9}" type="parTrans" cxnId="{81FCCD3F-3260-4E76-A31F-4474108B9B35}">
      <dgm:prSet/>
      <dgm:spPr/>
      <dgm:t>
        <a:bodyPr/>
        <a:lstStyle/>
        <a:p>
          <a:endParaRPr lang="en-US"/>
        </a:p>
      </dgm:t>
    </dgm:pt>
    <dgm:pt modelId="{1AF52FFF-9BC2-4845-A3F5-3D02D1E4DD12}" type="sibTrans" cxnId="{81FCCD3F-3260-4E76-A31F-4474108B9B35}">
      <dgm:prSet/>
      <dgm:spPr/>
      <dgm:t>
        <a:bodyPr/>
        <a:lstStyle/>
        <a:p>
          <a:endParaRPr lang="en-US"/>
        </a:p>
      </dgm:t>
    </dgm:pt>
    <dgm:pt modelId="{9C367141-8216-4A6C-B8AE-7971621E67F5}">
      <dgm:prSet phldrT="[Κείμενο]"/>
      <dgm:spPr/>
      <dgm:t>
        <a:bodyPr/>
        <a:lstStyle/>
        <a:p>
          <a:r>
            <a:rPr lang="el-GR" b="1" dirty="0"/>
            <a:t>Επίπεδο Διαχείρισης</a:t>
          </a:r>
          <a:endParaRPr lang="en-US" b="1" dirty="0"/>
        </a:p>
      </dgm:t>
    </dgm:pt>
    <dgm:pt modelId="{25258282-13EC-4929-9A95-5229CFB835BE}" type="parTrans" cxnId="{814822EA-735F-4C9C-9D15-367585C872D5}">
      <dgm:prSet/>
      <dgm:spPr/>
      <dgm:t>
        <a:bodyPr/>
        <a:lstStyle/>
        <a:p>
          <a:endParaRPr lang="en-US"/>
        </a:p>
      </dgm:t>
    </dgm:pt>
    <dgm:pt modelId="{0A1DE4B7-A51F-4FC8-8B7D-D57A6F1B09D3}" type="sibTrans" cxnId="{814822EA-735F-4C9C-9D15-367585C872D5}">
      <dgm:prSet/>
      <dgm:spPr/>
      <dgm:t>
        <a:bodyPr/>
        <a:lstStyle/>
        <a:p>
          <a:endParaRPr lang="en-US"/>
        </a:p>
      </dgm:t>
    </dgm:pt>
    <dgm:pt modelId="{5789E5BF-46E4-4A0D-80AD-A10CD83E68D9}">
      <dgm:prSet phldrT="[Κείμενο]"/>
      <dgm:spPr/>
      <dgm:t>
        <a:bodyPr/>
        <a:lstStyle/>
        <a:p>
          <a:r>
            <a:rPr lang="el-GR" b="1" dirty="0"/>
            <a:t>Επίπεδο Επικοινωνίας</a:t>
          </a:r>
          <a:endParaRPr lang="en-US" b="1" dirty="0"/>
        </a:p>
      </dgm:t>
    </dgm:pt>
    <dgm:pt modelId="{44519DE0-5015-4D3A-88E0-5CC0A9265651}" type="parTrans" cxnId="{9A1C6604-A32C-4BB8-8C3C-84C2A4D1C285}">
      <dgm:prSet/>
      <dgm:spPr/>
      <dgm:t>
        <a:bodyPr/>
        <a:lstStyle/>
        <a:p>
          <a:endParaRPr lang="en-US"/>
        </a:p>
      </dgm:t>
    </dgm:pt>
    <dgm:pt modelId="{BF238D0C-24F2-4C09-989A-42631C23232A}" type="sibTrans" cxnId="{9A1C6604-A32C-4BB8-8C3C-84C2A4D1C285}">
      <dgm:prSet/>
      <dgm:spPr/>
      <dgm:t>
        <a:bodyPr/>
        <a:lstStyle/>
        <a:p>
          <a:endParaRPr lang="en-US"/>
        </a:p>
      </dgm:t>
    </dgm:pt>
    <dgm:pt modelId="{309D612E-28E4-4B7C-A8E9-FE32BDD16394}">
      <dgm:prSet phldrT="[Κείμενο]"/>
      <dgm:spPr/>
      <dgm:t>
        <a:bodyPr/>
        <a:lstStyle/>
        <a:p>
          <a:r>
            <a:rPr lang="el-GR" b="1" dirty="0"/>
            <a:t>Επίπεδο Αισθητήρων</a:t>
          </a:r>
          <a:endParaRPr lang="en-US" b="1" dirty="0"/>
        </a:p>
      </dgm:t>
    </dgm:pt>
    <dgm:pt modelId="{3E52D3BF-7A9D-4F66-A5F6-0F2FDAE3D1F9}" type="parTrans" cxnId="{8DCCF817-CCB3-4D15-BE93-B2A12A34A89F}">
      <dgm:prSet/>
      <dgm:spPr/>
      <dgm:t>
        <a:bodyPr/>
        <a:lstStyle/>
        <a:p>
          <a:endParaRPr lang="en-US"/>
        </a:p>
      </dgm:t>
    </dgm:pt>
    <dgm:pt modelId="{2EE82453-6E87-4F67-BBDA-0CEC3C0C8010}" type="sibTrans" cxnId="{8DCCF817-CCB3-4D15-BE93-B2A12A34A89F}">
      <dgm:prSet/>
      <dgm:spPr/>
      <dgm:t>
        <a:bodyPr/>
        <a:lstStyle/>
        <a:p>
          <a:endParaRPr lang="en-US"/>
        </a:p>
      </dgm:t>
    </dgm:pt>
    <dgm:pt modelId="{E86CFA48-91C2-4984-83FD-B99525CC3577}" type="pres">
      <dgm:prSet presAssocID="{E2C54026-12D7-426C-91C5-EA2F167CC15A}" presName="compositeShape" presStyleCnt="0">
        <dgm:presLayoutVars>
          <dgm:dir/>
          <dgm:resizeHandles/>
        </dgm:presLayoutVars>
      </dgm:prSet>
      <dgm:spPr/>
    </dgm:pt>
    <dgm:pt modelId="{3B455F61-154C-4A5E-9841-4EC7B89F28CC}" type="pres">
      <dgm:prSet presAssocID="{E2C54026-12D7-426C-91C5-EA2F167CC15A}" presName="pyramid" presStyleLbl="node1" presStyleIdx="0" presStyleCnt="1"/>
      <dgm:spPr/>
    </dgm:pt>
    <dgm:pt modelId="{C2A6BEAA-77FD-4FF0-AEDC-1F1264BE46FD}" type="pres">
      <dgm:prSet presAssocID="{E2C54026-12D7-426C-91C5-EA2F167CC15A}" presName="theList" presStyleCnt="0"/>
      <dgm:spPr/>
    </dgm:pt>
    <dgm:pt modelId="{CFF7C86C-DA60-4CA0-A4F3-4A2F319187C9}" type="pres">
      <dgm:prSet presAssocID="{A31EBDD6-64AD-4C67-86ED-7461F175121E}" presName="aNode" presStyleLbl="fgAcc1" presStyleIdx="0" presStyleCnt="4">
        <dgm:presLayoutVars>
          <dgm:bulletEnabled val="1"/>
        </dgm:presLayoutVars>
      </dgm:prSet>
      <dgm:spPr/>
    </dgm:pt>
    <dgm:pt modelId="{52DA0A05-83C3-43DE-9F8D-86DAB028A20D}" type="pres">
      <dgm:prSet presAssocID="{A31EBDD6-64AD-4C67-86ED-7461F175121E}" presName="aSpace" presStyleCnt="0"/>
      <dgm:spPr/>
    </dgm:pt>
    <dgm:pt modelId="{303CCB87-DC3D-4CC4-91C1-AEE5A6F55869}" type="pres">
      <dgm:prSet presAssocID="{9C367141-8216-4A6C-B8AE-7971621E67F5}" presName="aNode" presStyleLbl="fgAcc1" presStyleIdx="1" presStyleCnt="4">
        <dgm:presLayoutVars>
          <dgm:bulletEnabled val="1"/>
        </dgm:presLayoutVars>
      </dgm:prSet>
      <dgm:spPr/>
    </dgm:pt>
    <dgm:pt modelId="{B84FCDDF-414E-4B35-B4A7-1DEB66C3FD16}" type="pres">
      <dgm:prSet presAssocID="{9C367141-8216-4A6C-B8AE-7971621E67F5}" presName="aSpace" presStyleCnt="0"/>
      <dgm:spPr/>
    </dgm:pt>
    <dgm:pt modelId="{D4ED11E0-E557-4F58-950F-17B665B1B3C3}" type="pres">
      <dgm:prSet presAssocID="{5789E5BF-46E4-4A0D-80AD-A10CD83E68D9}" presName="aNode" presStyleLbl="fgAcc1" presStyleIdx="2" presStyleCnt="4">
        <dgm:presLayoutVars>
          <dgm:bulletEnabled val="1"/>
        </dgm:presLayoutVars>
      </dgm:prSet>
      <dgm:spPr/>
    </dgm:pt>
    <dgm:pt modelId="{F3ECBEF6-BF9B-4C17-A5F3-A524BA6EAD60}" type="pres">
      <dgm:prSet presAssocID="{5789E5BF-46E4-4A0D-80AD-A10CD83E68D9}" presName="aSpace" presStyleCnt="0"/>
      <dgm:spPr/>
    </dgm:pt>
    <dgm:pt modelId="{8030743B-CCE0-4900-8FCB-B7916A30588B}" type="pres">
      <dgm:prSet presAssocID="{309D612E-28E4-4B7C-A8E9-FE32BDD16394}" presName="aNode" presStyleLbl="fgAcc1" presStyleIdx="3" presStyleCnt="4">
        <dgm:presLayoutVars>
          <dgm:bulletEnabled val="1"/>
        </dgm:presLayoutVars>
      </dgm:prSet>
      <dgm:spPr/>
    </dgm:pt>
    <dgm:pt modelId="{6B1FC59A-8801-46A0-910D-15471625AF22}" type="pres">
      <dgm:prSet presAssocID="{309D612E-28E4-4B7C-A8E9-FE32BDD16394}" presName="aSpace" presStyleCnt="0"/>
      <dgm:spPr/>
    </dgm:pt>
  </dgm:ptLst>
  <dgm:cxnLst>
    <dgm:cxn modelId="{9A1C6604-A32C-4BB8-8C3C-84C2A4D1C285}" srcId="{E2C54026-12D7-426C-91C5-EA2F167CC15A}" destId="{5789E5BF-46E4-4A0D-80AD-A10CD83E68D9}" srcOrd="2" destOrd="0" parTransId="{44519DE0-5015-4D3A-88E0-5CC0A9265651}" sibTransId="{BF238D0C-24F2-4C09-989A-42631C23232A}"/>
    <dgm:cxn modelId="{23584212-B280-4ECC-B00A-D5D022F95AA6}" type="presOf" srcId="{A31EBDD6-64AD-4C67-86ED-7461F175121E}" destId="{CFF7C86C-DA60-4CA0-A4F3-4A2F319187C9}" srcOrd="0" destOrd="0" presId="urn:microsoft.com/office/officeart/2005/8/layout/pyramid2"/>
    <dgm:cxn modelId="{8DCCF817-CCB3-4D15-BE93-B2A12A34A89F}" srcId="{E2C54026-12D7-426C-91C5-EA2F167CC15A}" destId="{309D612E-28E4-4B7C-A8E9-FE32BDD16394}" srcOrd="3" destOrd="0" parTransId="{3E52D3BF-7A9D-4F66-A5F6-0F2FDAE3D1F9}" sibTransId="{2EE82453-6E87-4F67-BBDA-0CEC3C0C8010}"/>
    <dgm:cxn modelId="{B15A181B-36AB-412E-BB77-09C405E0EDD3}" type="presOf" srcId="{E2C54026-12D7-426C-91C5-EA2F167CC15A}" destId="{E86CFA48-91C2-4984-83FD-B99525CC3577}" srcOrd="0" destOrd="0" presId="urn:microsoft.com/office/officeart/2005/8/layout/pyramid2"/>
    <dgm:cxn modelId="{1812BD1D-416F-4245-94FF-BAA19F97CC5B}" type="presOf" srcId="{309D612E-28E4-4B7C-A8E9-FE32BDD16394}" destId="{8030743B-CCE0-4900-8FCB-B7916A30588B}" srcOrd="0" destOrd="0" presId="urn:microsoft.com/office/officeart/2005/8/layout/pyramid2"/>
    <dgm:cxn modelId="{81FCCD3F-3260-4E76-A31F-4474108B9B35}" srcId="{E2C54026-12D7-426C-91C5-EA2F167CC15A}" destId="{A31EBDD6-64AD-4C67-86ED-7461F175121E}" srcOrd="0" destOrd="0" parTransId="{C00DD357-3C12-40C8-86D6-DCA2DF43DAE9}" sibTransId="{1AF52FFF-9BC2-4845-A3F5-3D02D1E4DD12}"/>
    <dgm:cxn modelId="{E37FC8A0-2E11-4C45-AE13-0EC6C3630B10}" type="presOf" srcId="{5789E5BF-46E4-4A0D-80AD-A10CD83E68D9}" destId="{D4ED11E0-E557-4F58-950F-17B665B1B3C3}" srcOrd="0" destOrd="0" presId="urn:microsoft.com/office/officeart/2005/8/layout/pyramid2"/>
    <dgm:cxn modelId="{2AF758B7-B54D-4233-80AC-69F9195B985B}" type="presOf" srcId="{9C367141-8216-4A6C-B8AE-7971621E67F5}" destId="{303CCB87-DC3D-4CC4-91C1-AEE5A6F55869}" srcOrd="0" destOrd="0" presId="urn:microsoft.com/office/officeart/2005/8/layout/pyramid2"/>
    <dgm:cxn modelId="{814822EA-735F-4C9C-9D15-367585C872D5}" srcId="{E2C54026-12D7-426C-91C5-EA2F167CC15A}" destId="{9C367141-8216-4A6C-B8AE-7971621E67F5}" srcOrd="1" destOrd="0" parTransId="{25258282-13EC-4929-9A95-5229CFB835BE}" sibTransId="{0A1DE4B7-A51F-4FC8-8B7D-D57A6F1B09D3}"/>
    <dgm:cxn modelId="{2AC4AE7A-3CC1-48B0-B0D3-F5B6C6B9F2EE}" type="presParOf" srcId="{E86CFA48-91C2-4984-83FD-B99525CC3577}" destId="{3B455F61-154C-4A5E-9841-4EC7B89F28CC}" srcOrd="0" destOrd="0" presId="urn:microsoft.com/office/officeart/2005/8/layout/pyramid2"/>
    <dgm:cxn modelId="{0F3EC5B5-2FDA-466F-8772-4671BE66C5CB}" type="presParOf" srcId="{E86CFA48-91C2-4984-83FD-B99525CC3577}" destId="{C2A6BEAA-77FD-4FF0-AEDC-1F1264BE46FD}" srcOrd="1" destOrd="0" presId="urn:microsoft.com/office/officeart/2005/8/layout/pyramid2"/>
    <dgm:cxn modelId="{C9D448E4-5489-4E0C-B404-518F110BC80F}" type="presParOf" srcId="{C2A6BEAA-77FD-4FF0-AEDC-1F1264BE46FD}" destId="{CFF7C86C-DA60-4CA0-A4F3-4A2F319187C9}" srcOrd="0" destOrd="0" presId="urn:microsoft.com/office/officeart/2005/8/layout/pyramid2"/>
    <dgm:cxn modelId="{4F9A3C8E-84B2-44D8-952D-F5CA14E18DF7}" type="presParOf" srcId="{C2A6BEAA-77FD-4FF0-AEDC-1F1264BE46FD}" destId="{52DA0A05-83C3-43DE-9F8D-86DAB028A20D}" srcOrd="1" destOrd="0" presId="urn:microsoft.com/office/officeart/2005/8/layout/pyramid2"/>
    <dgm:cxn modelId="{2F9B3169-C794-44BF-90AC-44B47DC59CC5}" type="presParOf" srcId="{C2A6BEAA-77FD-4FF0-AEDC-1F1264BE46FD}" destId="{303CCB87-DC3D-4CC4-91C1-AEE5A6F55869}" srcOrd="2" destOrd="0" presId="urn:microsoft.com/office/officeart/2005/8/layout/pyramid2"/>
    <dgm:cxn modelId="{7E835E34-9793-4633-B8E7-D6F0EFD97757}" type="presParOf" srcId="{C2A6BEAA-77FD-4FF0-AEDC-1F1264BE46FD}" destId="{B84FCDDF-414E-4B35-B4A7-1DEB66C3FD16}" srcOrd="3" destOrd="0" presId="urn:microsoft.com/office/officeart/2005/8/layout/pyramid2"/>
    <dgm:cxn modelId="{D453F4BE-9250-4FB4-AB82-88A28505F2D1}" type="presParOf" srcId="{C2A6BEAA-77FD-4FF0-AEDC-1F1264BE46FD}" destId="{D4ED11E0-E557-4F58-950F-17B665B1B3C3}" srcOrd="4" destOrd="0" presId="urn:microsoft.com/office/officeart/2005/8/layout/pyramid2"/>
    <dgm:cxn modelId="{EB038C2B-16D8-427A-AC31-378E8F3447F3}" type="presParOf" srcId="{C2A6BEAA-77FD-4FF0-AEDC-1F1264BE46FD}" destId="{F3ECBEF6-BF9B-4C17-A5F3-A524BA6EAD60}" srcOrd="5" destOrd="0" presId="urn:microsoft.com/office/officeart/2005/8/layout/pyramid2"/>
    <dgm:cxn modelId="{CA8CA5D6-77A7-4BDD-9E92-D6D0F166E01E}" type="presParOf" srcId="{C2A6BEAA-77FD-4FF0-AEDC-1F1264BE46FD}" destId="{8030743B-CCE0-4900-8FCB-B7916A30588B}" srcOrd="6" destOrd="0" presId="urn:microsoft.com/office/officeart/2005/8/layout/pyramid2"/>
    <dgm:cxn modelId="{E037BADF-9F18-425D-B9BB-04ACFA0F20AF}" type="presParOf" srcId="{C2A6BEAA-77FD-4FF0-AEDC-1F1264BE46FD}" destId="{6B1FC59A-8801-46A0-910D-15471625AF22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5F61-154C-4A5E-9841-4EC7B89F28CC}">
      <dsp:nvSpPr>
        <dsp:cNvPr id="0" name=""/>
        <dsp:cNvSpPr/>
      </dsp:nvSpPr>
      <dsp:spPr>
        <a:xfrm>
          <a:off x="0" y="0"/>
          <a:ext cx="5044933" cy="5418667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7C86C-DA60-4CA0-A4F3-4A2F319187C9}">
      <dsp:nvSpPr>
        <dsp:cNvPr id="0" name=""/>
        <dsp:cNvSpPr/>
      </dsp:nvSpPr>
      <dsp:spPr>
        <a:xfrm>
          <a:off x="2522466" y="542395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1" kern="1200" dirty="0"/>
            <a:t>Επίπεδο Εφαρμογής</a:t>
          </a:r>
          <a:endParaRPr lang="en-US" sz="2800" b="1" kern="1200" dirty="0"/>
        </a:p>
      </dsp:txBody>
      <dsp:txXfrm>
        <a:off x="2569480" y="589409"/>
        <a:ext cx="3185179" cy="869055"/>
      </dsp:txXfrm>
    </dsp:sp>
    <dsp:sp modelId="{303CCB87-DC3D-4CC4-91C1-AEE5A6F55869}">
      <dsp:nvSpPr>
        <dsp:cNvPr id="0" name=""/>
        <dsp:cNvSpPr/>
      </dsp:nvSpPr>
      <dsp:spPr>
        <a:xfrm>
          <a:off x="2522466" y="1625864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Διαχείρισης</a:t>
          </a:r>
          <a:endParaRPr lang="en-US" sz="2400" b="1" kern="1200" dirty="0"/>
        </a:p>
      </dsp:txBody>
      <dsp:txXfrm>
        <a:off x="2569480" y="1672878"/>
        <a:ext cx="3185179" cy="869055"/>
      </dsp:txXfrm>
    </dsp:sp>
    <dsp:sp modelId="{D4ED11E0-E557-4F58-950F-17B665B1B3C3}">
      <dsp:nvSpPr>
        <dsp:cNvPr id="0" name=""/>
        <dsp:cNvSpPr/>
      </dsp:nvSpPr>
      <dsp:spPr>
        <a:xfrm>
          <a:off x="2522466" y="2709333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Επικοινωνίας</a:t>
          </a:r>
          <a:endParaRPr lang="en-US" sz="2400" b="1" kern="1200" dirty="0"/>
        </a:p>
      </dsp:txBody>
      <dsp:txXfrm>
        <a:off x="2569480" y="2756347"/>
        <a:ext cx="3185179" cy="869055"/>
      </dsp:txXfrm>
    </dsp:sp>
    <dsp:sp modelId="{8030743B-CCE0-4900-8FCB-B7916A30588B}">
      <dsp:nvSpPr>
        <dsp:cNvPr id="0" name=""/>
        <dsp:cNvSpPr/>
      </dsp:nvSpPr>
      <dsp:spPr>
        <a:xfrm>
          <a:off x="2522466" y="3792802"/>
          <a:ext cx="3279207" cy="96308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400" b="1" kern="1200" dirty="0"/>
            <a:t>Επίπεδο Αισθητήρων</a:t>
          </a:r>
          <a:endParaRPr lang="en-US" sz="2400" b="1" kern="1200" dirty="0"/>
        </a:p>
      </dsp:txBody>
      <dsp:txXfrm>
        <a:off x="2569480" y="3839816"/>
        <a:ext cx="3185179" cy="869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7FB5AC-A7CD-1A0E-2D6C-9FD3C550F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6816353-1104-345A-DC14-671E4C586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C649F9E-85CB-9C35-417A-42E1F6F0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782F0F4-2182-D567-8D1E-CE3A1834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1AA887D-1D5C-8D07-9E8F-0D126E5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4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796016-8AC8-0FFB-08B7-370ABEB3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CEFBFEA-3BDB-14DD-4321-90CDF4DF1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D695710-1AFA-44CE-C963-023FB232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7541890-1BEC-E1B4-8DA4-5BFAC12C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DDB00D-6BAC-2D57-5149-6C18B9C3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75360DB-36A2-1049-CF62-B1E056FE4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07E8DC0-C885-B4BC-7E25-FF3901768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24181B7-552F-1E3A-30AF-D30B219B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F69E256-6C9E-98D0-A1F8-F5703D04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D046D37-C841-848E-31FF-4DC17007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26B5F5-31BE-0D1A-DC4F-6375F40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A4EB89A-863F-B4BA-ED69-C04D21F1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0AE70C-04B1-6FCF-A22C-3571A82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C2DB314-A895-21B6-B0C9-DDEAB398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0B4289B-98E9-14E1-28B9-175695FE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796EA3-5ADB-D9AB-2083-DDD974F3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8E3C836-D7F5-3275-B3C3-F12A60A3B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A78FF1-6A36-5DB2-6268-0B8735EA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CB638E6-E847-CB1C-8467-9CB66E34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7397D46-5BEB-DD53-563D-43D12CA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218E084-CA2E-5F27-696A-B7686390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2EDAD49-84D2-2768-438A-DC82366B8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DF729F8-919A-C680-328B-43342DE4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BF9E7DF-8B15-8F79-A687-A700C208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89D6F1-61B0-1810-CE9F-8CA02B3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E3BB785-79A0-5F28-E1E2-D5273637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7688A07-0665-3B94-05DD-F76E90C6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7E34ED0-184C-3B6A-4C59-F7547831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2E9BA31-6B88-60A6-7319-3A5F9ECC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76678E7-6261-0A00-B2BE-971D8B49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EF79673-EAA1-90D3-9A35-03C9E1AE2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F7B3710-9B2A-1F23-BCD4-53B4D0E9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0C85AAD-2B57-06E9-8704-FB40D174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757636E-8C39-12EF-9C54-B9A653C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8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01935E-2BC6-07B6-794F-556115F1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26D3B9D-4359-AEE2-F9B7-908DD0AB9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4D8777F-FB1E-A46F-D143-3E480AE7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D0E746E-2CEC-D120-AA1C-BF36C808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C2768DD6-BD75-B485-3ED8-F672F3DA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1CD0C9F-44AE-AAAB-5782-D4EF19BC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D4F2F6F-3291-BAE9-52CC-D76765FA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0D489FB-07B0-505B-7686-C499B35F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DC7BC6-5B89-04BB-A40B-C90F2856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7CE143D-C1C7-D156-E61E-76813E4FF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6D2E084-B244-6846-CF2F-89531AA9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241CA9-3763-2B93-A066-9336B0CF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782EB25-70A4-078E-C40B-9B181321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6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DB0799-69E9-E061-2286-B5E789A5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189CA67-6E3D-B035-9A39-687297879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5564A1A-8512-780A-39C0-8B020B0E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AE6A131-10AB-AD46-3EB9-41D2078A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32BA993-6239-D0BD-564C-B8DE6E70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421B39B-C5FD-12D2-B516-E44BA071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65A7E0A5-7A62-E06D-15C9-3C309B63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43DB113-8D7B-48F1-3757-ED51485C5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795EC5F-6469-5DB5-CF97-983B796D9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4F4EA-A5A3-4A72-9733-B8CEE9BCEFB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7E62D0A-1C49-6CA9-B734-0B3A03AB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22B467-DD27-AAE5-034E-F199DB3B6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809BB-981B-4E62-B8FE-ACB831651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Διάγραμμα 4">
            <a:extLst>
              <a:ext uri="{FF2B5EF4-FFF2-40B4-BE49-F238E27FC236}">
                <a16:creationId xmlns:a16="http://schemas.microsoft.com/office/drawing/2014/main" id="{7E33C682-FB11-D140-5293-4F307F5A6C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843482"/>
              </p:ext>
            </p:extLst>
          </p:nvPr>
        </p:nvGraphicFramePr>
        <p:xfrm>
          <a:off x="2032001" y="719666"/>
          <a:ext cx="580167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Γράφημα 3">
            <a:extLst>
              <a:ext uri="{FF2B5EF4-FFF2-40B4-BE49-F238E27FC236}">
                <a16:creationId xmlns:a16="http://schemas.microsoft.com/office/drawing/2014/main" id="{1C32126F-0495-61EC-E4BD-B0AE56902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7422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578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A2C1E54-1C14-8084-5C03-ACD5484095F7}"/>
              </a:ext>
            </a:extLst>
          </p:cNvPr>
          <p:cNvGrpSpPr/>
          <p:nvPr/>
        </p:nvGrpSpPr>
        <p:grpSpPr>
          <a:xfrm>
            <a:off x="973882" y="1159820"/>
            <a:ext cx="4590273" cy="2712482"/>
            <a:chOff x="973882" y="1159820"/>
            <a:chExt cx="4590273" cy="271248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72A8EE-146E-A1C8-44E2-6A9A2F3C753D}"/>
                </a:ext>
              </a:extLst>
            </p:cNvPr>
            <p:cNvCxnSpPr/>
            <p:nvPr/>
          </p:nvCxnSpPr>
          <p:spPr>
            <a:xfrm flipV="1">
              <a:off x="4279900" y="2348025"/>
              <a:ext cx="660400" cy="1080975"/>
            </a:xfrm>
            <a:prstGeom prst="line">
              <a:avLst/>
            </a:prstGeom>
            <a:ln w="762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8D1187-990C-34E2-16A4-F03C9BE5BE59}"/>
                </a:ext>
              </a:extLst>
            </p:cNvPr>
            <p:cNvCxnSpPr/>
            <p:nvPr/>
          </p:nvCxnSpPr>
          <p:spPr>
            <a:xfrm flipH="1" flipV="1">
              <a:off x="3196388" y="1655632"/>
              <a:ext cx="663183" cy="1384787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03142B9-295C-02C3-7DC7-0ED43CC0ACEF}"/>
                </a:ext>
              </a:extLst>
            </p:cNvPr>
            <p:cNvCxnSpPr>
              <a:cxnSpLocks/>
            </p:cNvCxnSpPr>
            <p:nvPr/>
          </p:nvCxnSpPr>
          <p:spPr>
            <a:xfrm>
              <a:off x="2534041" y="3155950"/>
              <a:ext cx="869559" cy="381000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 descr="Computer with solid fill">
              <a:extLst>
                <a:ext uri="{FF2B5EF4-FFF2-40B4-BE49-F238E27FC236}">
                  <a16:creationId xmlns:a16="http://schemas.microsoft.com/office/drawing/2014/main" id="{E71E9625-13CC-8625-0EA3-3BE07F507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882" y="2208537"/>
              <a:ext cx="1663765" cy="1663765"/>
            </a:xfrm>
            <a:prstGeom prst="rect">
              <a:avLst/>
            </a:prstGeom>
          </p:spPr>
        </p:pic>
        <p:pic>
          <p:nvPicPr>
            <p:cNvPr id="8" name="Graphic 7" descr="Detective male with solid fill">
              <a:extLst>
                <a:ext uri="{FF2B5EF4-FFF2-40B4-BE49-F238E27FC236}">
                  <a16:creationId xmlns:a16="http://schemas.microsoft.com/office/drawing/2014/main" id="{EF8C1C88-8BFF-600E-2BDF-7CEE25F4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755" y="15829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Wireless router with solid fill">
              <a:extLst>
                <a:ext uri="{FF2B5EF4-FFF2-40B4-BE49-F238E27FC236}">
                  <a16:creationId xmlns:a16="http://schemas.microsoft.com/office/drawing/2014/main" id="{540E6C03-69EB-6208-C335-1DB2D40C1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96388" y="2543566"/>
              <a:ext cx="1326367" cy="1326367"/>
            </a:xfrm>
            <a:prstGeom prst="rect">
              <a:avLst/>
            </a:prstGeom>
          </p:spPr>
        </p:pic>
        <p:pic>
          <p:nvPicPr>
            <p:cNvPr id="12" name="Graphic 11" descr="Web cam with solid fill">
              <a:extLst>
                <a:ext uri="{FF2B5EF4-FFF2-40B4-BE49-F238E27FC236}">
                  <a16:creationId xmlns:a16="http://schemas.microsoft.com/office/drawing/2014/main" id="{7F547297-2FC4-33B4-E493-0AAF7DF4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7647" y="1159820"/>
              <a:ext cx="846261" cy="846261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87948-12E5-B94E-0E10-2E63E45709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23388" y="1530350"/>
              <a:ext cx="1445462" cy="60325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A24FA00-0B22-00DC-CB89-FAB361B761D4}"/>
                </a:ext>
              </a:extLst>
            </p:cNvPr>
            <p:cNvSpPr txBox="1"/>
            <p:nvPr/>
          </p:nvSpPr>
          <p:spPr>
            <a:xfrm rot="1362232">
              <a:off x="3791408" y="1594116"/>
              <a:ext cx="866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Attack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82486B-6983-C755-89A0-381EA37E0F2D}"/>
                </a:ext>
              </a:extLst>
            </p:cNvPr>
            <p:cNvSpPr txBox="1"/>
            <p:nvPr/>
          </p:nvSpPr>
          <p:spPr>
            <a:xfrm>
              <a:off x="2670252" y="1633553"/>
              <a:ext cx="781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IP Camera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A751F44-4BC0-B051-CFD4-3F6455F74DEA}"/>
                </a:ext>
              </a:extLst>
            </p:cNvPr>
            <p:cNvCxnSpPr>
              <a:stCxn id="20" idx="1"/>
            </p:cNvCxnSpPr>
            <p:nvPr/>
          </p:nvCxnSpPr>
          <p:spPr>
            <a:xfrm flipH="1">
              <a:off x="1805764" y="1864386"/>
              <a:ext cx="864488" cy="688314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ysDot"/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DB916F7-A08E-BA0E-C85B-597B68B738F8}"/>
                </a:ext>
              </a:extLst>
            </p:cNvPr>
            <p:cNvSpPr txBox="1"/>
            <p:nvPr/>
          </p:nvSpPr>
          <p:spPr>
            <a:xfrm rot="19300536">
              <a:off x="1759684" y="1957253"/>
              <a:ext cx="10476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3">
                      <a:lumMod val="75000"/>
                    </a:schemeClr>
                  </a:solidFill>
                </a:rPr>
                <a:t>Temperature Data</a:t>
              </a:r>
            </a:p>
          </p:txBody>
        </p:sp>
        <p:pic>
          <p:nvPicPr>
            <p:cNvPr id="25" name="Graphic 24" descr="Bar chart with solid fill">
              <a:extLst>
                <a:ext uri="{FF2B5EF4-FFF2-40B4-BE49-F238E27FC236}">
                  <a16:creationId xmlns:a16="http://schemas.microsoft.com/office/drawing/2014/main" id="{924E9165-F006-96E6-A212-65333A23F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49350" y="2660650"/>
              <a:ext cx="774700" cy="5461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2E7B9E-5E84-E841-0BE3-E950D80B4838}"/>
                </a:ext>
              </a:extLst>
            </p:cNvPr>
            <p:cNvSpPr txBox="1"/>
            <p:nvPr/>
          </p:nvSpPr>
          <p:spPr>
            <a:xfrm rot="18090351">
              <a:off x="3927778" y="2770990"/>
              <a:ext cx="1682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Unauthorized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74912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Θέμα του 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Eleni Soulidou</dc:creator>
  <cp:lastModifiedBy>KARAMPELAS-TIMOTIEVITS ARISTOS</cp:lastModifiedBy>
  <cp:revision>8</cp:revision>
  <dcterms:created xsi:type="dcterms:W3CDTF">2024-04-30T20:14:15Z</dcterms:created>
  <dcterms:modified xsi:type="dcterms:W3CDTF">2024-06-11T20:19:11Z</dcterms:modified>
</cp:coreProperties>
</file>