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6"/>
          <p:cNvGrpSpPr/>
          <p:nvPr/>
        </p:nvGrpSpPr>
        <p:grpSpPr>
          <a:xfrm>
            <a:off x="5549153" y="1029781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2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0"/>
          <p:cNvGrpSpPr/>
          <p:nvPr/>
        </p:nvGrpSpPr>
        <p:grpSpPr>
          <a:xfrm>
            <a:off x="4380526" y="515193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"/>
          <p:cNvGrpSpPr/>
          <p:nvPr/>
        </p:nvGrpSpPr>
        <p:grpSpPr>
          <a:xfrm>
            <a:off x="3199464" y="902960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7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9"/>
          <p:cNvGrpSpPr/>
          <p:nvPr/>
        </p:nvGrpSpPr>
        <p:grpSpPr>
          <a:xfrm>
            <a:off x="5772011" y="4056441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10" y="3904792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95"/>
          <p:cNvGrpSpPr/>
          <p:nvPr/>
        </p:nvGrpSpPr>
        <p:grpSpPr>
          <a:xfrm>
            <a:off x="986834" y="1394519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2" y="30227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99"/>
          <p:cNvGrpSpPr/>
          <p:nvPr/>
        </p:nvGrpSpPr>
        <p:grpSpPr>
          <a:xfrm>
            <a:off x="295730" y="877707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08"/>
          <p:cNvGrpSpPr/>
          <p:nvPr/>
        </p:nvGrpSpPr>
        <p:grpSpPr>
          <a:xfrm>
            <a:off x="1229484" y="3310482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40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40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153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62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77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81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0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18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22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31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44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48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57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83"/>
          <p:cNvGrpSpPr/>
          <p:nvPr/>
        </p:nvGrpSpPr>
        <p:grpSpPr>
          <a:xfrm>
            <a:off x="1729784" y="61069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2" y="1270178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87"/>
          <p:cNvGrpSpPr/>
          <p:nvPr/>
        </p:nvGrpSpPr>
        <p:grpSpPr>
          <a:xfrm>
            <a:off x="904276" y="515193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6"/>
          <p:cNvGrpSpPr/>
          <p:nvPr/>
        </p:nvGrpSpPr>
        <p:grpSpPr>
          <a:xfrm>
            <a:off x="335759" y="1840532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90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78E2AC-21D6-4860-B934-27C8F5D11D07}" type="datetimeFigureOut">
              <a:rPr lang="el-GR" smtClean="0"/>
              <a:pPr/>
              <a:t>21/11/2018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8835530-8B07-4B50-BC33-1734B63F1A0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Δομή Επανάληψης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2700" y="915566"/>
            <a:ext cx="571962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</a:t>
            </a:r>
            <a:r>
              <a:rPr lang="el-GR" sz="4000" kern="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στην </a:t>
            </a:r>
            <a:r>
              <a:rPr lang="en-US" sz="4000" kern="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Python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2700" y="1807608"/>
            <a:ext cx="5791628" cy="2276310"/>
          </a:xfrm>
        </p:spPr>
        <p:txBody>
          <a:bodyPr anchor="t"/>
          <a:lstStyle/>
          <a:p>
            <a:pPr algn="just">
              <a:buFont typeface="Wingdings" pitchFamily="2" charset="2"/>
              <a:buChar char="q"/>
            </a:pPr>
            <a:r>
              <a:rPr lang="el-G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Η σύνταξη της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</a:t>
            </a:r>
            <a:r>
              <a:rPr lang="el-G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στην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el-G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είναι: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3219822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range(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r>
              <a:rPr lang="en-US" dirty="0"/>
              <a:t>for - 1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9662"/>
            <a:ext cx="5568790" cy="2736304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1491630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range(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>
                <a:ln w="11430"/>
                <a:solidFill>
                  <a:schemeClr val="accent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solidFill>
                <a:schemeClr val="accent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643758"/>
          <a:ext cx="5760640" cy="201622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2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34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for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… :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2060"/>
                          </a:solidFill>
                        </a:rPr>
                        <a:t>Δήλωση</a:t>
                      </a:r>
                      <a:r>
                        <a:rPr lang="el-GR" sz="2400" b="1" baseline="0" dirty="0">
                          <a:solidFill>
                            <a:srgbClr val="002060"/>
                          </a:solidFill>
                        </a:rPr>
                        <a:t> του 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block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num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2060"/>
                          </a:solidFill>
                        </a:rPr>
                        <a:t>Μεταβλητές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2060"/>
                          </a:solidFill>
                        </a:rPr>
                        <a:t>Ειδική</a:t>
                      </a:r>
                      <a:r>
                        <a:rPr lang="el-GR" sz="2400" b="1" baseline="0" dirty="0">
                          <a:solidFill>
                            <a:srgbClr val="002060"/>
                          </a:solidFill>
                        </a:rPr>
                        <a:t> λέξη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range()</a:t>
                      </a:r>
                      <a:endParaRPr lang="el-GR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2060"/>
                          </a:solidFill>
                        </a:rPr>
                        <a:t>συνάρτηση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15566"/>
            <a:ext cx="4944300" cy="645300"/>
          </a:xfrm>
        </p:spPr>
        <p:txBody>
          <a:bodyPr/>
          <a:lstStyle/>
          <a:p>
            <a:r>
              <a:rPr lang="el-GR" dirty="0"/>
              <a:t>Ειδική λέξη </a:t>
            </a:r>
            <a:r>
              <a:rPr lang="en-US" dirty="0"/>
              <a:t>In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9672" y="1708250"/>
            <a:ext cx="4608512" cy="1079524"/>
          </a:xfrm>
        </p:spPr>
        <p:txBody>
          <a:bodyPr/>
          <a:lstStyle/>
          <a:p>
            <a:pPr algn="just"/>
            <a:r>
              <a:rPr lang="el-GR" sz="1800" dirty="0"/>
              <a:t> Ελέγχει εάν το στοιχείο που δίνουμε στα αριστέρα υπάρχει στο στοιχείο που δίνουμε δεξιά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2931790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“g” in </a:t>
            </a:r>
            <a:r>
              <a:rPr lang="en-US" sz="5400" b="1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giorgos</a:t>
            </a:r>
            <a:endParaRPr lang="en-US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9702"/>
            <a:ext cx="6240017" cy="184802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r>
              <a:rPr lang="en-US" dirty="0"/>
              <a:t>for - 2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55726"/>
            <a:ext cx="7345288" cy="144016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87574"/>
            <a:ext cx="4944300" cy="645300"/>
          </a:xfrm>
        </p:spPr>
        <p:txBody>
          <a:bodyPr/>
          <a:lstStyle/>
          <a:p>
            <a:r>
              <a:rPr lang="el-GR" dirty="0"/>
              <a:t>Εμφωλευμένα </a:t>
            </a:r>
            <a:r>
              <a:rPr lang="en-US" dirty="0"/>
              <a:t>Loops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431588" cy="16599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l-GR" sz="2400" dirty="0"/>
              <a:t>Όπως και στις δομές επιλογής, έτσι και στην επανάληψη μπορούμε να έχουμε μια δομή μέσα σε μία άλλη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132" y="1707654"/>
            <a:ext cx="3660924" cy="3189461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Μια ωραία ερώτηση!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283718"/>
            <a:ext cx="763284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l-GR" sz="3200" b="1" i="1" spc="300" dirty="0">
                <a:ln w="11430" cmpd="sng">
                  <a:noFill/>
                  <a:prstDash val="solid"/>
                  <a:miter lim="800000"/>
                </a:ln>
                <a:solidFill>
                  <a:srgbClr val="00B0F0"/>
                </a:solidFill>
                <a:effectLst/>
              </a:rPr>
              <a:t>Πόσες επαναλήψεις έγιναν στο προηγούμενο παράδειγμα;</a:t>
            </a:r>
            <a:endParaRPr lang="en-US" sz="3200" b="1" i="1" spc="300" dirty="0">
              <a:ln w="11430" cmpd="sng">
                <a:noFill/>
                <a:prstDash val="solid"/>
                <a:miter lim="800000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87574"/>
            <a:ext cx="4944300" cy="645300"/>
          </a:xfrm>
        </p:spPr>
        <p:txBody>
          <a:bodyPr/>
          <a:lstStyle/>
          <a:p>
            <a:r>
              <a:rPr lang="el-GR" dirty="0"/>
              <a:t>Εντολές Ελέγχου</a:t>
            </a:r>
            <a:r>
              <a:rPr lang="en-US" dirty="0"/>
              <a:t>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1707654"/>
            <a:ext cx="5647612" cy="3096344"/>
          </a:xfrm>
        </p:spPr>
        <p:txBody>
          <a:bodyPr/>
          <a:lstStyle/>
          <a:p>
            <a:pPr algn="just"/>
            <a:r>
              <a:rPr lang="el-GR" sz="2400" dirty="0"/>
              <a:t>  Οι εντολές αυτές έχουν ως σκοπό τη διακοπή ή και αλλαγή της καθορισμένης ροής της επανάληψης.</a:t>
            </a:r>
          </a:p>
          <a:p>
            <a:pPr algn="just"/>
            <a:endParaRPr lang="el-GR" sz="2400" dirty="0"/>
          </a:p>
          <a:p>
            <a:pPr algn="just"/>
            <a:r>
              <a:rPr lang="el-GR" sz="2400" dirty="0"/>
              <a:t> Οι εντολές αυτές είναι οι:</a:t>
            </a:r>
          </a:p>
          <a:p>
            <a:pPr lvl="7" algn="just">
              <a:buNone/>
            </a:pPr>
            <a:r>
              <a:rPr lang="el-GR" sz="2400" dirty="0"/>
              <a:t>	1. </a:t>
            </a:r>
            <a:r>
              <a:rPr lang="en-US" sz="2400" b="1" i="1" dirty="0"/>
              <a:t>break</a:t>
            </a:r>
          </a:p>
          <a:p>
            <a:pPr lvl="7" algn="just">
              <a:buNone/>
            </a:pPr>
            <a:r>
              <a:rPr lang="en-US" sz="2400" dirty="0"/>
              <a:t>	2. </a:t>
            </a:r>
            <a:r>
              <a:rPr lang="en-US" sz="2400" b="1" i="1" dirty="0"/>
              <a:t>continue</a:t>
            </a:r>
            <a:endParaRPr lang="el-GR" sz="2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419622"/>
            <a:ext cx="4944300" cy="645300"/>
          </a:xfrm>
        </p:spPr>
        <p:txBody>
          <a:bodyPr/>
          <a:lstStyle/>
          <a:p>
            <a:r>
              <a:rPr lang="el-GR" dirty="0"/>
              <a:t>Επανάληψη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287572" cy="16599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l-GR" sz="2000" dirty="0"/>
              <a:t> Γενικά, ορίζουμε ως δομή επανάληψης την δομή κατά την οποία επαναλαμβάνονται κομμάτια κώδικα όσο επαληθεύεται μια συνθήκη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31590"/>
            <a:ext cx="4944300" cy="645300"/>
          </a:xfrm>
        </p:spPr>
        <p:txBody>
          <a:bodyPr/>
          <a:lstStyle/>
          <a:p>
            <a:r>
              <a:rPr lang="el-GR" dirty="0"/>
              <a:t>Εντολές Ελέγχου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851670"/>
            <a:ext cx="6511708" cy="2931790"/>
          </a:xfrm>
        </p:spPr>
        <p:txBody>
          <a:bodyPr/>
          <a:lstStyle/>
          <a:p>
            <a:pPr algn="just"/>
            <a:r>
              <a:rPr lang="el-GR" sz="1800" dirty="0"/>
              <a:t> </a:t>
            </a:r>
            <a:r>
              <a:rPr lang="en-US" sz="1800" b="1" i="1" dirty="0"/>
              <a:t>break</a:t>
            </a:r>
            <a:r>
              <a:rPr lang="en-US" sz="1800" dirty="0"/>
              <a:t>: </a:t>
            </a:r>
            <a:r>
              <a:rPr lang="el-GR" sz="1800" dirty="0"/>
              <a:t>τερματίζει οποιαδήποτε επανάληψη και επιστρέφει στην κύρια ροή του προγράμματος</a:t>
            </a:r>
          </a:p>
          <a:p>
            <a:pPr algn="just"/>
            <a:endParaRPr lang="el-GR" sz="1800" dirty="0"/>
          </a:p>
          <a:p>
            <a:pPr algn="just"/>
            <a:endParaRPr lang="el-GR" sz="1800" dirty="0"/>
          </a:p>
          <a:p>
            <a:pPr algn="just"/>
            <a:r>
              <a:rPr lang="el-GR" sz="1800" dirty="0"/>
              <a:t> </a:t>
            </a:r>
            <a:r>
              <a:rPr lang="en-US" sz="1800" b="1" i="1" dirty="0"/>
              <a:t>continue: </a:t>
            </a:r>
            <a:r>
              <a:rPr lang="el-GR" sz="1800" dirty="0"/>
              <a:t>παραλήπτει την επανάληψη στην οποία βρίσκεται και παέι στην επόμενη.</a:t>
            </a:r>
            <a:r>
              <a:rPr lang="en-US" sz="1800" dirty="0"/>
              <a:t> </a:t>
            </a:r>
            <a:endParaRPr lang="el-GR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1520" y="2283718"/>
            <a:ext cx="8229600" cy="1296144"/>
          </a:xfrm>
        </p:spPr>
        <p:txBody>
          <a:bodyPr/>
          <a:lstStyle/>
          <a:p>
            <a:r>
              <a:rPr lang="el-GR" sz="3200" b="1" i="1" dirty="0"/>
              <a:t>Βιβλιογραφία: </a:t>
            </a:r>
            <a:r>
              <a:rPr lang="en-US" sz="3200" b="1" i="1" dirty="0"/>
              <a:t>www.turtorialspoint.com/python3</a:t>
            </a:r>
            <a:endParaRPr lang="el-GR" sz="32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ChartWh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5540" y="1275606"/>
            <a:ext cx="3583667" cy="4086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9752" y="483518"/>
            <a:ext cx="4944300" cy="645300"/>
          </a:xfrm>
        </p:spPr>
        <p:txBody>
          <a:bodyPr/>
          <a:lstStyle/>
          <a:p>
            <a:r>
              <a:rPr lang="el-GR" dirty="0"/>
              <a:t>Διάγραμμα Ροής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987574"/>
            <a:ext cx="4944300" cy="645300"/>
          </a:xfrm>
        </p:spPr>
        <p:txBody>
          <a:bodyPr/>
          <a:lstStyle/>
          <a:p>
            <a:r>
              <a:rPr lang="el-GR" dirty="0"/>
              <a:t>Είδη Επαναλήψεων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5287572" cy="1659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l-GR" sz="2800" dirty="0"/>
              <a:t> </a:t>
            </a:r>
            <a:r>
              <a:rPr lang="en-US" sz="2800" dirty="0"/>
              <a:t>While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For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l-GR" sz="2800" dirty="0"/>
              <a:t>Εμφωλευμένες Επαναλήψεις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915566"/>
            <a:ext cx="4944300" cy="645300"/>
          </a:xfrm>
        </p:spPr>
        <p:txBody>
          <a:bodyPr/>
          <a:lstStyle/>
          <a:p>
            <a:r>
              <a:rPr lang="en-US" dirty="0"/>
              <a:t>While Loops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l-GR" sz="2800" dirty="0"/>
              <a:t>Επανάληψη ενός συνόλου εντολών </a:t>
            </a:r>
            <a:r>
              <a:rPr lang="el-GR" sz="2800" b="1" i="1" u="sng" dirty="0">
                <a:solidFill>
                  <a:srgbClr val="FFFF00"/>
                </a:solidFill>
              </a:rPr>
              <a:t>όσο</a:t>
            </a:r>
            <a:r>
              <a:rPr lang="el-GR" sz="2800" b="1" i="1" dirty="0"/>
              <a:t> </a:t>
            </a:r>
            <a:r>
              <a:rPr lang="el-GR" sz="2800" dirty="0"/>
              <a:t>μια συνθήκη είναι αληθής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5932" y="918338"/>
            <a:ext cx="4944300" cy="645300"/>
          </a:xfrm>
        </p:spPr>
        <p:txBody>
          <a:bodyPr/>
          <a:lstStyle/>
          <a:p>
            <a:r>
              <a:rPr lang="en-US" dirty="0"/>
              <a:t>While Loops - 2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5616" y="1851670"/>
            <a:ext cx="2952328" cy="26637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1800" dirty="0"/>
              <a:t> </a:t>
            </a:r>
            <a:r>
              <a:rPr lang="el-GR" sz="1800" dirty="0"/>
              <a:t>Η συνθήκη εξετάζεται πριν την επανάληψη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  <a:p>
            <a:pPr algn="just">
              <a:buFont typeface="Wingdings" pitchFamily="2" charset="2"/>
              <a:buChar char="q"/>
            </a:pPr>
            <a:r>
              <a:rPr lang="el-GR" sz="1800" dirty="0"/>
              <a:t> Αν ψευδής συνεχίζεται η κανονική ροή του κώδικα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</p:txBody>
      </p:sp>
      <p:pic>
        <p:nvPicPr>
          <p:cNvPr id="7" name="Picture 6" descr="While Lo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1725" y="1563638"/>
            <a:ext cx="3172604" cy="36226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9662"/>
            <a:ext cx="6048672" cy="291076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700" y="915566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- 1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Επανάληψη ενός συνόλου εντολών </a:t>
            </a:r>
            <a:r>
              <a:rPr lang="el-GR" sz="2800" b="1" i="1" u="sng" kern="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για</a:t>
            </a:r>
            <a:r>
              <a:rPr lang="el-GR" sz="2800" b="1" i="1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-GR" sz="28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συγκεκριμένο αριθμό επαναλήψεων</a:t>
            </a:r>
            <a:endParaRPr kumimoji="0" lang="el-GR" sz="2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2700" y="915566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- 2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87624" y="2211710"/>
            <a:ext cx="6264696" cy="16599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Υποχρεωτικά</a:t>
            </a:r>
            <a:r>
              <a:rPr kumimoji="0" lang="el-GR" sz="2800" b="0" i="0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πρέπει να υπάρχει ένας μετρητής επαναλήψεων</a:t>
            </a:r>
            <a:endParaRPr lang="el-GR" sz="2800" kern="0" baseline="0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l-GR" sz="2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Imogen</Template>
  <TotalTime>0</TotalTime>
  <Words>271</Words>
  <Application>Microsoft Office PowerPoint</Application>
  <PresentationFormat>Προβολή στην οθόνη (16:9)</PresentationFormat>
  <Paragraphs>54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Helvetica Neue</vt:lpstr>
      <vt:lpstr>Muli</vt:lpstr>
      <vt:lpstr>Nixie One</vt:lpstr>
      <vt:lpstr>Wingdings</vt:lpstr>
      <vt:lpstr>Imogen template</vt:lpstr>
      <vt:lpstr>Δομή Επανάληψης</vt:lpstr>
      <vt:lpstr>Επανάληψη</vt:lpstr>
      <vt:lpstr>Διάγραμμα Ροής</vt:lpstr>
      <vt:lpstr>Είδη Επαναλήψεων</vt:lpstr>
      <vt:lpstr>While Loops - 1</vt:lpstr>
      <vt:lpstr>While Loops - 2</vt:lpstr>
      <vt:lpstr>Παράδειγμα</vt:lpstr>
      <vt:lpstr>Παρουσίαση του PowerPoint</vt:lpstr>
      <vt:lpstr>Παρουσίαση του PowerPoint</vt:lpstr>
      <vt:lpstr> Η σύνταξη της for στην Python είναι:</vt:lpstr>
      <vt:lpstr>Παραδείγματα for - 1</vt:lpstr>
      <vt:lpstr>Παρουσίαση του PowerPoint</vt:lpstr>
      <vt:lpstr>Ειδική λέξη In</vt:lpstr>
      <vt:lpstr>Παράδειγμα</vt:lpstr>
      <vt:lpstr>Παραδείγματα for - 2</vt:lpstr>
      <vt:lpstr>Εμφωλευμένα Loops</vt:lpstr>
      <vt:lpstr>Παράδειγμα</vt:lpstr>
      <vt:lpstr>Μια ωραία ερώτηση!</vt:lpstr>
      <vt:lpstr>Εντολές Ελέγχου - 1</vt:lpstr>
      <vt:lpstr>Εντολές Ελέγχου - 2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KARAMPELAS-TIMOTIEVITS ARISTOS</cp:lastModifiedBy>
  <cp:revision>58</cp:revision>
  <dcterms:created xsi:type="dcterms:W3CDTF">2017-10-27T12:15:45Z</dcterms:created>
  <dcterms:modified xsi:type="dcterms:W3CDTF">2018-11-20T22:07:29Z</dcterms:modified>
</cp:coreProperties>
</file>