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2" d="100"/>
          <a:sy n="152" d="100"/>
        </p:scale>
        <p:origin x="-7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7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7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88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8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9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9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9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90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90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90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0"/>
            <a:ext cx="9141120" cy="5140800"/>
          </a:xfrm>
          <a:custGeom>
            <a:avLst/>
            <a:gdLst/>
            <a:ahLst/>
            <a:cxnLst/>
            <a:rect l="l" t="t" r="r" b="b"/>
            <a:pathLst>
              <a:path w="281716" h="158465">
                <a:moveTo>
                  <a:pt x="0" y="0"/>
                </a:moveTo>
                <a:lnTo>
                  <a:pt x="281715" y="0"/>
                </a:lnTo>
                <a:lnTo>
                  <a:pt x="281715" y="158464"/>
                </a:lnTo>
                <a:lnTo>
                  <a:pt x="0" y="15846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0" y="50493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49564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48621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7696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46753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45824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44884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0" y="43956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3016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42087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41148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40204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0" y="39276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0" y="38336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0" y="37407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0" y="36468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0" y="35539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0" y="34599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0" y="33670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2727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1798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0" y="30859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29919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28990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28051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7"/>
          <p:cNvSpPr/>
          <p:nvPr/>
        </p:nvSpPr>
        <p:spPr>
          <a:xfrm>
            <a:off x="0" y="27122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26179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9"/>
          <p:cNvSpPr/>
          <p:nvPr/>
        </p:nvSpPr>
        <p:spPr>
          <a:xfrm>
            <a:off x="0" y="25250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0"/>
          <p:cNvSpPr/>
          <p:nvPr/>
        </p:nvSpPr>
        <p:spPr>
          <a:xfrm>
            <a:off x="0" y="24310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1"/>
          <p:cNvSpPr/>
          <p:nvPr/>
        </p:nvSpPr>
        <p:spPr>
          <a:xfrm>
            <a:off x="0" y="23382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2"/>
          <p:cNvSpPr/>
          <p:nvPr/>
        </p:nvSpPr>
        <p:spPr>
          <a:xfrm>
            <a:off x="0" y="22442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3"/>
          <p:cNvSpPr/>
          <p:nvPr/>
        </p:nvSpPr>
        <p:spPr>
          <a:xfrm>
            <a:off x="0" y="21513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4"/>
          <p:cNvSpPr/>
          <p:nvPr/>
        </p:nvSpPr>
        <p:spPr>
          <a:xfrm>
            <a:off x="0" y="20574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5"/>
          <p:cNvSpPr/>
          <p:nvPr/>
        </p:nvSpPr>
        <p:spPr>
          <a:xfrm>
            <a:off x="0" y="19634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6"/>
          <p:cNvSpPr/>
          <p:nvPr/>
        </p:nvSpPr>
        <p:spPr>
          <a:xfrm>
            <a:off x="0" y="18705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7"/>
          <p:cNvSpPr/>
          <p:nvPr/>
        </p:nvSpPr>
        <p:spPr>
          <a:xfrm>
            <a:off x="0" y="17762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8"/>
          <p:cNvSpPr/>
          <p:nvPr/>
        </p:nvSpPr>
        <p:spPr>
          <a:xfrm>
            <a:off x="0" y="16833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9"/>
          <p:cNvSpPr/>
          <p:nvPr/>
        </p:nvSpPr>
        <p:spPr>
          <a:xfrm>
            <a:off x="0" y="15894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0"/>
          <p:cNvSpPr/>
          <p:nvPr/>
        </p:nvSpPr>
        <p:spPr>
          <a:xfrm>
            <a:off x="0" y="14965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1"/>
          <p:cNvSpPr/>
          <p:nvPr/>
        </p:nvSpPr>
        <p:spPr>
          <a:xfrm>
            <a:off x="0" y="14025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2"/>
          <p:cNvSpPr/>
          <p:nvPr/>
        </p:nvSpPr>
        <p:spPr>
          <a:xfrm>
            <a:off x="0" y="13096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3"/>
          <p:cNvSpPr/>
          <p:nvPr/>
        </p:nvSpPr>
        <p:spPr>
          <a:xfrm>
            <a:off x="0" y="12157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4"/>
          <p:cNvSpPr/>
          <p:nvPr/>
        </p:nvSpPr>
        <p:spPr>
          <a:xfrm>
            <a:off x="0" y="11228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5"/>
          <p:cNvSpPr/>
          <p:nvPr/>
        </p:nvSpPr>
        <p:spPr>
          <a:xfrm>
            <a:off x="0" y="10285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6"/>
          <p:cNvSpPr/>
          <p:nvPr/>
        </p:nvSpPr>
        <p:spPr>
          <a:xfrm>
            <a:off x="0" y="9345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7"/>
          <p:cNvSpPr/>
          <p:nvPr/>
        </p:nvSpPr>
        <p:spPr>
          <a:xfrm>
            <a:off x="0" y="8416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8"/>
          <p:cNvSpPr/>
          <p:nvPr/>
        </p:nvSpPr>
        <p:spPr>
          <a:xfrm>
            <a:off x="0" y="7477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9"/>
          <p:cNvSpPr/>
          <p:nvPr/>
        </p:nvSpPr>
        <p:spPr>
          <a:xfrm>
            <a:off x="0" y="6548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0"/>
          <p:cNvSpPr/>
          <p:nvPr/>
        </p:nvSpPr>
        <p:spPr>
          <a:xfrm>
            <a:off x="0" y="5608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1"/>
          <p:cNvSpPr/>
          <p:nvPr/>
        </p:nvSpPr>
        <p:spPr>
          <a:xfrm>
            <a:off x="0" y="4680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2"/>
          <p:cNvSpPr/>
          <p:nvPr/>
        </p:nvSpPr>
        <p:spPr>
          <a:xfrm>
            <a:off x="0" y="3736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3"/>
          <p:cNvSpPr/>
          <p:nvPr/>
        </p:nvSpPr>
        <p:spPr>
          <a:xfrm>
            <a:off x="0" y="2808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4"/>
          <p:cNvSpPr/>
          <p:nvPr/>
        </p:nvSpPr>
        <p:spPr>
          <a:xfrm>
            <a:off x="0" y="1868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5"/>
          <p:cNvSpPr/>
          <p:nvPr/>
        </p:nvSpPr>
        <p:spPr>
          <a:xfrm>
            <a:off x="0" y="939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6"/>
          <p:cNvSpPr/>
          <p:nvPr/>
        </p:nvSpPr>
        <p:spPr>
          <a:xfrm>
            <a:off x="9049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7"/>
          <p:cNvSpPr/>
          <p:nvPr/>
        </p:nvSpPr>
        <p:spPr>
          <a:xfrm>
            <a:off x="89557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8"/>
          <p:cNvSpPr/>
          <p:nvPr/>
        </p:nvSpPr>
        <p:spPr>
          <a:xfrm>
            <a:off x="8860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9"/>
          <p:cNvSpPr/>
          <p:nvPr/>
        </p:nvSpPr>
        <p:spPr>
          <a:xfrm>
            <a:off x="8766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0"/>
          <p:cNvSpPr/>
          <p:nvPr/>
        </p:nvSpPr>
        <p:spPr>
          <a:xfrm>
            <a:off x="86724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1"/>
          <p:cNvSpPr/>
          <p:nvPr/>
        </p:nvSpPr>
        <p:spPr>
          <a:xfrm>
            <a:off x="8578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2"/>
          <p:cNvSpPr/>
          <p:nvPr/>
        </p:nvSpPr>
        <p:spPr>
          <a:xfrm>
            <a:off x="8484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3"/>
          <p:cNvSpPr/>
          <p:nvPr/>
        </p:nvSpPr>
        <p:spPr>
          <a:xfrm>
            <a:off x="8390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4"/>
          <p:cNvSpPr/>
          <p:nvPr/>
        </p:nvSpPr>
        <p:spPr>
          <a:xfrm>
            <a:off x="8294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5"/>
          <p:cNvSpPr/>
          <p:nvPr/>
        </p:nvSpPr>
        <p:spPr>
          <a:xfrm>
            <a:off x="82008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6"/>
          <p:cNvSpPr/>
          <p:nvPr/>
        </p:nvSpPr>
        <p:spPr>
          <a:xfrm>
            <a:off x="81068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7"/>
          <p:cNvSpPr/>
          <p:nvPr/>
        </p:nvSpPr>
        <p:spPr>
          <a:xfrm>
            <a:off x="8012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8"/>
          <p:cNvSpPr/>
          <p:nvPr/>
        </p:nvSpPr>
        <p:spPr>
          <a:xfrm>
            <a:off x="7918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9"/>
          <p:cNvSpPr/>
          <p:nvPr/>
        </p:nvSpPr>
        <p:spPr>
          <a:xfrm>
            <a:off x="7824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0"/>
          <p:cNvSpPr/>
          <p:nvPr/>
        </p:nvSpPr>
        <p:spPr>
          <a:xfrm>
            <a:off x="7729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1"/>
          <p:cNvSpPr/>
          <p:nvPr/>
        </p:nvSpPr>
        <p:spPr>
          <a:xfrm>
            <a:off x="7635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2"/>
          <p:cNvSpPr/>
          <p:nvPr/>
        </p:nvSpPr>
        <p:spPr>
          <a:xfrm>
            <a:off x="7541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3"/>
          <p:cNvSpPr/>
          <p:nvPr/>
        </p:nvSpPr>
        <p:spPr>
          <a:xfrm>
            <a:off x="7447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4"/>
          <p:cNvSpPr/>
          <p:nvPr/>
        </p:nvSpPr>
        <p:spPr>
          <a:xfrm>
            <a:off x="73530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5"/>
          <p:cNvSpPr/>
          <p:nvPr/>
        </p:nvSpPr>
        <p:spPr>
          <a:xfrm>
            <a:off x="7257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6"/>
          <p:cNvSpPr/>
          <p:nvPr/>
        </p:nvSpPr>
        <p:spPr>
          <a:xfrm>
            <a:off x="7163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7"/>
          <p:cNvSpPr/>
          <p:nvPr/>
        </p:nvSpPr>
        <p:spPr>
          <a:xfrm>
            <a:off x="7069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8"/>
          <p:cNvSpPr/>
          <p:nvPr/>
        </p:nvSpPr>
        <p:spPr>
          <a:xfrm>
            <a:off x="69757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9"/>
          <p:cNvSpPr/>
          <p:nvPr/>
        </p:nvSpPr>
        <p:spPr>
          <a:xfrm>
            <a:off x="6881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80"/>
          <p:cNvSpPr/>
          <p:nvPr/>
        </p:nvSpPr>
        <p:spPr>
          <a:xfrm>
            <a:off x="6787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81"/>
          <p:cNvSpPr/>
          <p:nvPr/>
        </p:nvSpPr>
        <p:spPr>
          <a:xfrm>
            <a:off x="66924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2"/>
          <p:cNvSpPr/>
          <p:nvPr/>
        </p:nvSpPr>
        <p:spPr>
          <a:xfrm>
            <a:off x="6598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3"/>
          <p:cNvSpPr/>
          <p:nvPr/>
        </p:nvSpPr>
        <p:spPr>
          <a:xfrm>
            <a:off x="6504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4"/>
          <p:cNvSpPr/>
          <p:nvPr/>
        </p:nvSpPr>
        <p:spPr>
          <a:xfrm>
            <a:off x="6410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5"/>
          <p:cNvSpPr/>
          <p:nvPr/>
        </p:nvSpPr>
        <p:spPr>
          <a:xfrm>
            <a:off x="6316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6"/>
          <p:cNvSpPr/>
          <p:nvPr/>
        </p:nvSpPr>
        <p:spPr>
          <a:xfrm>
            <a:off x="62218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7"/>
          <p:cNvSpPr/>
          <p:nvPr/>
        </p:nvSpPr>
        <p:spPr>
          <a:xfrm>
            <a:off x="61268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8"/>
          <p:cNvSpPr/>
          <p:nvPr/>
        </p:nvSpPr>
        <p:spPr>
          <a:xfrm>
            <a:off x="60328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9"/>
          <p:cNvSpPr/>
          <p:nvPr/>
        </p:nvSpPr>
        <p:spPr>
          <a:xfrm>
            <a:off x="5938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90"/>
          <p:cNvSpPr/>
          <p:nvPr/>
        </p:nvSpPr>
        <p:spPr>
          <a:xfrm>
            <a:off x="5844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91"/>
          <p:cNvSpPr/>
          <p:nvPr/>
        </p:nvSpPr>
        <p:spPr>
          <a:xfrm>
            <a:off x="5750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2"/>
          <p:cNvSpPr/>
          <p:nvPr/>
        </p:nvSpPr>
        <p:spPr>
          <a:xfrm>
            <a:off x="5656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3"/>
          <p:cNvSpPr/>
          <p:nvPr/>
        </p:nvSpPr>
        <p:spPr>
          <a:xfrm>
            <a:off x="5561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94"/>
          <p:cNvSpPr/>
          <p:nvPr/>
        </p:nvSpPr>
        <p:spPr>
          <a:xfrm>
            <a:off x="5467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95"/>
          <p:cNvSpPr/>
          <p:nvPr/>
        </p:nvSpPr>
        <p:spPr>
          <a:xfrm>
            <a:off x="53730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96"/>
          <p:cNvSpPr/>
          <p:nvPr/>
        </p:nvSpPr>
        <p:spPr>
          <a:xfrm>
            <a:off x="5279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7"/>
          <p:cNvSpPr/>
          <p:nvPr/>
        </p:nvSpPr>
        <p:spPr>
          <a:xfrm>
            <a:off x="5185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98"/>
          <p:cNvSpPr/>
          <p:nvPr/>
        </p:nvSpPr>
        <p:spPr>
          <a:xfrm>
            <a:off x="5089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99"/>
          <p:cNvSpPr/>
          <p:nvPr/>
        </p:nvSpPr>
        <p:spPr>
          <a:xfrm>
            <a:off x="49957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00"/>
          <p:cNvSpPr/>
          <p:nvPr/>
        </p:nvSpPr>
        <p:spPr>
          <a:xfrm>
            <a:off x="4901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01"/>
          <p:cNvSpPr/>
          <p:nvPr/>
        </p:nvSpPr>
        <p:spPr>
          <a:xfrm>
            <a:off x="4807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02"/>
          <p:cNvSpPr/>
          <p:nvPr/>
        </p:nvSpPr>
        <p:spPr>
          <a:xfrm>
            <a:off x="47134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03"/>
          <p:cNvSpPr/>
          <p:nvPr/>
        </p:nvSpPr>
        <p:spPr>
          <a:xfrm>
            <a:off x="4619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04"/>
          <p:cNvSpPr/>
          <p:nvPr/>
        </p:nvSpPr>
        <p:spPr>
          <a:xfrm>
            <a:off x="4524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05"/>
          <p:cNvSpPr/>
          <p:nvPr/>
        </p:nvSpPr>
        <p:spPr>
          <a:xfrm>
            <a:off x="4430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6"/>
          <p:cNvSpPr/>
          <p:nvPr/>
        </p:nvSpPr>
        <p:spPr>
          <a:xfrm>
            <a:off x="4336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07"/>
          <p:cNvSpPr/>
          <p:nvPr/>
        </p:nvSpPr>
        <p:spPr>
          <a:xfrm>
            <a:off x="4242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08"/>
          <p:cNvSpPr/>
          <p:nvPr/>
        </p:nvSpPr>
        <p:spPr>
          <a:xfrm>
            <a:off x="41479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09"/>
          <p:cNvSpPr/>
          <p:nvPr/>
        </p:nvSpPr>
        <p:spPr>
          <a:xfrm>
            <a:off x="4053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10"/>
          <p:cNvSpPr/>
          <p:nvPr/>
        </p:nvSpPr>
        <p:spPr>
          <a:xfrm>
            <a:off x="3958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11"/>
          <p:cNvSpPr/>
          <p:nvPr/>
        </p:nvSpPr>
        <p:spPr>
          <a:xfrm>
            <a:off x="3864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12"/>
          <p:cNvSpPr/>
          <p:nvPr/>
        </p:nvSpPr>
        <p:spPr>
          <a:xfrm>
            <a:off x="3770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13"/>
          <p:cNvSpPr/>
          <p:nvPr/>
        </p:nvSpPr>
        <p:spPr>
          <a:xfrm>
            <a:off x="3676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14"/>
          <p:cNvSpPr/>
          <p:nvPr/>
        </p:nvSpPr>
        <p:spPr>
          <a:xfrm>
            <a:off x="3582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15"/>
          <p:cNvSpPr/>
          <p:nvPr/>
        </p:nvSpPr>
        <p:spPr>
          <a:xfrm>
            <a:off x="3487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6"/>
          <p:cNvSpPr/>
          <p:nvPr/>
        </p:nvSpPr>
        <p:spPr>
          <a:xfrm>
            <a:off x="3393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17"/>
          <p:cNvSpPr/>
          <p:nvPr/>
        </p:nvSpPr>
        <p:spPr>
          <a:xfrm>
            <a:off x="3299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18"/>
          <p:cNvSpPr/>
          <p:nvPr/>
        </p:nvSpPr>
        <p:spPr>
          <a:xfrm>
            <a:off x="3205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19"/>
          <p:cNvSpPr/>
          <p:nvPr/>
        </p:nvSpPr>
        <p:spPr>
          <a:xfrm>
            <a:off x="3111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20"/>
          <p:cNvSpPr/>
          <p:nvPr/>
        </p:nvSpPr>
        <p:spPr>
          <a:xfrm>
            <a:off x="30168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21"/>
          <p:cNvSpPr/>
          <p:nvPr/>
        </p:nvSpPr>
        <p:spPr>
          <a:xfrm>
            <a:off x="2921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22"/>
          <p:cNvSpPr/>
          <p:nvPr/>
        </p:nvSpPr>
        <p:spPr>
          <a:xfrm>
            <a:off x="28278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23"/>
          <p:cNvSpPr/>
          <p:nvPr/>
        </p:nvSpPr>
        <p:spPr>
          <a:xfrm>
            <a:off x="27334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24"/>
          <p:cNvSpPr/>
          <p:nvPr/>
        </p:nvSpPr>
        <p:spPr>
          <a:xfrm>
            <a:off x="2639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25"/>
          <p:cNvSpPr/>
          <p:nvPr/>
        </p:nvSpPr>
        <p:spPr>
          <a:xfrm>
            <a:off x="2545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126"/>
          <p:cNvSpPr/>
          <p:nvPr/>
        </p:nvSpPr>
        <p:spPr>
          <a:xfrm>
            <a:off x="2451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27"/>
          <p:cNvSpPr/>
          <p:nvPr/>
        </p:nvSpPr>
        <p:spPr>
          <a:xfrm>
            <a:off x="2356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28"/>
          <p:cNvSpPr/>
          <p:nvPr/>
        </p:nvSpPr>
        <p:spPr>
          <a:xfrm>
            <a:off x="2262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29"/>
          <p:cNvSpPr/>
          <p:nvPr/>
        </p:nvSpPr>
        <p:spPr>
          <a:xfrm>
            <a:off x="21679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30"/>
          <p:cNvSpPr/>
          <p:nvPr/>
        </p:nvSpPr>
        <p:spPr>
          <a:xfrm>
            <a:off x="2073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31"/>
          <p:cNvSpPr/>
          <p:nvPr/>
        </p:nvSpPr>
        <p:spPr>
          <a:xfrm>
            <a:off x="19800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32"/>
          <p:cNvSpPr/>
          <p:nvPr/>
        </p:nvSpPr>
        <p:spPr>
          <a:xfrm>
            <a:off x="1886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33"/>
          <p:cNvSpPr/>
          <p:nvPr/>
        </p:nvSpPr>
        <p:spPr>
          <a:xfrm>
            <a:off x="1790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34"/>
          <p:cNvSpPr/>
          <p:nvPr/>
        </p:nvSpPr>
        <p:spPr>
          <a:xfrm>
            <a:off x="1696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35"/>
          <p:cNvSpPr/>
          <p:nvPr/>
        </p:nvSpPr>
        <p:spPr>
          <a:xfrm>
            <a:off x="1602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36"/>
          <p:cNvSpPr/>
          <p:nvPr/>
        </p:nvSpPr>
        <p:spPr>
          <a:xfrm>
            <a:off x="15084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37"/>
          <p:cNvSpPr/>
          <p:nvPr/>
        </p:nvSpPr>
        <p:spPr>
          <a:xfrm>
            <a:off x="1414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38"/>
          <p:cNvSpPr/>
          <p:nvPr/>
        </p:nvSpPr>
        <p:spPr>
          <a:xfrm>
            <a:off x="1319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39"/>
          <p:cNvSpPr/>
          <p:nvPr/>
        </p:nvSpPr>
        <p:spPr>
          <a:xfrm>
            <a:off x="1225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40"/>
          <p:cNvSpPr/>
          <p:nvPr/>
        </p:nvSpPr>
        <p:spPr>
          <a:xfrm>
            <a:off x="1131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41"/>
          <p:cNvSpPr/>
          <p:nvPr/>
        </p:nvSpPr>
        <p:spPr>
          <a:xfrm>
            <a:off x="1037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42"/>
          <p:cNvSpPr/>
          <p:nvPr/>
        </p:nvSpPr>
        <p:spPr>
          <a:xfrm>
            <a:off x="9428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43"/>
          <p:cNvSpPr/>
          <p:nvPr/>
        </p:nvSpPr>
        <p:spPr>
          <a:xfrm>
            <a:off x="8488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4"/>
          <p:cNvSpPr/>
          <p:nvPr/>
        </p:nvSpPr>
        <p:spPr>
          <a:xfrm>
            <a:off x="7534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45"/>
          <p:cNvSpPr/>
          <p:nvPr/>
        </p:nvSpPr>
        <p:spPr>
          <a:xfrm>
            <a:off x="659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46"/>
          <p:cNvSpPr/>
          <p:nvPr/>
        </p:nvSpPr>
        <p:spPr>
          <a:xfrm>
            <a:off x="565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47"/>
          <p:cNvSpPr/>
          <p:nvPr/>
        </p:nvSpPr>
        <p:spPr>
          <a:xfrm>
            <a:off x="471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48"/>
          <p:cNvSpPr/>
          <p:nvPr/>
        </p:nvSpPr>
        <p:spPr>
          <a:xfrm>
            <a:off x="377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49"/>
          <p:cNvSpPr/>
          <p:nvPr/>
        </p:nvSpPr>
        <p:spPr>
          <a:xfrm>
            <a:off x="283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50"/>
          <p:cNvSpPr/>
          <p:nvPr/>
        </p:nvSpPr>
        <p:spPr>
          <a:xfrm>
            <a:off x="188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51"/>
          <p:cNvSpPr/>
          <p:nvPr/>
        </p:nvSpPr>
        <p:spPr>
          <a:xfrm>
            <a:off x="93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52"/>
          <p:cNvSpPr/>
          <p:nvPr/>
        </p:nvSpPr>
        <p:spPr>
          <a:xfrm>
            <a:off x="4412160" y="4661640"/>
            <a:ext cx="448200" cy="55620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53"/>
          <p:cNvSpPr/>
          <p:nvPr/>
        </p:nvSpPr>
        <p:spPr>
          <a:xfrm>
            <a:off x="3969000" y="4000320"/>
            <a:ext cx="440640" cy="50220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54"/>
          <p:cNvSpPr/>
          <p:nvPr/>
        </p:nvSpPr>
        <p:spPr>
          <a:xfrm>
            <a:off x="6283440" y="4209480"/>
            <a:ext cx="207720" cy="4564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55"/>
          <p:cNvSpPr/>
          <p:nvPr/>
        </p:nvSpPr>
        <p:spPr>
          <a:xfrm>
            <a:off x="5746680" y="4042800"/>
            <a:ext cx="411480" cy="50508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56"/>
          <p:cNvSpPr/>
          <p:nvPr/>
        </p:nvSpPr>
        <p:spPr>
          <a:xfrm>
            <a:off x="7063560" y="4132080"/>
            <a:ext cx="454320" cy="42300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8742960" y="4166640"/>
            <a:ext cx="492840" cy="33768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6581520" y="4041360"/>
            <a:ext cx="370080" cy="38232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6507000" y="4533840"/>
            <a:ext cx="518760" cy="536400"/>
          </a:xfrm>
          <a:custGeom>
            <a:avLst/>
            <a:gdLst/>
            <a:ahLst/>
            <a:cxnLst/>
            <a:rect l="l" t="t" r="r" b="b"/>
            <a:pathLst>
              <a:path w="18378" h="19002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5501160" y="4557600"/>
            <a:ext cx="502200" cy="39816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5201640" y="4075560"/>
            <a:ext cx="467640" cy="4395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4765680" y="4075560"/>
            <a:ext cx="336960" cy="39816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5521680" y="4997880"/>
            <a:ext cx="460440" cy="17532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8052480" y="4825440"/>
            <a:ext cx="587520" cy="41148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8052480" y="4029120"/>
            <a:ext cx="385560" cy="40644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6984720" y="4950360"/>
            <a:ext cx="295200" cy="20880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8749800" y="4950000"/>
            <a:ext cx="285840" cy="18180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6160680" y="4780080"/>
            <a:ext cx="321120" cy="31896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>
            <a:off x="8522280" y="4000320"/>
            <a:ext cx="304560" cy="38268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4892400" y="4552920"/>
            <a:ext cx="413640" cy="40752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8829360" y="4583880"/>
            <a:ext cx="388800" cy="2869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72"/>
          <p:cNvSpPr/>
          <p:nvPr/>
        </p:nvSpPr>
        <p:spPr>
          <a:xfrm>
            <a:off x="4489200" y="4206600"/>
            <a:ext cx="177480" cy="37116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73"/>
          <p:cNvSpPr/>
          <p:nvPr/>
        </p:nvSpPr>
        <p:spPr>
          <a:xfrm rot="1920600">
            <a:off x="7236000" y="4656600"/>
            <a:ext cx="498960" cy="42300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74"/>
          <p:cNvSpPr/>
          <p:nvPr/>
        </p:nvSpPr>
        <p:spPr>
          <a:xfrm>
            <a:off x="8263440" y="4517640"/>
            <a:ext cx="477000" cy="33660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75"/>
          <p:cNvSpPr/>
          <p:nvPr/>
        </p:nvSpPr>
        <p:spPr>
          <a:xfrm rot="16200000">
            <a:off x="7684200" y="3984840"/>
            <a:ext cx="277560" cy="35532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76"/>
          <p:cNvSpPr/>
          <p:nvPr/>
        </p:nvSpPr>
        <p:spPr>
          <a:xfrm>
            <a:off x="7659720" y="4370040"/>
            <a:ext cx="375120" cy="42408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77"/>
          <p:cNvSpPr/>
          <p:nvPr/>
        </p:nvSpPr>
        <p:spPr>
          <a:xfrm>
            <a:off x="5059440" y="4957920"/>
            <a:ext cx="383400" cy="25560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78"/>
          <p:cNvSpPr/>
          <p:nvPr/>
        </p:nvSpPr>
        <p:spPr>
          <a:xfrm>
            <a:off x="7782480" y="4885200"/>
            <a:ext cx="172440" cy="18468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79"/>
          <p:cNvSpPr/>
          <p:nvPr/>
        </p:nvSpPr>
        <p:spPr>
          <a:xfrm>
            <a:off x="1482840" y="4209480"/>
            <a:ext cx="207720" cy="4564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80"/>
          <p:cNvSpPr/>
          <p:nvPr/>
        </p:nvSpPr>
        <p:spPr>
          <a:xfrm>
            <a:off x="946080" y="4042800"/>
            <a:ext cx="411480" cy="50508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81"/>
          <p:cNvSpPr/>
          <p:nvPr/>
        </p:nvSpPr>
        <p:spPr>
          <a:xfrm>
            <a:off x="2262960" y="4132080"/>
            <a:ext cx="454320" cy="42300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82"/>
          <p:cNvSpPr/>
          <p:nvPr/>
        </p:nvSpPr>
        <p:spPr>
          <a:xfrm>
            <a:off x="1780920" y="4041360"/>
            <a:ext cx="370080" cy="38232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183"/>
          <p:cNvSpPr/>
          <p:nvPr/>
        </p:nvSpPr>
        <p:spPr>
          <a:xfrm>
            <a:off x="1706400" y="4533840"/>
            <a:ext cx="518760" cy="536400"/>
          </a:xfrm>
          <a:custGeom>
            <a:avLst/>
            <a:gdLst/>
            <a:ahLst/>
            <a:cxnLst/>
            <a:rect l="l" t="t" r="r" b="b"/>
            <a:pathLst>
              <a:path w="18378" h="19002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84"/>
          <p:cNvSpPr/>
          <p:nvPr/>
        </p:nvSpPr>
        <p:spPr>
          <a:xfrm>
            <a:off x="700560" y="4557600"/>
            <a:ext cx="502200" cy="39816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85"/>
          <p:cNvSpPr/>
          <p:nvPr/>
        </p:nvSpPr>
        <p:spPr>
          <a:xfrm>
            <a:off x="401040" y="4075560"/>
            <a:ext cx="467640" cy="4395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86"/>
          <p:cNvSpPr/>
          <p:nvPr/>
        </p:nvSpPr>
        <p:spPr>
          <a:xfrm>
            <a:off x="-34920" y="4075560"/>
            <a:ext cx="336960" cy="39816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87"/>
          <p:cNvSpPr/>
          <p:nvPr/>
        </p:nvSpPr>
        <p:spPr>
          <a:xfrm>
            <a:off x="721080" y="4997880"/>
            <a:ext cx="460440" cy="17532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88"/>
          <p:cNvSpPr/>
          <p:nvPr/>
        </p:nvSpPr>
        <p:spPr>
          <a:xfrm>
            <a:off x="3251880" y="4825440"/>
            <a:ext cx="587520" cy="41148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89"/>
          <p:cNvSpPr/>
          <p:nvPr/>
        </p:nvSpPr>
        <p:spPr>
          <a:xfrm>
            <a:off x="3251880" y="4029120"/>
            <a:ext cx="385560" cy="40644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90"/>
          <p:cNvSpPr/>
          <p:nvPr/>
        </p:nvSpPr>
        <p:spPr>
          <a:xfrm>
            <a:off x="2184120" y="4950360"/>
            <a:ext cx="295200" cy="20880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91"/>
          <p:cNvSpPr/>
          <p:nvPr/>
        </p:nvSpPr>
        <p:spPr>
          <a:xfrm>
            <a:off x="3949200" y="4950000"/>
            <a:ext cx="285840" cy="18180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92"/>
          <p:cNvSpPr/>
          <p:nvPr/>
        </p:nvSpPr>
        <p:spPr>
          <a:xfrm>
            <a:off x="1360080" y="4780080"/>
            <a:ext cx="321120" cy="31896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93"/>
          <p:cNvSpPr/>
          <p:nvPr/>
        </p:nvSpPr>
        <p:spPr>
          <a:xfrm>
            <a:off x="3721680" y="4000320"/>
            <a:ext cx="304560" cy="38268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94"/>
          <p:cNvSpPr/>
          <p:nvPr/>
        </p:nvSpPr>
        <p:spPr>
          <a:xfrm>
            <a:off x="91800" y="4552920"/>
            <a:ext cx="413640" cy="40752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95"/>
          <p:cNvSpPr/>
          <p:nvPr/>
        </p:nvSpPr>
        <p:spPr>
          <a:xfrm>
            <a:off x="4028760" y="4583880"/>
            <a:ext cx="388800" cy="2869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196"/>
          <p:cNvSpPr/>
          <p:nvPr/>
        </p:nvSpPr>
        <p:spPr>
          <a:xfrm>
            <a:off x="2880" y="4900320"/>
            <a:ext cx="177480" cy="37116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97"/>
          <p:cNvSpPr/>
          <p:nvPr/>
        </p:nvSpPr>
        <p:spPr>
          <a:xfrm rot="1920600">
            <a:off x="2435400" y="4656600"/>
            <a:ext cx="498960" cy="42300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198"/>
          <p:cNvSpPr/>
          <p:nvPr/>
        </p:nvSpPr>
        <p:spPr>
          <a:xfrm>
            <a:off x="3462840" y="4517640"/>
            <a:ext cx="477000" cy="33660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99"/>
          <p:cNvSpPr/>
          <p:nvPr/>
        </p:nvSpPr>
        <p:spPr>
          <a:xfrm rot="16200000">
            <a:off x="2883600" y="3984840"/>
            <a:ext cx="277560" cy="35532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200"/>
          <p:cNvSpPr/>
          <p:nvPr/>
        </p:nvSpPr>
        <p:spPr>
          <a:xfrm>
            <a:off x="2859120" y="4370040"/>
            <a:ext cx="375120" cy="42408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01"/>
          <p:cNvSpPr/>
          <p:nvPr/>
        </p:nvSpPr>
        <p:spPr>
          <a:xfrm>
            <a:off x="258840" y="4957920"/>
            <a:ext cx="383400" cy="25560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02"/>
          <p:cNvSpPr/>
          <p:nvPr/>
        </p:nvSpPr>
        <p:spPr>
          <a:xfrm>
            <a:off x="2981880" y="4885200"/>
            <a:ext cx="172440" cy="18468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20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l-GR" sz="4400" b="0" strike="noStrike" spc="-1">
                <a:latin typeface="Arial"/>
              </a:rPr>
              <a:t>Πατήστε για επεξεργασία της μορφής κειμένου του τίτλου</a:t>
            </a:r>
          </a:p>
        </p:txBody>
      </p:sp>
      <p:sp>
        <p:nvSpPr>
          <p:cNvPr id="203" name="PlaceHolder 20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3200" b="0" strike="noStrike" spc="-1">
                <a:latin typeface="Arial"/>
              </a:rPr>
              <a:t>Πατήστε για επεξεργασία της μορφής κειμένου διάρθρωσης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800" b="0" strike="noStrike" spc="-1">
                <a:latin typeface="Arial"/>
              </a:rPr>
              <a:t>Δεύτερο επίπεδο διάρθρωσης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400" b="0" strike="noStrike" spc="-1">
                <a:latin typeface="Arial"/>
              </a:rPr>
              <a:t>Τρίτο επίπεδο διάρθρωσης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000" b="0" strike="noStrike" spc="-1">
                <a:latin typeface="Arial"/>
              </a:rPr>
              <a:t>Τέταρτο επίπεδο διάρθρωσης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Πέμπτο επίπεδο διάρθρωσης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Έκτο επίπεδο διάρθρωσης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Έβδομο επίπεδο διάρθρωσης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0" y="0"/>
            <a:ext cx="9141120" cy="5140800"/>
          </a:xfrm>
          <a:custGeom>
            <a:avLst/>
            <a:gdLst/>
            <a:ahLst/>
            <a:cxnLst/>
            <a:rect l="l" t="t" r="r" b="b"/>
            <a:pathLst>
              <a:path w="281716" h="158465">
                <a:moveTo>
                  <a:pt x="0" y="0"/>
                </a:moveTo>
                <a:lnTo>
                  <a:pt x="281715" y="0"/>
                </a:lnTo>
                <a:lnTo>
                  <a:pt x="281715" y="158464"/>
                </a:lnTo>
                <a:lnTo>
                  <a:pt x="0" y="15846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2"/>
          <p:cNvSpPr/>
          <p:nvPr/>
        </p:nvSpPr>
        <p:spPr>
          <a:xfrm>
            <a:off x="0" y="50493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0" y="49564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"/>
          <p:cNvSpPr/>
          <p:nvPr/>
        </p:nvSpPr>
        <p:spPr>
          <a:xfrm>
            <a:off x="0" y="48621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5"/>
          <p:cNvSpPr/>
          <p:nvPr/>
        </p:nvSpPr>
        <p:spPr>
          <a:xfrm>
            <a:off x="0" y="47696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6"/>
          <p:cNvSpPr/>
          <p:nvPr/>
        </p:nvSpPr>
        <p:spPr>
          <a:xfrm>
            <a:off x="0" y="46753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7"/>
          <p:cNvSpPr/>
          <p:nvPr/>
        </p:nvSpPr>
        <p:spPr>
          <a:xfrm>
            <a:off x="0" y="45824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8"/>
          <p:cNvSpPr/>
          <p:nvPr/>
        </p:nvSpPr>
        <p:spPr>
          <a:xfrm>
            <a:off x="0" y="44884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9"/>
          <p:cNvSpPr/>
          <p:nvPr/>
        </p:nvSpPr>
        <p:spPr>
          <a:xfrm>
            <a:off x="0" y="43956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0"/>
          <p:cNvSpPr/>
          <p:nvPr/>
        </p:nvSpPr>
        <p:spPr>
          <a:xfrm>
            <a:off x="0" y="43016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1"/>
          <p:cNvSpPr/>
          <p:nvPr/>
        </p:nvSpPr>
        <p:spPr>
          <a:xfrm>
            <a:off x="0" y="42087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12"/>
          <p:cNvSpPr/>
          <p:nvPr/>
        </p:nvSpPr>
        <p:spPr>
          <a:xfrm>
            <a:off x="0" y="41148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13"/>
          <p:cNvSpPr/>
          <p:nvPr/>
        </p:nvSpPr>
        <p:spPr>
          <a:xfrm>
            <a:off x="0" y="40204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14"/>
          <p:cNvSpPr/>
          <p:nvPr/>
        </p:nvSpPr>
        <p:spPr>
          <a:xfrm>
            <a:off x="0" y="39276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5"/>
          <p:cNvSpPr/>
          <p:nvPr/>
        </p:nvSpPr>
        <p:spPr>
          <a:xfrm>
            <a:off x="0" y="38336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6"/>
          <p:cNvSpPr/>
          <p:nvPr/>
        </p:nvSpPr>
        <p:spPr>
          <a:xfrm>
            <a:off x="0" y="37407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7"/>
          <p:cNvSpPr/>
          <p:nvPr/>
        </p:nvSpPr>
        <p:spPr>
          <a:xfrm>
            <a:off x="0" y="36468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8"/>
          <p:cNvSpPr/>
          <p:nvPr/>
        </p:nvSpPr>
        <p:spPr>
          <a:xfrm>
            <a:off x="0" y="35539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9"/>
          <p:cNvSpPr/>
          <p:nvPr/>
        </p:nvSpPr>
        <p:spPr>
          <a:xfrm>
            <a:off x="0" y="34599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0"/>
          <p:cNvSpPr/>
          <p:nvPr/>
        </p:nvSpPr>
        <p:spPr>
          <a:xfrm>
            <a:off x="0" y="33670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1"/>
          <p:cNvSpPr/>
          <p:nvPr/>
        </p:nvSpPr>
        <p:spPr>
          <a:xfrm>
            <a:off x="0" y="32727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2"/>
          <p:cNvSpPr/>
          <p:nvPr/>
        </p:nvSpPr>
        <p:spPr>
          <a:xfrm>
            <a:off x="0" y="31798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23"/>
          <p:cNvSpPr/>
          <p:nvPr/>
        </p:nvSpPr>
        <p:spPr>
          <a:xfrm>
            <a:off x="0" y="30859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24"/>
          <p:cNvSpPr/>
          <p:nvPr/>
        </p:nvSpPr>
        <p:spPr>
          <a:xfrm>
            <a:off x="0" y="29919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25"/>
          <p:cNvSpPr/>
          <p:nvPr/>
        </p:nvSpPr>
        <p:spPr>
          <a:xfrm>
            <a:off x="0" y="28990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26"/>
          <p:cNvSpPr/>
          <p:nvPr/>
        </p:nvSpPr>
        <p:spPr>
          <a:xfrm>
            <a:off x="0" y="28051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27"/>
          <p:cNvSpPr/>
          <p:nvPr/>
        </p:nvSpPr>
        <p:spPr>
          <a:xfrm>
            <a:off x="0" y="27122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28"/>
          <p:cNvSpPr/>
          <p:nvPr/>
        </p:nvSpPr>
        <p:spPr>
          <a:xfrm>
            <a:off x="0" y="26179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9"/>
          <p:cNvSpPr/>
          <p:nvPr/>
        </p:nvSpPr>
        <p:spPr>
          <a:xfrm>
            <a:off x="0" y="25250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30"/>
          <p:cNvSpPr/>
          <p:nvPr/>
        </p:nvSpPr>
        <p:spPr>
          <a:xfrm>
            <a:off x="0" y="24310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31"/>
          <p:cNvSpPr/>
          <p:nvPr/>
        </p:nvSpPr>
        <p:spPr>
          <a:xfrm>
            <a:off x="0" y="23382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32"/>
          <p:cNvSpPr/>
          <p:nvPr/>
        </p:nvSpPr>
        <p:spPr>
          <a:xfrm>
            <a:off x="0" y="22442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33"/>
          <p:cNvSpPr/>
          <p:nvPr/>
        </p:nvSpPr>
        <p:spPr>
          <a:xfrm>
            <a:off x="0" y="21513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34"/>
          <p:cNvSpPr/>
          <p:nvPr/>
        </p:nvSpPr>
        <p:spPr>
          <a:xfrm>
            <a:off x="0" y="20574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35"/>
          <p:cNvSpPr/>
          <p:nvPr/>
        </p:nvSpPr>
        <p:spPr>
          <a:xfrm>
            <a:off x="0" y="19634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36"/>
          <p:cNvSpPr/>
          <p:nvPr/>
        </p:nvSpPr>
        <p:spPr>
          <a:xfrm>
            <a:off x="0" y="18705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7"/>
          <p:cNvSpPr/>
          <p:nvPr/>
        </p:nvSpPr>
        <p:spPr>
          <a:xfrm>
            <a:off x="0" y="17762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38"/>
          <p:cNvSpPr/>
          <p:nvPr/>
        </p:nvSpPr>
        <p:spPr>
          <a:xfrm>
            <a:off x="0" y="16833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39"/>
          <p:cNvSpPr/>
          <p:nvPr/>
        </p:nvSpPr>
        <p:spPr>
          <a:xfrm>
            <a:off x="0" y="15894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0"/>
          <p:cNvSpPr/>
          <p:nvPr/>
        </p:nvSpPr>
        <p:spPr>
          <a:xfrm>
            <a:off x="0" y="14965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41"/>
          <p:cNvSpPr/>
          <p:nvPr/>
        </p:nvSpPr>
        <p:spPr>
          <a:xfrm>
            <a:off x="0" y="14025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42"/>
          <p:cNvSpPr/>
          <p:nvPr/>
        </p:nvSpPr>
        <p:spPr>
          <a:xfrm>
            <a:off x="0" y="13096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3"/>
          <p:cNvSpPr/>
          <p:nvPr/>
        </p:nvSpPr>
        <p:spPr>
          <a:xfrm>
            <a:off x="0" y="12157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44"/>
          <p:cNvSpPr/>
          <p:nvPr/>
        </p:nvSpPr>
        <p:spPr>
          <a:xfrm>
            <a:off x="0" y="11228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45"/>
          <p:cNvSpPr/>
          <p:nvPr/>
        </p:nvSpPr>
        <p:spPr>
          <a:xfrm>
            <a:off x="0" y="10285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46"/>
          <p:cNvSpPr/>
          <p:nvPr/>
        </p:nvSpPr>
        <p:spPr>
          <a:xfrm>
            <a:off x="0" y="9345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47"/>
          <p:cNvSpPr/>
          <p:nvPr/>
        </p:nvSpPr>
        <p:spPr>
          <a:xfrm>
            <a:off x="0" y="8416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48"/>
          <p:cNvSpPr/>
          <p:nvPr/>
        </p:nvSpPr>
        <p:spPr>
          <a:xfrm>
            <a:off x="0" y="7477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49"/>
          <p:cNvSpPr/>
          <p:nvPr/>
        </p:nvSpPr>
        <p:spPr>
          <a:xfrm>
            <a:off x="0" y="6548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50"/>
          <p:cNvSpPr/>
          <p:nvPr/>
        </p:nvSpPr>
        <p:spPr>
          <a:xfrm>
            <a:off x="0" y="5608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51"/>
          <p:cNvSpPr/>
          <p:nvPr/>
        </p:nvSpPr>
        <p:spPr>
          <a:xfrm>
            <a:off x="0" y="4680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52"/>
          <p:cNvSpPr/>
          <p:nvPr/>
        </p:nvSpPr>
        <p:spPr>
          <a:xfrm>
            <a:off x="0" y="3736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53"/>
          <p:cNvSpPr/>
          <p:nvPr/>
        </p:nvSpPr>
        <p:spPr>
          <a:xfrm>
            <a:off x="0" y="2808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4"/>
          <p:cNvSpPr/>
          <p:nvPr/>
        </p:nvSpPr>
        <p:spPr>
          <a:xfrm>
            <a:off x="0" y="1868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55"/>
          <p:cNvSpPr/>
          <p:nvPr/>
        </p:nvSpPr>
        <p:spPr>
          <a:xfrm>
            <a:off x="0" y="939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56"/>
          <p:cNvSpPr/>
          <p:nvPr/>
        </p:nvSpPr>
        <p:spPr>
          <a:xfrm>
            <a:off x="9049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57"/>
          <p:cNvSpPr/>
          <p:nvPr/>
        </p:nvSpPr>
        <p:spPr>
          <a:xfrm>
            <a:off x="89557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58"/>
          <p:cNvSpPr/>
          <p:nvPr/>
        </p:nvSpPr>
        <p:spPr>
          <a:xfrm>
            <a:off x="8860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59"/>
          <p:cNvSpPr/>
          <p:nvPr/>
        </p:nvSpPr>
        <p:spPr>
          <a:xfrm>
            <a:off x="8766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60"/>
          <p:cNvSpPr/>
          <p:nvPr/>
        </p:nvSpPr>
        <p:spPr>
          <a:xfrm>
            <a:off x="86724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61"/>
          <p:cNvSpPr/>
          <p:nvPr/>
        </p:nvSpPr>
        <p:spPr>
          <a:xfrm>
            <a:off x="8578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62"/>
          <p:cNvSpPr/>
          <p:nvPr/>
        </p:nvSpPr>
        <p:spPr>
          <a:xfrm>
            <a:off x="8484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63"/>
          <p:cNvSpPr/>
          <p:nvPr/>
        </p:nvSpPr>
        <p:spPr>
          <a:xfrm>
            <a:off x="8390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64"/>
          <p:cNvSpPr/>
          <p:nvPr/>
        </p:nvSpPr>
        <p:spPr>
          <a:xfrm>
            <a:off x="8294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65"/>
          <p:cNvSpPr/>
          <p:nvPr/>
        </p:nvSpPr>
        <p:spPr>
          <a:xfrm>
            <a:off x="82008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66"/>
          <p:cNvSpPr/>
          <p:nvPr/>
        </p:nvSpPr>
        <p:spPr>
          <a:xfrm>
            <a:off x="81068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67"/>
          <p:cNvSpPr/>
          <p:nvPr/>
        </p:nvSpPr>
        <p:spPr>
          <a:xfrm>
            <a:off x="8012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68"/>
          <p:cNvSpPr/>
          <p:nvPr/>
        </p:nvSpPr>
        <p:spPr>
          <a:xfrm>
            <a:off x="7918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69"/>
          <p:cNvSpPr/>
          <p:nvPr/>
        </p:nvSpPr>
        <p:spPr>
          <a:xfrm>
            <a:off x="7824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70"/>
          <p:cNvSpPr/>
          <p:nvPr/>
        </p:nvSpPr>
        <p:spPr>
          <a:xfrm>
            <a:off x="7729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71"/>
          <p:cNvSpPr/>
          <p:nvPr/>
        </p:nvSpPr>
        <p:spPr>
          <a:xfrm>
            <a:off x="7635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72"/>
          <p:cNvSpPr/>
          <p:nvPr/>
        </p:nvSpPr>
        <p:spPr>
          <a:xfrm>
            <a:off x="7541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73"/>
          <p:cNvSpPr/>
          <p:nvPr/>
        </p:nvSpPr>
        <p:spPr>
          <a:xfrm>
            <a:off x="7447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74"/>
          <p:cNvSpPr/>
          <p:nvPr/>
        </p:nvSpPr>
        <p:spPr>
          <a:xfrm>
            <a:off x="73530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75"/>
          <p:cNvSpPr/>
          <p:nvPr/>
        </p:nvSpPr>
        <p:spPr>
          <a:xfrm>
            <a:off x="7257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76"/>
          <p:cNvSpPr/>
          <p:nvPr/>
        </p:nvSpPr>
        <p:spPr>
          <a:xfrm>
            <a:off x="7163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77"/>
          <p:cNvSpPr/>
          <p:nvPr/>
        </p:nvSpPr>
        <p:spPr>
          <a:xfrm>
            <a:off x="7069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78"/>
          <p:cNvSpPr/>
          <p:nvPr/>
        </p:nvSpPr>
        <p:spPr>
          <a:xfrm>
            <a:off x="69757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79"/>
          <p:cNvSpPr/>
          <p:nvPr/>
        </p:nvSpPr>
        <p:spPr>
          <a:xfrm>
            <a:off x="6881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80"/>
          <p:cNvSpPr/>
          <p:nvPr/>
        </p:nvSpPr>
        <p:spPr>
          <a:xfrm>
            <a:off x="6787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81"/>
          <p:cNvSpPr/>
          <p:nvPr/>
        </p:nvSpPr>
        <p:spPr>
          <a:xfrm>
            <a:off x="66924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82"/>
          <p:cNvSpPr/>
          <p:nvPr/>
        </p:nvSpPr>
        <p:spPr>
          <a:xfrm>
            <a:off x="6598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83"/>
          <p:cNvSpPr/>
          <p:nvPr/>
        </p:nvSpPr>
        <p:spPr>
          <a:xfrm>
            <a:off x="6504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84"/>
          <p:cNvSpPr/>
          <p:nvPr/>
        </p:nvSpPr>
        <p:spPr>
          <a:xfrm>
            <a:off x="6410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85"/>
          <p:cNvSpPr/>
          <p:nvPr/>
        </p:nvSpPr>
        <p:spPr>
          <a:xfrm>
            <a:off x="6316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86"/>
          <p:cNvSpPr/>
          <p:nvPr/>
        </p:nvSpPr>
        <p:spPr>
          <a:xfrm>
            <a:off x="62218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87"/>
          <p:cNvSpPr/>
          <p:nvPr/>
        </p:nvSpPr>
        <p:spPr>
          <a:xfrm>
            <a:off x="61268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88"/>
          <p:cNvSpPr/>
          <p:nvPr/>
        </p:nvSpPr>
        <p:spPr>
          <a:xfrm>
            <a:off x="60328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89"/>
          <p:cNvSpPr/>
          <p:nvPr/>
        </p:nvSpPr>
        <p:spPr>
          <a:xfrm>
            <a:off x="5938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90"/>
          <p:cNvSpPr/>
          <p:nvPr/>
        </p:nvSpPr>
        <p:spPr>
          <a:xfrm>
            <a:off x="5844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91"/>
          <p:cNvSpPr/>
          <p:nvPr/>
        </p:nvSpPr>
        <p:spPr>
          <a:xfrm>
            <a:off x="5750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92"/>
          <p:cNvSpPr/>
          <p:nvPr/>
        </p:nvSpPr>
        <p:spPr>
          <a:xfrm>
            <a:off x="5656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93"/>
          <p:cNvSpPr/>
          <p:nvPr/>
        </p:nvSpPr>
        <p:spPr>
          <a:xfrm>
            <a:off x="5561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94"/>
          <p:cNvSpPr/>
          <p:nvPr/>
        </p:nvSpPr>
        <p:spPr>
          <a:xfrm>
            <a:off x="5467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95"/>
          <p:cNvSpPr/>
          <p:nvPr/>
        </p:nvSpPr>
        <p:spPr>
          <a:xfrm>
            <a:off x="53730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96"/>
          <p:cNvSpPr/>
          <p:nvPr/>
        </p:nvSpPr>
        <p:spPr>
          <a:xfrm>
            <a:off x="5279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97"/>
          <p:cNvSpPr/>
          <p:nvPr/>
        </p:nvSpPr>
        <p:spPr>
          <a:xfrm>
            <a:off x="5185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98"/>
          <p:cNvSpPr/>
          <p:nvPr/>
        </p:nvSpPr>
        <p:spPr>
          <a:xfrm>
            <a:off x="5089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99"/>
          <p:cNvSpPr/>
          <p:nvPr/>
        </p:nvSpPr>
        <p:spPr>
          <a:xfrm>
            <a:off x="49957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00"/>
          <p:cNvSpPr/>
          <p:nvPr/>
        </p:nvSpPr>
        <p:spPr>
          <a:xfrm>
            <a:off x="4901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101"/>
          <p:cNvSpPr/>
          <p:nvPr/>
        </p:nvSpPr>
        <p:spPr>
          <a:xfrm>
            <a:off x="4807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102"/>
          <p:cNvSpPr/>
          <p:nvPr/>
        </p:nvSpPr>
        <p:spPr>
          <a:xfrm>
            <a:off x="47134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103"/>
          <p:cNvSpPr/>
          <p:nvPr/>
        </p:nvSpPr>
        <p:spPr>
          <a:xfrm>
            <a:off x="4619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104"/>
          <p:cNvSpPr/>
          <p:nvPr/>
        </p:nvSpPr>
        <p:spPr>
          <a:xfrm>
            <a:off x="4524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105"/>
          <p:cNvSpPr/>
          <p:nvPr/>
        </p:nvSpPr>
        <p:spPr>
          <a:xfrm>
            <a:off x="4430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106"/>
          <p:cNvSpPr/>
          <p:nvPr/>
        </p:nvSpPr>
        <p:spPr>
          <a:xfrm>
            <a:off x="4336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7"/>
          <p:cNvSpPr/>
          <p:nvPr/>
        </p:nvSpPr>
        <p:spPr>
          <a:xfrm>
            <a:off x="4242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108"/>
          <p:cNvSpPr/>
          <p:nvPr/>
        </p:nvSpPr>
        <p:spPr>
          <a:xfrm>
            <a:off x="41479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109"/>
          <p:cNvSpPr/>
          <p:nvPr/>
        </p:nvSpPr>
        <p:spPr>
          <a:xfrm>
            <a:off x="4053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110"/>
          <p:cNvSpPr/>
          <p:nvPr/>
        </p:nvSpPr>
        <p:spPr>
          <a:xfrm>
            <a:off x="3958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11"/>
          <p:cNvSpPr/>
          <p:nvPr/>
        </p:nvSpPr>
        <p:spPr>
          <a:xfrm>
            <a:off x="3864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112"/>
          <p:cNvSpPr/>
          <p:nvPr/>
        </p:nvSpPr>
        <p:spPr>
          <a:xfrm>
            <a:off x="3770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113"/>
          <p:cNvSpPr/>
          <p:nvPr/>
        </p:nvSpPr>
        <p:spPr>
          <a:xfrm>
            <a:off x="3676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114"/>
          <p:cNvSpPr/>
          <p:nvPr/>
        </p:nvSpPr>
        <p:spPr>
          <a:xfrm>
            <a:off x="3582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115"/>
          <p:cNvSpPr/>
          <p:nvPr/>
        </p:nvSpPr>
        <p:spPr>
          <a:xfrm>
            <a:off x="3487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116"/>
          <p:cNvSpPr/>
          <p:nvPr/>
        </p:nvSpPr>
        <p:spPr>
          <a:xfrm>
            <a:off x="3393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117"/>
          <p:cNvSpPr/>
          <p:nvPr/>
        </p:nvSpPr>
        <p:spPr>
          <a:xfrm>
            <a:off x="3299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118"/>
          <p:cNvSpPr/>
          <p:nvPr/>
        </p:nvSpPr>
        <p:spPr>
          <a:xfrm>
            <a:off x="3205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119"/>
          <p:cNvSpPr/>
          <p:nvPr/>
        </p:nvSpPr>
        <p:spPr>
          <a:xfrm>
            <a:off x="3111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120"/>
          <p:cNvSpPr/>
          <p:nvPr/>
        </p:nvSpPr>
        <p:spPr>
          <a:xfrm>
            <a:off x="30168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121"/>
          <p:cNvSpPr/>
          <p:nvPr/>
        </p:nvSpPr>
        <p:spPr>
          <a:xfrm>
            <a:off x="2921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122"/>
          <p:cNvSpPr/>
          <p:nvPr/>
        </p:nvSpPr>
        <p:spPr>
          <a:xfrm>
            <a:off x="28278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23"/>
          <p:cNvSpPr/>
          <p:nvPr/>
        </p:nvSpPr>
        <p:spPr>
          <a:xfrm>
            <a:off x="27334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24"/>
          <p:cNvSpPr/>
          <p:nvPr/>
        </p:nvSpPr>
        <p:spPr>
          <a:xfrm>
            <a:off x="2639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25"/>
          <p:cNvSpPr/>
          <p:nvPr/>
        </p:nvSpPr>
        <p:spPr>
          <a:xfrm>
            <a:off x="2545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26"/>
          <p:cNvSpPr/>
          <p:nvPr/>
        </p:nvSpPr>
        <p:spPr>
          <a:xfrm>
            <a:off x="2451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27"/>
          <p:cNvSpPr/>
          <p:nvPr/>
        </p:nvSpPr>
        <p:spPr>
          <a:xfrm>
            <a:off x="2356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128"/>
          <p:cNvSpPr/>
          <p:nvPr/>
        </p:nvSpPr>
        <p:spPr>
          <a:xfrm>
            <a:off x="2262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129"/>
          <p:cNvSpPr/>
          <p:nvPr/>
        </p:nvSpPr>
        <p:spPr>
          <a:xfrm>
            <a:off x="21679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30"/>
          <p:cNvSpPr/>
          <p:nvPr/>
        </p:nvSpPr>
        <p:spPr>
          <a:xfrm>
            <a:off x="2073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31"/>
          <p:cNvSpPr/>
          <p:nvPr/>
        </p:nvSpPr>
        <p:spPr>
          <a:xfrm>
            <a:off x="19800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32"/>
          <p:cNvSpPr/>
          <p:nvPr/>
        </p:nvSpPr>
        <p:spPr>
          <a:xfrm>
            <a:off x="1886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33"/>
          <p:cNvSpPr/>
          <p:nvPr/>
        </p:nvSpPr>
        <p:spPr>
          <a:xfrm>
            <a:off x="1790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34"/>
          <p:cNvSpPr/>
          <p:nvPr/>
        </p:nvSpPr>
        <p:spPr>
          <a:xfrm>
            <a:off x="1696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35"/>
          <p:cNvSpPr/>
          <p:nvPr/>
        </p:nvSpPr>
        <p:spPr>
          <a:xfrm>
            <a:off x="1602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36"/>
          <p:cNvSpPr/>
          <p:nvPr/>
        </p:nvSpPr>
        <p:spPr>
          <a:xfrm>
            <a:off x="15084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37"/>
          <p:cNvSpPr/>
          <p:nvPr/>
        </p:nvSpPr>
        <p:spPr>
          <a:xfrm>
            <a:off x="1414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38"/>
          <p:cNvSpPr/>
          <p:nvPr/>
        </p:nvSpPr>
        <p:spPr>
          <a:xfrm>
            <a:off x="1319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39"/>
          <p:cNvSpPr/>
          <p:nvPr/>
        </p:nvSpPr>
        <p:spPr>
          <a:xfrm>
            <a:off x="1225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40"/>
          <p:cNvSpPr/>
          <p:nvPr/>
        </p:nvSpPr>
        <p:spPr>
          <a:xfrm>
            <a:off x="1131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41"/>
          <p:cNvSpPr/>
          <p:nvPr/>
        </p:nvSpPr>
        <p:spPr>
          <a:xfrm>
            <a:off x="1037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42"/>
          <p:cNvSpPr/>
          <p:nvPr/>
        </p:nvSpPr>
        <p:spPr>
          <a:xfrm>
            <a:off x="9428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43"/>
          <p:cNvSpPr/>
          <p:nvPr/>
        </p:nvSpPr>
        <p:spPr>
          <a:xfrm>
            <a:off x="8488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44"/>
          <p:cNvSpPr/>
          <p:nvPr/>
        </p:nvSpPr>
        <p:spPr>
          <a:xfrm>
            <a:off x="7534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45"/>
          <p:cNvSpPr/>
          <p:nvPr/>
        </p:nvSpPr>
        <p:spPr>
          <a:xfrm>
            <a:off x="659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46"/>
          <p:cNvSpPr/>
          <p:nvPr/>
        </p:nvSpPr>
        <p:spPr>
          <a:xfrm>
            <a:off x="565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47"/>
          <p:cNvSpPr/>
          <p:nvPr/>
        </p:nvSpPr>
        <p:spPr>
          <a:xfrm>
            <a:off x="471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48"/>
          <p:cNvSpPr/>
          <p:nvPr/>
        </p:nvSpPr>
        <p:spPr>
          <a:xfrm>
            <a:off x="377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49"/>
          <p:cNvSpPr/>
          <p:nvPr/>
        </p:nvSpPr>
        <p:spPr>
          <a:xfrm>
            <a:off x="283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50"/>
          <p:cNvSpPr/>
          <p:nvPr/>
        </p:nvSpPr>
        <p:spPr>
          <a:xfrm>
            <a:off x="188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51"/>
          <p:cNvSpPr/>
          <p:nvPr/>
        </p:nvSpPr>
        <p:spPr>
          <a:xfrm>
            <a:off x="93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52"/>
          <p:cNvSpPr/>
          <p:nvPr/>
        </p:nvSpPr>
        <p:spPr>
          <a:xfrm>
            <a:off x="7902720" y="-91080"/>
            <a:ext cx="522720" cy="64872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153"/>
          <p:cNvSpPr/>
          <p:nvPr/>
        </p:nvSpPr>
        <p:spPr>
          <a:xfrm>
            <a:off x="8722440" y="2602440"/>
            <a:ext cx="514080" cy="5857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54"/>
          <p:cNvSpPr/>
          <p:nvPr/>
        </p:nvSpPr>
        <p:spPr>
          <a:xfrm>
            <a:off x="7735320" y="2164680"/>
            <a:ext cx="242640" cy="53244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55"/>
          <p:cNvSpPr/>
          <p:nvPr/>
        </p:nvSpPr>
        <p:spPr>
          <a:xfrm>
            <a:off x="8500680" y="1411560"/>
            <a:ext cx="480240" cy="58932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56"/>
          <p:cNvSpPr/>
          <p:nvPr/>
        </p:nvSpPr>
        <p:spPr>
          <a:xfrm>
            <a:off x="7506000" y="1164240"/>
            <a:ext cx="529920" cy="49356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57"/>
          <p:cNvSpPr/>
          <p:nvPr/>
        </p:nvSpPr>
        <p:spPr>
          <a:xfrm>
            <a:off x="8604720" y="4020480"/>
            <a:ext cx="574920" cy="39420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58"/>
          <p:cNvSpPr/>
          <p:nvPr/>
        </p:nvSpPr>
        <p:spPr>
          <a:xfrm>
            <a:off x="7947360" y="1644480"/>
            <a:ext cx="431640" cy="44640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159"/>
          <p:cNvSpPr/>
          <p:nvPr/>
        </p:nvSpPr>
        <p:spPr>
          <a:xfrm>
            <a:off x="8121960" y="2432880"/>
            <a:ext cx="605160" cy="625680"/>
          </a:xfrm>
          <a:custGeom>
            <a:avLst/>
            <a:gdLst/>
            <a:ahLst/>
            <a:cxnLst/>
            <a:rect l="l" t="t" r="r" b="b"/>
            <a:pathLst>
              <a:path w="18378" h="19002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160"/>
          <p:cNvSpPr/>
          <p:nvPr/>
        </p:nvSpPr>
        <p:spPr>
          <a:xfrm>
            <a:off x="8542800" y="837720"/>
            <a:ext cx="585720" cy="46440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161"/>
          <p:cNvSpPr/>
          <p:nvPr/>
        </p:nvSpPr>
        <p:spPr>
          <a:xfrm>
            <a:off x="8528400" y="167040"/>
            <a:ext cx="545760" cy="51300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162"/>
          <p:cNvSpPr/>
          <p:nvPr/>
        </p:nvSpPr>
        <p:spPr>
          <a:xfrm>
            <a:off x="8143920" y="1228320"/>
            <a:ext cx="308160" cy="36396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163"/>
          <p:cNvSpPr/>
          <p:nvPr/>
        </p:nvSpPr>
        <p:spPr>
          <a:xfrm>
            <a:off x="8229960" y="2168280"/>
            <a:ext cx="537120" cy="20484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164"/>
          <p:cNvSpPr/>
          <p:nvPr/>
        </p:nvSpPr>
        <p:spPr>
          <a:xfrm>
            <a:off x="7856640" y="4756680"/>
            <a:ext cx="685080" cy="48024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165"/>
          <p:cNvSpPr/>
          <p:nvPr/>
        </p:nvSpPr>
        <p:spPr>
          <a:xfrm>
            <a:off x="7974000" y="3725640"/>
            <a:ext cx="450000" cy="47412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166"/>
          <p:cNvSpPr/>
          <p:nvPr/>
        </p:nvSpPr>
        <p:spPr>
          <a:xfrm>
            <a:off x="8455680" y="3270960"/>
            <a:ext cx="344520" cy="24372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167"/>
          <p:cNvSpPr/>
          <p:nvPr/>
        </p:nvSpPr>
        <p:spPr>
          <a:xfrm>
            <a:off x="8669160" y="4902120"/>
            <a:ext cx="333360" cy="21204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168"/>
          <p:cNvSpPr/>
          <p:nvPr/>
        </p:nvSpPr>
        <p:spPr>
          <a:xfrm>
            <a:off x="7479360" y="237600"/>
            <a:ext cx="374760" cy="37224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169"/>
          <p:cNvSpPr/>
          <p:nvPr/>
        </p:nvSpPr>
        <p:spPr>
          <a:xfrm>
            <a:off x="8535600" y="3598200"/>
            <a:ext cx="355320" cy="44640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170"/>
          <p:cNvSpPr/>
          <p:nvPr/>
        </p:nvSpPr>
        <p:spPr>
          <a:xfrm>
            <a:off x="7875720" y="3135240"/>
            <a:ext cx="482760" cy="47556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171"/>
          <p:cNvSpPr/>
          <p:nvPr/>
        </p:nvSpPr>
        <p:spPr>
          <a:xfrm>
            <a:off x="7829640" y="2815920"/>
            <a:ext cx="179640" cy="158760"/>
          </a:xfrm>
          <a:custGeom>
            <a:avLst/>
            <a:gdLst/>
            <a:ahLst/>
            <a:cxnLst/>
            <a:rect l="l" t="t" r="r" b="b"/>
            <a:pathLst>
              <a:path w="5504" h="488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172"/>
          <p:cNvSpPr/>
          <p:nvPr/>
        </p:nvSpPr>
        <p:spPr>
          <a:xfrm>
            <a:off x="8574480" y="4475160"/>
            <a:ext cx="453600" cy="33480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73"/>
          <p:cNvSpPr/>
          <p:nvPr/>
        </p:nvSpPr>
        <p:spPr>
          <a:xfrm>
            <a:off x="7562880" y="1868760"/>
            <a:ext cx="207360" cy="43308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74"/>
          <p:cNvSpPr/>
          <p:nvPr/>
        </p:nvSpPr>
        <p:spPr>
          <a:xfrm>
            <a:off x="7855200" y="653400"/>
            <a:ext cx="582120" cy="49356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75"/>
          <p:cNvSpPr/>
          <p:nvPr/>
        </p:nvSpPr>
        <p:spPr>
          <a:xfrm>
            <a:off x="7490160" y="3445560"/>
            <a:ext cx="352800" cy="304200"/>
          </a:xfrm>
          <a:custGeom>
            <a:avLst/>
            <a:gdLst/>
            <a:ahLst/>
            <a:cxnLst/>
            <a:rect l="l" t="t" r="r" b="b"/>
            <a:pathLst>
              <a:path w="10748" h="9281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76"/>
          <p:cNvSpPr/>
          <p:nvPr/>
        </p:nvSpPr>
        <p:spPr>
          <a:xfrm>
            <a:off x="7920720" y="4361400"/>
            <a:ext cx="556560" cy="3927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177"/>
          <p:cNvSpPr/>
          <p:nvPr/>
        </p:nvSpPr>
        <p:spPr>
          <a:xfrm>
            <a:off x="8894880" y="2019240"/>
            <a:ext cx="323640" cy="41472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78"/>
          <p:cNvSpPr/>
          <p:nvPr/>
        </p:nvSpPr>
        <p:spPr>
          <a:xfrm>
            <a:off x="7493760" y="3891960"/>
            <a:ext cx="437760" cy="4946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79"/>
          <p:cNvSpPr/>
          <p:nvPr/>
        </p:nvSpPr>
        <p:spPr>
          <a:xfrm>
            <a:off x="7443000" y="2984760"/>
            <a:ext cx="447480" cy="2984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180"/>
          <p:cNvSpPr/>
          <p:nvPr/>
        </p:nvSpPr>
        <p:spPr>
          <a:xfrm>
            <a:off x="8879040" y="3357000"/>
            <a:ext cx="201240" cy="21600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181"/>
          <p:cNvSpPr/>
          <p:nvPr/>
        </p:nvSpPr>
        <p:spPr>
          <a:xfrm>
            <a:off x="850320" y="1031400"/>
            <a:ext cx="6035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rgbClr val="A4C2F4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PlaceHolder 18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l-GR" sz="4400" b="0" strike="noStrike" spc="-1">
                <a:latin typeface="Arial"/>
              </a:rPr>
              <a:t>Πατήστε για επεξεργασία της μορφής κειμένου του τίτλου</a:t>
            </a:r>
          </a:p>
        </p:txBody>
      </p:sp>
      <p:sp>
        <p:nvSpPr>
          <p:cNvPr id="422" name="PlaceHolder 183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3200" b="0" strike="noStrike" spc="-1">
                <a:latin typeface="Arial"/>
              </a:rPr>
              <a:t>Πατήστε για επεξεργασία της μορφής κειμένου διάρθρωσης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800" b="0" strike="noStrike" spc="-1">
                <a:latin typeface="Arial"/>
              </a:rPr>
              <a:t>Δεύτερο επίπεδο διάρθρωσης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400" b="0" strike="noStrike" spc="-1">
                <a:latin typeface="Arial"/>
              </a:rPr>
              <a:t>Τρίτο επίπεδο διάρθρωσης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000" b="0" strike="noStrike" spc="-1">
                <a:latin typeface="Arial"/>
              </a:rPr>
              <a:t>Τέταρτο επίπεδο διάρθρωσης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Πέμπτο επίπεδο διάρθρωσης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Έκτο επίπεδο διάρθρωσης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Έβδομο επίπεδο διάρθρωσης</a:t>
            </a:r>
          </a:p>
        </p:txBody>
      </p:sp>
      <p:sp>
        <p:nvSpPr>
          <p:cNvPr id="423" name="PlaceHolder 18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3200" b="0" strike="noStrike" spc="-1">
                <a:latin typeface="Arial"/>
              </a:rPr>
              <a:t>Πατήστε για επεξεργασία της μορφής κειμένου διάρθρωσης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800" b="0" strike="noStrike" spc="-1">
                <a:latin typeface="Arial"/>
              </a:rPr>
              <a:t>Δεύτερο επίπεδο διάρθρωσης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400" b="0" strike="noStrike" spc="-1">
                <a:latin typeface="Arial"/>
              </a:rPr>
              <a:t>Τρίτο επίπεδο διάρθρωσης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000" b="0" strike="noStrike" spc="-1">
                <a:latin typeface="Arial"/>
              </a:rPr>
              <a:t>Τέταρτο επίπεδο διάρθρωσης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Πέμπτο επίπεδο διάρθρωσης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Έκτο επίπεδο διάρθρωσης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Έβδομο επίπεδο διάρθρωσης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0" y="0"/>
            <a:ext cx="9141120" cy="5140800"/>
          </a:xfrm>
          <a:custGeom>
            <a:avLst/>
            <a:gdLst/>
            <a:ahLst/>
            <a:cxnLst/>
            <a:rect l="l" t="t" r="r" b="b"/>
            <a:pathLst>
              <a:path w="281716" h="158465">
                <a:moveTo>
                  <a:pt x="0" y="0"/>
                </a:moveTo>
                <a:lnTo>
                  <a:pt x="281715" y="0"/>
                </a:lnTo>
                <a:lnTo>
                  <a:pt x="281715" y="158464"/>
                </a:lnTo>
                <a:lnTo>
                  <a:pt x="0" y="15846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2"/>
          <p:cNvSpPr/>
          <p:nvPr/>
        </p:nvSpPr>
        <p:spPr>
          <a:xfrm>
            <a:off x="0" y="50493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3"/>
          <p:cNvSpPr/>
          <p:nvPr/>
        </p:nvSpPr>
        <p:spPr>
          <a:xfrm>
            <a:off x="0" y="49564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4"/>
          <p:cNvSpPr/>
          <p:nvPr/>
        </p:nvSpPr>
        <p:spPr>
          <a:xfrm>
            <a:off x="0" y="48621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5"/>
          <p:cNvSpPr/>
          <p:nvPr/>
        </p:nvSpPr>
        <p:spPr>
          <a:xfrm>
            <a:off x="0" y="47696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6"/>
          <p:cNvSpPr/>
          <p:nvPr/>
        </p:nvSpPr>
        <p:spPr>
          <a:xfrm>
            <a:off x="0" y="46753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7"/>
          <p:cNvSpPr/>
          <p:nvPr/>
        </p:nvSpPr>
        <p:spPr>
          <a:xfrm>
            <a:off x="0" y="45824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8"/>
          <p:cNvSpPr/>
          <p:nvPr/>
        </p:nvSpPr>
        <p:spPr>
          <a:xfrm>
            <a:off x="0" y="44884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9"/>
          <p:cNvSpPr/>
          <p:nvPr/>
        </p:nvSpPr>
        <p:spPr>
          <a:xfrm>
            <a:off x="0" y="43956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10"/>
          <p:cNvSpPr/>
          <p:nvPr/>
        </p:nvSpPr>
        <p:spPr>
          <a:xfrm>
            <a:off x="0" y="43016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11"/>
          <p:cNvSpPr/>
          <p:nvPr/>
        </p:nvSpPr>
        <p:spPr>
          <a:xfrm>
            <a:off x="0" y="42087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12"/>
          <p:cNvSpPr/>
          <p:nvPr/>
        </p:nvSpPr>
        <p:spPr>
          <a:xfrm>
            <a:off x="0" y="41148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13"/>
          <p:cNvSpPr/>
          <p:nvPr/>
        </p:nvSpPr>
        <p:spPr>
          <a:xfrm>
            <a:off x="0" y="40204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14"/>
          <p:cNvSpPr/>
          <p:nvPr/>
        </p:nvSpPr>
        <p:spPr>
          <a:xfrm>
            <a:off x="0" y="39276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15"/>
          <p:cNvSpPr/>
          <p:nvPr/>
        </p:nvSpPr>
        <p:spPr>
          <a:xfrm>
            <a:off x="0" y="38336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16"/>
          <p:cNvSpPr/>
          <p:nvPr/>
        </p:nvSpPr>
        <p:spPr>
          <a:xfrm>
            <a:off x="0" y="37407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17"/>
          <p:cNvSpPr/>
          <p:nvPr/>
        </p:nvSpPr>
        <p:spPr>
          <a:xfrm>
            <a:off x="0" y="36468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18"/>
          <p:cNvSpPr/>
          <p:nvPr/>
        </p:nvSpPr>
        <p:spPr>
          <a:xfrm>
            <a:off x="0" y="35539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19"/>
          <p:cNvSpPr/>
          <p:nvPr/>
        </p:nvSpPr>
        <p:spPr>
          <a:xfrm>
            <a:off x="0" y="34599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20"/>
          <p:cNvSpPr/>
          <p:nvPr/>
        </p:nvSpPr>
        <p:spPr>
          <a:xfrm>
            <a:off x="0" y="33670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21"/>
          <p:cNvSpPr/>
          <p:nvPr/>
        </p:nvSpPr>
        <p:spPr>
          <a:xfrm>
            <a:off x="0" y="32727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2"/>
          <p:cNvSpPr/>
          <p:nvPr/>
        </p:nvSpPr>
        <p:spPr>
          <a:xfrm>
            <a:off x="0" y="31798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23"/>
          <p:cNvSpPr/>
          <p:nvPr/>
        </p:nvSpPr>
        <p:spPr>
          <a:xfrm>
            <a:off x="0" y="30859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24"/>
          <p:cNvSpPr/>
          <p:nvPr/>
        </p:nvSpPr>
        <p:spPr>
          <a:xfrm>
            <a:off x="0" y="29919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25"/>
          <p:cNvSpPr/>
          <p:nvPr/>
        </p:nvSpPr>
        <p:spPr>
          <a:xfrm>
            <a:off x="0" y="28990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26"/>
          <p:cNvSpPr/>
          <p:nvPr/>
        </p:nvSpPr>
        <p:spPr>
          <a:xfrm>
            <a:off x="0" y="28051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27"/>
          <p:cNvSpPr/>
          <p:nvPr/>
        </p:nvSpPr>
        <p:spPr>
          <a:xfrm>
            <a:off x="0" y="27122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28"/>
          <p:cNvSpPr/>
          <p:nvPr/>
        </p:nvSpPr>
        <p:spPr>
          <a:xfrm>
            <a:off x="0" y="26179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9"/>
          <p:cNvSpPr/>
          <p:nvPr/>
        </p:nvSpPr>
        <p:spPr>
          <a:xfrm>
            <a:off x="0" y="25250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0"/>
          <p:cNvSpPr/>
          <p:nvPr/>
        </p:nvSpPr>
        <p:spPr>
          <a:xfrm>
            <a:off x="0" y="24310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31"/>
          <p:cNvSpPr/>
          <p:nvPr/>
        </p:nvSpPr>
        <p:spPr>
          <a:xfrm>
            <a:off x="0" y="23382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32"/>
          <p:cNvSpPr/>
          <p:nvPr/>
        </p:nvSpPr>
        <p:spPr>
          <a:xfrm>
            <a:off x="0" y="22442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33"/>
          <p:cNvSpPr/>
          <p:nvPr/>
        </p:nvSpPr>
        <p:spPr>
          <a:xfrm>
            <a:off x="0" y="21513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34"/>
          <p:cNvSpPr/>
          <p:nvPr/>
        </p:nvSpPr>
        <p:spPr>
          <a:xfrm>
            <a:off x="0" y="20574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35"/>
          <p:cNvSpPr/>
          <p:nvPr/>
        </p:nvSpPr>
        <p:spPr>
          <a:xfrm>
            <a:off x="0" y="19634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36"/>
          <p:cNvSpPr/>
          <p:nvPr/>
        </p:nvSpPr>
        <p:spPr>
          <a:xfrm>
            <a:off x="0" y="18705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37"/>
          <p:cNvSpPr/>
          <p:nvPr/>
        </p:nvSpPr>
        <p:spPr>
          <a:xfrm>
            <a:off x="0" y="17762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38"/>
          <p:cNvSpPr/>
          <p:nvPr/>
        </p:nvSpPr>
        <p:spPr>
          <a:xfrm>
            <a:off x="0" y="16833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39"/>
          <p:cNvSpPr/>
          <p:nvPr/>
        </p:nvSpPr>
        <p:spPr>
          <a:xfrm>
            <a:off x="0" y="15894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40"/>
          <p:cNvSpPr/>
          <p:nvPr/>
        </p:nvSpPr>
        <p:spPr>
          <a:xfrm>
            <a:off x="0" y="14965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CustomShape 41"/>
          <p:cNvSpPr/>
          <p:nvPr/>
        </p:nvSpPr>
        <p:spPr>
          <a:xfrm>
            <a:off x="0" y="14025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42"/>
          <p:cNvSpPr/>
          <p:nvPr/>
        </p:nvSpPr>
        <p:spPr>
          <a:xfrm>
            <a:off x="0" y="13096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43"/>
          <p:cNvSpPr/>
          <p:nvPr/>
        </p:nvSpPr>
        <p:spPr>
          <a:xfrm>
            <a:off x="0" y="12157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CustomShape 44"/>
          <p:cNvSpPr/>
          <p:nvPr/>
        </p:nvSpPr>
        <p:spPr>
          <a:xfrm>
            <a:off x="0" y="11228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45"/>
          <p:cNvSpPr/>
          <p:nvPr/>
        </p:nvSpPr>
        <p:spPr>
          <a:xfrm>
            <a:off x="0" y="10285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46"/>
          <p:cNvSpPr/>
          <p:nvPr/>
        </p:nvSpPr>
        <p:spPr>
          <a:xfrm>
            <a:off x="0" y="9345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47"/>
          <p:cNvSpPr/>
          <p:nvPr/>
        </p:nvSpPr>
        <p:spPr>
          <a:xfrm>
            <a:off x="0" y="8416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48"/>
          <p:cNvSpPr/>
          <p:nvPr/>
        </p:nvSpPr>
        <p:spPr>
          <a:xfrm>
            <a:off x="0" y="7477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CustomShape 49"/>
          <p:cNvSpPr/>
          <p:nvPr/>
        </p:nvSpPr>
        <p:spPr>
          <a:xfrm>
            <a:off x="0" y="6548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CustomShape 50"/>
          <p:cNvSpPr/>
          <p:nvPr/>
        </p:nvSpPr>
        <p:spPr>
          <a:xfrm>
            <a:off x="0" y="5608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51"/>
          <p:cNvSpPr/>
          <p:nvPr/>
        </p:nvSpPr>
        <p:spPr>
          <a:xfrm>
            <a:off x="0" y="4680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CustomShape 52"/>
          <p:cNvSpPr/>
          <p:nvPr/>
        </p:nvSpPr>
        <p:spPr>
          <a:xfrm>
            <a:off x="0" y="3736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53"/>
          <p:cNvSpPr/>
          <p:nvPr/>
        </p:nvSpPr>
        <p:spPr>
          <a:xfrm>
            <a:off x="0" y="2808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CustomShape 54"/>
          <p:cNvSpPr/>
          <p:nvPr/>
        </p:nvSpPr>
        <p:spPr>
          <a:xfrm>
            <a:off x="0" y="1868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55"/>
          <p:cNvSpPr/>
          <p:nvPr/>
        </p:nvSpPr>
        <p:spPr>
          <a:xfrm>
            <a:off x="0" y="939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56"/>
          <p:cNvSpPr/>
          <p:nvPr/>
        </p:nvSpPr>
        <p:spPr>
          <a:xfrm>
            <a:off x="9049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CustomShape 57"/>
          <p:cNvSpPr/>
          <p:nvPr/>
        </p:nvSpPr>
        <p:spPr>
          <a:xfrm>
            <a:off x="89557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CustomShape 58"/>
          <p:cNvSpPr/>
          <p:nvPr/>
        </p:nvSpPr>
        <p:spPr>
          <a:xfrm>
            <a:off x="8860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59"/>
          <p:cNvSpPr/>
          <p:nvPr/>
        </p:nvSpPr>
        <p:spPr>
          <a:xfrm>
            <a:off x="8766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60"/>
          <p:cNvSpPr/>
          <p:nvPr/>
        </p:nvSpPr>
        <p:spPr>
          <a:xfrm>
            <a:off x="86724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CustomShape 61"/>
          <p:cNvSpPr/>
          <p:nvPr/>
        </p:nvSpPr>
        <p:spPr>
          <a:xfrm>
            <a:off x="8578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62"/>
          <p:cNvSpPr/>
          <p:nvPr/>
        </p:nvSpPr>
        <p:spPr>
          <a:xfrm>
            <a:off x="8484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63"/>
          <p:cNvSpPr/>
          <p:nvPr/>
        </p:nvSpPr>
        <p:spPr>
          <a:xfrm>
            <a:off x="8390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64"/>
          <p:cNvSpPr/>
          <p:nvPr/>
        </p:nvSpPr>
        <p:spPr>
          <a:xfrm>
            <a:off x="8294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65"/>
          <p:cNvSpPr/>
          <p:nvPr/>
        </p:nvSpPr>
        <p:spPr>
          <a:xfrm>
            <a:off x="82008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66"/>
          <p:cNvSpPr/>
          <p:nvPr/>
        </p:nvSpPr>
        <p:spPr>
          <a:xfrm>
            <a:off x="81068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67"/>
          <p:cNvSpPr/>
          <p:nvPr/>
        </p:nvSpPr>
        <p:spPr>
          <a:xfrm>
            <a:off x="8012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68"/>
          <p:cNvSpPr/>
          <p:nvPr/>
        </p:nvSpPr>
        <p:spPr>
          <a:xfrm>
            <a:off x="7918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69"/>
          <p:cNvSpPr/>
          <p:nvPr/>
        </p:nvSpPr>
        <p:spPr>
          <a:xfrm>
            <a:off x="7824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70"/>
          <p:cNvSpPr/>
          <p:nvPr/>
        </p:nvSpPr>
        <p:spPr>
          <a:xfrm>
            <a:off x="7729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71"/>
          <p:cNvSpPr/>
          <p:nvPr/>
        </p:nvSpPr>
        <p:spPr>
          <a:xfrm>
            <a:off x="7635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72"/>
          <p:cNvSpPr/>
          <p:nvPr/>
        </p:nvSpPr>
        <p:spPr>
          <a:xfrm>
            <a:off x="7541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73"/>
          <p:cNvSpPr/>
          <p:nvPr/>
        </p:nvSpPr>
        <p:spPr>
          <a:xfrm>
            <a:off x="7447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74"/>
          <p:cNvSpPr/>
          <p:nvPr/>
        </p:nvSpPr>
        <p:spPr>
          <a:xfrm>
            <a:off x="73530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CustomShape 75"/>
          <p:cNvSpPr/>
          <p:nvPr/>
        </p:nvSpPr>
        <p:spPr>
          <a:xfrm>
            <a:off x="7257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76"/>
          <p:cNvSpPr/>
          <p:nvPr/>
        </p:nvSpPr>
        <p:spPr>
          <a:xfrm>
            <a:off x="7163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77"/>
          <p:cNvSpPr/>
          <p:nvPr/>
        </p:nvSpPr>
        <p:spPr>
          <a:xfrm>
            <a:off x="7069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78"/>
          <p:cNvSpPr/>
          <p:nvPr/>
        </p:nvSpPr>
        <p:spPr>
          <a:xfrm>
            <a:off x="69757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79"/>
          <p:cNvSpPr/>
          <p:nvPr/>
        </p:nvSpPr>
        <p:spPr>
          <a:xfrm>
            <a:off x="6881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80"/>
          <p:cNvSpPr/>
          <p:nvPr/>
        </p:nvSpPr>
        <p:spPr>
          <a:xfrm>
            <a:off x="6787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81"/>
          <p:cNvSpPr/>
          <p:nvPr/>
        </p:nvSpPr>
        <p:spPr>
          <a:xfrm>
            <a:off x="66924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82"/>
          <p:cNvSpPr/>
          <p:nvPr/>
        </p:nvSpPr>
        <p:spPr>
          <a:xfrm>
            <a:off x="6598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83"/>
          <p:cNvSpPr/>
          <p:nvPr/>
        </p:nvSpPr>
        <p:spPr>
          <a:xfrm>
            <a:off x="6504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4"/>
          <p:cNvSpPr/>
          <p:nvPr/>
        </p:nvSpPr>
        <p:spPr>
          <a:xfrm>
            <a:off x="6410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85"/>
          <p:cNvSpPr/>
          <p:nvPr/>
        </p:nvSpPr>
        <p:spPr>
          <a:xfrm>
            <a:off x="6316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86"/>
          <p:cNvSpPr/>
          <p:nvPr/>
        </p:nvSpPr>
        <p:spPr>
          <a:xfrm>
            <a:off x="62218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87"/>
          <p:cNvSpPr/>
          <p:nvPr/>
        </p:nvSpPr>
        <p:spPr>
          <a:xfrm>
            <a:off x="61268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CustomShape 88"/>
          <p:cNvSpPr/>
          <p:nvPr/>
        </p:nvSpPr>
        <p:spPr>
          <a:xfrm>
            <a:off x="60328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CustomShape 89"/>
          <p:cNvSpPr/>
          <p:nvPr/>
        </p:nvSpPr>
        <p:spPr>
          <a:xfrm>
            <a:off x="5938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CustomShape 90"/>
          <p:cNvSpPr/>
          <p:nvPr/>
        </p:nvSpPr>
        <p:spPr>
          <a:xfrm>
            <a:off x="5844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CustomShape 91"/>
          <p:cNvSpPr/>
          <p:nvPr/>
        </p:nvSpPr>
        <p:spPr>
          <a:xfrm>
            <a:off x="5750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CustomShape 92"/>
          <p:cNvSpPr/>
          <p:nvPr/>
        </p:nvSpPr>
        <p:spPr>
          <a:xfrm>
            <a:off x="5656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CustomShape 93"/>
          <p:cNvSpPr/>
          <p:nvPr/>
        </p:nvSpPr>
        <p:spPr>
          <a:xfrm>
            <a:off x="5561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94"/>
          <p:cNvSpPr/>
          <p:nvPr/>
        </p:nvSpPr>
        <p:spPr>
          <a:xfrm>
            <a:off x="5467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CustomShape 95"/>
          <p:cNvSpPr/>
          <p:nvPr/>
        </p:nvSpPr>
        <p:spPr>
          <a:xfrm>
            <a:off x="53730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CustomShape 96"/>
          <p:cNvSpPr/>
          <p:nvPr/>
        </p:nvSpPr>
        <p:spPr>
          <a:xfrm>
            <a:off x="5279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CustomShape 97"/>
          <p:cNvSpPr/>
          <p:nvPr/>
        </p:nvSpPr>
        <p:spPr>
          <a:xfrm>
            <a:off x="5185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CustomShape 98"/>
          <p:cNvSpPr/>
          <p:nvPr/>
        </p:nvSpPr>
        <p:spPr>
          <a:xfrm>
            <a:off x="5089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CustomShape 99"/>
          <p:cNvSpPr/>
          <p:nvPr/>
        </p:nvSpPr>
        <p:spPr>
          <a:xfrm>
            <a:off x="49957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CustomShape 100"/>
          <p:cNvSpPr/>
          <p:nvPr/>
        </p:nvSpPr>
        <p:spPr>
          <a:xfrm>
            <a:off x="4901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101"/>
          <p:cNvSpPr/>
          <p:nvPr/>
        </p:nvSpPr>
        <p:spPr>
          <a:xfrm>
            <a:off x="4807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CustomShape 102"/>
          <p:cNvSpPr/>
          <p:nvPr/>
        </p:nvSpPr>
        <p:spPr>
          <a:xfrm>
            <a:off x="47134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103"/>
          <p:cNvSpPr/>
          <p:nvPr/>
        </p:nvSpPr>
        <p:spPr>
          <a:xfrm>
            <a:off x="4619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3" name="CustomShape 104"/>
          <p:cNvSpPr/>
          <p:nvPr/>
        </p:nvSpPr>
        <p:spPr>
          <a:xfrm>
            <a:off x="4524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CustomShape 105"/>
          <p:cNvSpPr/>
          <p:nvPr/>
        </p:nvSpPr>
        <p:spPr>
          <a:xfrm>
            <a:off x="4430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5" name="CustomShape 106"/>
          <p:cNvSpPr/>
          <p:nvPr/>
        </p:nvSpPr>
        <p:spPr>
          <a:xfrm>
            <a:off x="4336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CustomShape 107"/>
          <p:cNvSpPr/>
          <p:nvPr/>
        </p:nvSpPr>
        <p:spPr>
          <a:xfrm>
            <a:off x="4242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CustomShape 108"/>
          <p:cNvSpPr/>
          <p:nvPr/>
        </p:nvSpPr>
        <p:spPr>
          <a:xfrm>
            <a:off x="41479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CustomShape 109"/>
          <p:cNvSpPr/>
          <p:nvPr/>
        </p:nvSpPr>
        <p:spPr>
          <a:xfrm>
            <a:off x="4053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110"/>
          <p:cNvSpPr/>
          <p:nvPr/>
        </p:nvSpPr>
        <p:spPr>
          <a:xfrm>
            <a:off x="3958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111"/>
          <p:cNvSpPr/>
          <p:nvPr/>
        </p:nvSpPr>
        <p:spPr>
          <a:xfrm>
            <a:off x="3864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112"/>
          <p:cNvSpPr/>
          <p:nvPr/>
        </p:nvSpPr>
        <p:spPr>
          <a:xfrm>
            <a:off x="3770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CustomShape 113"/>
          <p:cNvSpPr/>
          <p:nvPr/>
        </p:nvSpPr>
        <p:spPr>
          <a:xfrm>
            <a:off x="3676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114"/>
          <p:cNvSpPr/>
          <p:nvPr/>
        </p:nvSpPr>
        <p:spPr>
          <a:xfrm>
            <a:off x="3582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115"/>
          <p:cNvSpPr/>
          <p:nvPr/>
        </p:nvSpPr>
        <p:spPr>
          <a:xfrm>
            <a:off x="3487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116"/>
          <p:cNvSpPr/>
          <p:nvPr/>
        </p:nvSpPr>
        <p:spPr>
          <a:xfrm>
            <a:off x="3393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117"/>
          <p:cNvSpPr/>
          <p:nvPr/>
        </p:nvSpPr>
        <p:spPr>
          <a:xfrm>
            <a:off x="3299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118"/>
          <p:cNvSpPr/>
          <p:nvPr/>
        </p:nvSpPr>
        <p:spPr>
          <a:xfrm>
            <a:off x="3205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119"/>
          <p:cNvSpPr/>
          <p:nvPr/>
        </p:nvSpPr>
        <p:spPr>
          <a:xfrm>
            <a:off x="3111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CustomShape 120"/>
          <p:cNvSpPr/>
          <p:nvPr/>
        </p:nvSpPr>
        <p:spPr>
          <a:xfrm>
            <a:off x="30168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121"/>
          <p:cNvSpPr/>
          <p:nvPr/>
        </p:nvSpPr>
        <p:spPr>
          <a:xfrm>
            <a:off x="2921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CustomShape 122"/>
          <p:cNvSpPr/>
          <p:nvPr/>
        </p:nvSpPr>
        <p:spPr>
          <a:xfrm>
            <a:off x="28278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123"/>
          <p:cNvSpPr/>
          <p:nvPr/>
        </p:nvSpPr>
        <p:spPr>
          <a:xfrm>
            <a:off x="27334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CustomShape 124"/>
          <p:cNvSpPr/>
          <p:nvPr/>
        </p:nvSpPr>
        <p:spPr>
          <a:xfrm>
            <a:off x="2639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CustomShape 125"/>
          <p:cNvSpPr/>
          <p:nvPr/>
        </p:nvSpPr>
        <p:spPr>
          <a:xfrm>
            <a:off x="2545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CustomShape 126"/>
          <p:cNvSpPr/>
          <p:nvPr/>
        </p:nvSpPr>
        <p:spPr>
          <a:xfrm>
            <a:off x="2451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CustomShape 127"/>
          <p:cNvSpPr/>
          <p:nvPr/>
        </p:nvSpPr>
        <p:spPr>
          <a:xfrm>
            <a:off x="2356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CustomShape 128"/>
          <p:cNvSpPr/>
          <p:nvPr/>
        </p:nvSpPr>
        <p:spPr>
          <a:xfrm>
            <a:off x="2262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129"/>
          <p:cNvSpPr/>
          <p:nvPr/>
        </p:nvSpPr>
        <p:spPr>
          <a:xfrm>
            <a:off x="21679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130"/>
          <p:cNvSpPr/>
          <p:nvPr/>
        </p:nvSpPr>
        <p:spPr>
          <a:xfrm>
            <a:off x="2073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31"/>
          <p:cNvSpPr/>
          <p:nvPr/>
        </p:nvSpPr>
        <p:spPr>
          <a:xfrm>
            <a:off x="19800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132"/>
          <p:cNvSpPr/>
          <p:nvPr/>
        </p:nvSpPr>
        <p:spPr>
          <a:xfrm>
            <a:off x="1886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133"/>
          <p:cNvSpPr/>
          <p:nvPr/>
        </p:nvSpPr>
        <p:spPr>
          <a:xfrm>
            <a:off x="1790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134"/>
          <p:cNvSpPr/>
          <p:nvPr/>
        </p:nvSpPr>
        <p:spPr>
          <a:xfrm>
            <a:off x="1696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135"/>
          <p:cNvSpPr/>
          <p:nvPr/>
        </p:nvSpPr>
        <p:spPr>
          <a:xfrm>
            <a:off x="1602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136"/>
          <p:cNvSpPr/>
          <p:nvPr/>
        </p:nvSpPr>
        <p:spPr>
          <a:xfrm>
            <a:off x="15084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37"/>
          <p:cNvSpPr/>
          <p:nvPr/>
        </p:nvSpPr>
        <p:spPr>
          <a:xfrm>
            <a:off x="1414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CustomShape 138"/>
          <p:cNvSpPr/>
          <p:nvPr/>
        </p:nvSpPr>
        <p:spPr>
          <a:xfrm>
            <a:off x="1319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CustomShape 139"/>
          <p:cNvSpPr/>
          <p:nvPr/>
        </p:nvSpPr>
        <p:spPr>
          <a:xfrm>
            <a:off x="1225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CustomShape 140"/>
          <p:cNvSpPr/>
          <p:nvPr/>
        </p:nvSpPr>
        <p:spPr>
          <a:xfrm>
            <a:off x="1131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CustomShape 141"/>
          <p:cNvSpPr/>
          <p:nvPr/>
        </p:nvSpPr>
        <p:spPr>
          <a:xfrm>
            <a:off x="1037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CustomShape 142"/>
          <p:cNvSpPr/>
          <p:nvPr/>
        </p:nvSpPr>
        <p:spPr>
          <a:xfrm>
            <a:off x="9428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CustomShape 143"/>
          <p:cNvSpPr/>
          <p:nvPr/>
        </p:nvSpPr>
        <p:spPr>
          <a:xfrm>
            <a:off x="8488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CustomShape 144"/>
          <p:cNvSpPr/>
          <p:nvPr/>
        </p:nvSpPr>
        <p:spPr>
          <a:xfrm>
            <a:off x="7534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CustomShape 145"/>
          <p:cNvSpPr/>
          <p:nvPr/>
        </p:nvSpPr>
        <p:spPr>
          <a:xfrm>
            <a:off x="659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CustomShape 146"/>
          <p:cNvSpPr/>
          <p:nvPr/>
        </p:nvSpPr>
        <p:spPr>
          <a:xfrm>
            <a:off x="565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CustomShape 147"/>
          <p:cNvSpPr/>
          <p:nvPr/>
        </p:nvSpPr>
        <p:spPr>
          <a:xfrm>
            <a:off x="471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CustomShape 148"/>
          <p:cNvSpPr/>
          <p:nvPr/>
        </p:nvSpPr>
        <p:spPr>
          <a:xfrm>
            <a:off x="377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CustomShape 149"/>
          <p:cNvSpPr/>
          <p:nvPr/>
        </p:nvSpPr>
        <p:spPr>
          <a:xfrm>
            <a:off x="283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CustomShape 150"/>
          <p:cNvSpPr/>
          <p:nvPr/>
        </p:nvSpPr>
        <p:spPr>
          <a:xfrm>
            <a:off x="188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CustomShape 151"/>
          <p:cNvSpPr/>
          <p:nvPr/>
        </p:nvSpPr>
        <p:spPr>
          <a:xfrm>
            <a:off x="93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CustomShape 152"/>
          <p:cNvSpPr/>
          <p:nvPr/>
        </p:nvSpPr>
        <p:spPr>
          <a:xfrm>
            <a:off x="7902720" y="-91080"/>
            <a:ext cx="522720" cy="64872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CustomShape 153"/>
          <p:cNvSpPr/>
          <p:nvPr/>
        </p:nvSpPr>
        <p:spPr>
          <a:xfrm>
            <a:off x="8722440" y="2602440"/>
            <a:ext cx="514080" cy="5857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154"/>
          <p:cNvSpPr/>
          <p:nvPr/>
        </p:nvSpPr>
        <p:spPr>
          <a:xfrm>
            <a:off x="7735320" y="2164680"/>
            <a:ext cx="242640" cy="53244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CustomShape 155"/>
          <p:cNvSpPr/>
          <p:nvPr/>
        </p:nvSpPr>
        <p:spPr>
          <a:xfrm>
            <a:off x="8500680" y="1411560"/>
            <a:ext cx="480240" cy="58932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CustomShape 156"/>
          <p:cNvSpPr/>
          <p:nvPr/>
        </p:nvSpPr>
        <p:spPr>
          <a:xfrm>
            <a:off x="7506000" y="1164240"/>
            <a:ext cx="529920" cy="49356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CustomShape 157"/>
          <p:cNvSpPr/>
          <p:nvPr/>
        </p:nvSpPr>
        <p:spPr>
          <a:xfrm>
            <a:off x="8604720" y="4020480"/>
            <a:ext cx="574920" cy="39420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CustomShape 158"/>
          <p:cNvSpPr/>
          <p:nvPr/>
        </p:nvSpPr>
        <p:spPr>
          <a:xfrm>
            <a:off x="7947360" y="1644480"/>
            <a:ext cx="431640" cy="44640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CustomShape 159"/>
          <p:cNvSpPr/>
          <p:nvPr/>
        </p:nvSpPr>
        <p:spPr>
          <a:xfrm>
            <a:off x="8121960" y="2432880"/>
            <a:ext cx="605160" cy="625680"/>
          </a:xfrm>
          <a:custGeom>
            <a:avLst/>
            <a:gdLst/>
            <a:ahLst/>
            <a:cxnLst/>
            <a:rect l="l" t="t" r="r" b="b"/>
            <a:pathLst>
              <a:path w="18378" h="19002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CustomShape 160"/>
          <p:cNvSpPr/>
          <p:nvPr/>
        </p:nvSpPr>
        <p:spPr>
          <a:xfrm>
            <a:off x="8542800" y="837720"/>
            <a:ext cx="585720" cy="46440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CustomShape 161"/>
          <p:cNvSpPr/>
          <p:nvPr/>
        </p:nvSpPr>
        <p:spPr>
          <a:xfrm>
            <a:off x="8528400" y="167040"/>
            <a:ext cx="545760" cy="51300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CustomShape 162"/>
          <p:cNvSpPr/>
          <p:nvPr/>
        </p:nvSpPr>
        <p:spPr>
          <a:xfrm>
            <a:off x="8143920" y="1228320"/>
            <a:ext cx="308160" cy="36396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CustomShape 163"/>
          <p:cNvSpPr/>
          <p:nvPr/>
        </p:nvSpPr>
        <p:spPr>
          <a:xfrm>
            <a:off x="8229960" y="2168280"/>
            <a:ext cx="537120" cy="20484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164"/>
          <p:cNvSpPr/>
          <p:nvPr/>
        </p:nvSpPr>
        <p:spPr>
          <a:xfrm>
            <a:off x="7856640" y="4756680"/>
            <a:ext cx="685080" cy="48024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165"/>
          <p:cNvSpPr/>
          <p:nvPr/>
        </p:nvSpPr>
        <p:spPr>
          <a:xfrm>
            <a:off x="7974000" y="3725640"/>
            <a:ext cx="450000" cy="47412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CustomShape 166"/>
          <p:cNvSpPr/>
          <p:nvPr/>
        </p:nvSpPr>
        <p:spPr>
          <a:xfrm>
            <a:off x="8455680" y="3270960"/>
            <a:ext cx="344520" cy="24372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CustomShape 167"/>
          <p:cNvSpPr/>
          <p:nvPr/>
        </p:nvSpPr>
        <p:spPr>
          <a:xfrm>
            <a:off x="8669160" y="4902120"/>
            <a:ext cx="333360" cy="21204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CustomShape 168"/>
          <p:cNvSpPr/>
          <p:nvPr/>
        </p:nvSpPr>
        <p:spPr>
          <a:xfrm>
            <a:off x="7479360" y="237600"/>
            <a:ext cx="374760" cy="37224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CustomShape 169"/>
          <p:cNvSpPr/>
          <p:nvPr/>
        </p:nvSpPr>
        <p:spPr>
          <a:xfrm>
            <a:off x="8535600" y="3598200"/>
            <a:ext cx="355320" cy="44640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CustomShape 170"/>
          <p:cNvSpPr/>
          <p:nvPr/>
        </p:nvSpPr>
        <p:spPr>
          <a:xfrm>
            <a:off x="7875720" y="3135240"/>
            <a:ext cx="482760" cy="47556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CustomShape 171"/>
          <p:cNvSpPr/>
          <p:nvPr/>
        </p:nvSpPr>
        <p:spPr>
          <a:xfrm>
            <a:off x="7829640" y="2815920"/>
            <a:ext cx="179640" cy="158760"/>
          </a:xfrm>
          <a:custGeom>
            <a:avLst/>
            <a:gdLst/>
            <a:ahLst/>
            <a:cxnLst/>
            <a:rect l="l" t="t" r="r" b="b"/>
            <a:pathLst>
              <a:path w="5504" h="488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CustomShape 172"/>
          <p:cNvSpPr/>
          <p:nvPr/>
        </p:nvSpPr>
        <p:spPr>
          <a:xfrm>
            <a:off x="8574480" y="4475160"/>
            <a:ext cx="453600" cy="33480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CustomShape 173"/>
          <p:cNvSpPr/>
          <p:nvPr/>
        </p:nvSpPr>
        <p:spPr>
          <a:xfrm>
            <a:off x="7562880" y="1868760"/>
            <a:ext cx="207360" cy="43308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CustomShape 174"/>
          <p:cNvSpPr/>
          <p:nvPr/>
        </p:nvSpPr>
        <p:spPr>
          <a:xfrm>
            <a:off x="7855200" y="653400"/>
            <a:ext cx="582120" cy="49356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CustomShape 175"/>
          <p:cNvSpPr/>
          <p:nvPr/>
        </p:nvSpPr>
        <p:spPr>
          <a:xfrm>
            <a:off x="7490160" y="3445560"/>
            <a:ext cx="352800" cy="304200"/>
          </a:xfrm>
          <a:custGeom>
            <a:avLst/>
            <a:gdLst/>
            <a:ahLst/>
            <a:cxnLst/>
            <a:rect l="l" t="t" r="r" b="b"/>
            <a:pathLst>
              <a:path w="10748" h="9281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CustomShape 176"/>
          <p:cNvSpPr/>
          <p:nvPr/>
        </p:nvSpPr>
        <p:spPr>
          <a:xfrm>
            <a:off x="7920720" y="4361400"/>
            <a:ext cx="556560" cy="3927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177"/>
          <p:cNvSpPr/>
          <p:nvPr/>
        </p:nvSpPr>
        <p:spPr>
          <a:xfrm>
            <a:off x="8894880" y="2019240"/>
            <a:ext cx="323640" cy="41472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CustomShape 178"/>
          <p:cNvSpPr/>
          <p:nvPr/>
        </p:nvSpPr>
        <p:spPr>
          <a:xfrm>
            <a:off x="7493760" y="3891960"/>
            <a:ext cx="437760" cy="4946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CustomShape 179"/>
          <p:cNvSpPr/>
          <p:nvPr/>
        </p:nvSpPr>
        <p:spPr>
          <a:xfrm>
            <a:off x="7443000" y="2984760"/>
            <a:ext cx="447480" cy="2984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CustomShape 180"/>
          <p:cNvSpPr/>
          <p:nvPr/>
        </p:nvSpPr>
        <p:spPr>
          <a:xfrm>
            <a:off x="8879040" y="3357000"/>
            <a:ext cx="201240" cy="21600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CustomShape 181"/>
          <p:cNvSpPr/>
          <p:nvPr/>
        </p:nvSpPr>
        <p:spPr>
          <a:xfrm>
            <a:off x="850320" y="1031400"/>
            <a:ext cx="6035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rgbClr val="A4C2F4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PlaceHolder 18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l-GR" sz="4400" b="0" strike="noStrike" spc="-1">
                <a:latin typeface="Arial"/>
              </a:rPr>
              <a:t>Πατήστε για επεξεργασία της μορφής κειμένου του τίτλου</a:t>
            </a:r>
          </a:p>
        </p:txBody>
      </p:sp>
      <p:sp>
        <p:nvSpPr>
          <p:cNvPr id="642" name="PlaceHolder 18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3200" b="0" strike="noStrike" spc="-1">
                <a:latin typeface="Arial"/>
              </a:rPr>
              <a:t>Πατήστε για επεξεργασία της μορφής κειμένου διάρθρωσης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800" b="0" strike="noStrike" spc="-1">
                <a:latin typeface="Arial"/>
              </a:rPr>
              <a:t>Δεύτερο επίπεδο διάρθρωσης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400" b="0" strike="noStrike" spc="-1">
                <a:latin typeface="Arial"/>
              </a:rPr>
              <a:t>Τρίτο επίπεδο διάρθρωσης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000" b="0" strike="noStrike" spc="-1">
                <a:latin typeface="Arial"/>
              </a:rPr>
              <a:t>Τέταρτο επίπεδο διάρθρωσης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Πέμπτο επίπεδο διάρθρωσης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Έκτο επίπεδο διάρθρωσης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Έβδομο επίπεδο διάρθρωσης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0" y="0"/>
            <a:ext cx="9141120" cy="5140800"/>
          </a:xfrm>
          <a:custGeom>
            <a:avLst/>
            <a:gdLst/>
            <a:ahLst/>
            <a:cxnLst/>
            <a:rect l="l" t="t" r="r" b="b"/>
            <a:pathLst>
              <a:path w="281716" h="158465">
                <a:moveTo>
                  <a:pt x="0" y="0"/>
                </a:moveTo>
                <a:lnTo>
                  <a:pt x="281715" y="0"/>
                </a:lnTo>
                <a:lnTo>
                  <a:pt x="281715" y="158464"/>
                </a:lnTo>
                <a:lnTo>
                  <a:pt x="0" y="15846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0" name="CustomShape 2"/>
          <p:cNvSpPr/>
          <p:nvPr/>
        </p:nvSpPr>
        <p:spPr>
          <a:xfrm>
            <a:off x="0" y="50493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1" name="CustomShape 3"/>
          <p:cNvSpPr/>
          <p:nvPr/>
        </p:nvSpPr>
        <p:spPr>
          <a:xfrm>
            <a:off x="0" y="49564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CustomShape 4"/>
          <p:cNvSpPr/>
          <p:nvPr/>
        </p:nvSpPr>
        <p:spPr>
          <a:xfrm>
            <a:off x="0" y="48621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CustomShape 5"/>
          <p:cNvSpPr/>
          <p:nvPr/>
        </p:nvSpPr>
        <p:spPr>
          <a:xfrm>
            <a:off x="0" y="47696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CustomShape 6"/>
          <p:cNvSpPr/>
          <p:nvPr/>
        </p:nvSpPr>
        <p:spPr>
          <a:xfrm>
            <a:off x="0" y="46753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7"/>
          <p:cNvSpPr/>
          <p:nvPr/>
        </p:nvSpPr>
        <p:spPr>
          <a:xfrm>
            <a:off x="0" y="45824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CustomShape 8"/>
          <p:cNvSpPr/>
          <p:nvPr/>
        </p:nvSpPr>
        <p:spPr>
          <a:xfrm>
            <a:off x="0" y="44884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CustomShape 9"/>
          <p:cNvSpPr/>
          <p:nvPr/>
        </p:nvSpPr>
        <p:spPr>
          <a:xfrm>
            <a:off x="0" y="43956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CustomShape 10"/>
          <p:cNvSpPr/>
          <p:nvPr/>
        </p:nvSpPr>
        <p:spPr>
          <a:xfrm>
            <a:off x="0" y="43016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CustomShape 11"/>
          <p:cNvSpPr/>
          <p:nvPr/>
        </p:nvSpPr>
        <p:spPr>
          <a:xfrm>
            <a:off x="0" y="42087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CustomShape 12"/>
          <p:cNvSpPr/>
          <p:nvPr/>
        </p:nvSpPr>
        <p:spPr>
          <a:xfrm>
            <a:off x="0" y="41148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0" y="40204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CustomShape 14"/>
          <p:cNvSpPr/>
          <p:nvPr/>
        </p:nvSpPr>
        <p:spPr>
          <a:xfrm>
            <a:off x="0" y="39276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0" y="38336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CustomShape 16"/>
          <p:cNvSpPr/>
          <p:nvPr/>
        </p:nvSpPr>
        <p:spPr>
          <a:xfrm>
            <a:off x="0" y="37407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CustomShape 17"/>
          <p:cNvSpPr/>
          <p:nvPr/>
        </p:nvSpPr>
        <p:spPr>
          <a:xfrm>
            <a:off x="0" y="36468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6" name="CustomShape 18"/>
          <p:cNvSpPr/>
          <p:nvPr/>
        </p:nvSpPr>
        <p:spPr>
          <a:xfrm>
            <a:off x="0" y="35539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7" name="CustomShape 19"/>
          <p:cNvSpPr/>
          <p:nvPr/>
        </p:nvSpPr>
        <p:spPr>
          <a:xfrm>
            <a:off x="0" y="34599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8" name="CustomShape 20"/>
          <p:cNvSpPr/>
          <p:nvPr/>
        </p:nvSpPr>
        <p:spPr>
          <a:xfrm>
            <a:off x="0" y="33670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CustomShape 21"/>
          <p:cNvSpPr/>
          <p:nvPr/>
        </p:nvSpPr>
        <p:spPr>
          <a:xfrm>
            <a:off x="0" y="32727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CustomShape 22"/>
          <p:cNvSpPr/>
          <p:nvPr/>
        </p:nvSpPr>
        <p:spPr>
          <a:xfrm>
            <a:off x="0" y="31798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CustomShape 23"/>
          <p:cNvSpPr/>
          <p:nvPr/>
        </p:nvSpPr>
        <p:spPr>
          <a:xfrm>
            <a:off x="0" y="30859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CustomShape 24"/>
          <p:cNvSpPr/>
          <p:nvPr/>
        </p:nvSpPr>
        <p:spPr>
          <a:xfrm>
            <a:off x="0" y="29919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CustomShape 25"/>
          <p:cNvSpPr/>
          <p:nvPr/>
        </p:nvSpPr>
        <p:spPr>
          <a:xfrm>
            <a:off x="0" y="28990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CustomShape 26"/>
          <p:cNvSpPr/>
          <p:nvPr/>
        </p:nvSpPr>
        <p:spPr>
          <a:xfrm>
            <a:off x="0" y="28051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CustomShape 27"/>
          <p:cNvSpPr/>
          <p:nvPr/>
        </p:nvSpPr>
        <p:spPr>
          <a:xfrm>
            <a:off x="0" y="27122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28"/>
          <p:cNvSpPr/>
          <p:nvPr/>
        </p:nvSpPr>
        <p:spPr>
          <a:xfrm>
            <a:off x="0" y="26179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CustomShape 29"/>
          <p:cNvSpPr/>
          <p:nvPr/>
        </p:nvSpPr>
        <p:spPr>
          <a:xfrm>
            <a:off x="0" y="25250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CustomShape 30"/>
          <p:cNvSpPr/>
          <p:nvPr/>
        </p:nvSpPr>
        <p:spPr>
          <a:xfrm>
            <a:off x="0" y="24310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CustomShape 31"/>
          <p:cNvSpPr/>
          <p:nvPr/>
        </p:nvSpPr>
        <p:spPr>
          <a:xfrm>
            <a:off x="0" y="23382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0" name="CustomShape 32"/>
          <p:cNvSpPr/>
          <p:nvPr/>
        </p:nvSpPr>
        <p:spPr>
          <a:xfrm>
            <a:off x="0" y="22442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CustomShape 33"/>
          <p:cNvSpPr/>
          <p:nvPr/>
        </p:nvSpPr>
        <p:spPr>
          <a:xfrm>
            <a:off x="0" y="21513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1"/>
                </a:moveTo>
                <a:lnTo>
                  <a:pt x="281715" y="1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CustomShape 34"/>
          <p:cNvSpPr/>
          <p:nvPr/>
        </p:nvSpPr>
        <p:spPr>
          <a:xfrm>
            <a:off x="0" y="20574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CustomShape 35"/>
          <p:cNvSpPr/>
          <p:nvPr/>
        </p:nvSpPr>
        <p:spPr>
          <a:xfrm>
            <a:off x="0" y="19634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4" name="CustomShape 36"/>
          <p:cNvSpPr/>
          <p:nvPr/>
        </p:nvSpPr>
        <p:spPr>
          <a:xfrm>
            <a:off x="0" y="18705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37"/>
          <p:cNvSpPr/>
          <p:nvPr/>
        </p:nvSpPr>
        <p:spPr>
          <a:xfrm>
            <a:off x="0" y="17762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CustomShape 38"/>
          <p:cNvSpPr/>
          <p:nvPr/>
        </p:nvSpPr>
        <p:spPr>
          <a:xfrm>
            <a:off x="0" y="16833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CustomShape 39"/>
          <p:cNvSpPr/>
          <p:nvPr/>
        </p:nvSpPr>
        <p:spPr>
          <a:xfrm>
            <a:off x="0" y="15894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CustomShape 40"/>
          <p:cNvSpPr/>
          <p:nvPr/>
        </p:nvSpPr>
        <p:spPr>
          <a:xfrm>
            <a:off x="0" y="14965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CustomShape 41"/>
          <p:cNvSpPr/>
          <p:nvPr/>
        </p:nvSpPr>
        <p:spPr>
          <a:xfrm>
            <a:off x="0" y="14025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CustomShape 42"/>
          <p:cNvSpPr/>
          <p:nvPr/>
        </p:nvSpPr>
        <p:spPr>
          <a:xfrm>
            <a:off x="0" y="13096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43"/>
          <p:cNvSpPr/>
          <p:nvPr/>
        </p:nvSpPr>
        <p:spPr>
          <a:xfrm>
            <a:off x="0" y="12157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44"/>
          <p:cNvSpPr/>
          <p:nvPr/>
        </p:nvSpPr>
        <p:spPr>
          <a:xfrm>
            <a:off x="0" y="11228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5"/>
          <p:cNvSpPr/>
          <p:nvPr/>
        </p:nvSpPr>
        <p:spPr>
          <a:xfrm>
            <a:off x="0" y="10285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CustomShape 46"/>
          <p:cNvSpPr/>
          <p:nvPr/>
        </p:nvSpPr>
        <p:spPr>
          <a:xfrm>
            <a:off x="0" y="9345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CustomShape 47"/>
          <p:cNvSpPr/>
          <p:nvPr/>
        </p:nvSpPr>
        <p:spPr>
          <a:xfrm>
            <a:off x="0" y="8416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CustomShape 48"/>
          <p:cNvSpPr/>
          <p:nvPr/>
        </p:nvSpPr>
        <p:spPr>
          <a:xfrm>
            <a:off x="0" y="74772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CustomShape 49"/>
          <p:cNvSpPr/>
          <p:nvPr/>
        </p:nvSpPr>
        <p:spPr>
          <a:xfrm>
            <a:off x="0" y="6548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CustomShape 50"/>
          <p:cNvSpPr/>
          <p:nvPr/>
        </p:nvSpPr>
        <p:spPr>
          <a:xfrm>
            <a:off x="0" y="5608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CustomShape 51"/>
          <p:cNvSpPr/>
          <p:nvPr/>
        </p:nvSpPr>
        <p:spPr>
          <a:xfrm>
            <a:off x="0" y="4680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52"/>
          <p:cNvSpPr/>
          <p:nvPr/>
        </p:nvSpPr>
        <p:spPr>
          <a:xfrm>
            <a:off x="0" y="37368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53"/>
          <p:cNvSpPr/>
          <p:nvPr/>
        </p:nvSpPr>
        <p:spPr>
          <a:xfrm>
            <a:off x="0" y="28080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54"/>
          <p:cNvSpPr/>
          <p:nvPr/>
        </p:nvSpPr>
        <p:spPr>
          <a:xfrm>
            <a:off x="0" y="18684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55"/>
          <p:cNvSpPr/>
          <p:nvPr/>
        </p:nvSpPr>
        <p:spPr>
          <a:xfrm>
            <a:off x="0" y="93960"/>
            <a:ext cx="9141120" cy="360"/>
          </a:xfrm>
          <a:custGeom>
            <a:avLst/>
            <a:gdLst/>
            <a:ahLst/>
            <a:cxnLst/>
            <a:rect l="l" t="t" r="r" b="b"/>
            <a:pathLst>
              <a:path w="281716" h="1">
                <a:moveTo>
                  <a:pt x="0" y="0"/>
                </a:moveTo>
                <a:lnTo>
                  <a:pt x="281715" y="0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CustomShape 56"/>
          <p:cNvSpPr/>
          <p:nvPr/>
        </p:nvSpPr>
        <p:spPr>
          <a:xfrm>
            <a:off x="9049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CustomShape 57"/>
          <p:cNvSpPr/>
          <p:nvPr/>
        </p:nvSpPr>
        <p:spPr>
          <a:xfrm>
            <a:off x="89557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CustomShape 58"/>
          <p:cNvSpPr/>
          <p:nvPr/>
        </p:nvSpPr>
        <p:spPr>
          <a:xfrm>
            <a:off x="8860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CustomShape 59"/>
          <p:cNvSpPr/>
          <p:nvPr/>
        </p:nvSpPr>
        <p:spPr>
          <a:xfrm>
            <a:off x="8766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CustomShape 60"/>
          <p:cNvSpPr/>
          <p:nvPr/>
        </p:nvSpPr>
        <p:spPr>
          <a:xfrm>
            <a:off x="86724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CustomShape 61"/>
          <p:cNvSpPr/>
          <p:nvPr/>
        </p:nvSpPr>
        <p:spPr>
          <a:xfrm>
            <a:off x="8578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62"/>
          <p:cNvSpPr/>
          <p:nvPr/>
        </p:nvSpPr>
        <p:spPr>
          <a:xfrm>
            <a:off x="8484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63"/>
          <p:cNvSpPr/>
          <p:nvPr/>
        </p:nvSpPr>
        <p:spPr>
          <a:xfrm>
            <a:off x="8390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CustomShape 64"/>
          <p:cNvSpPr/>
          <p:nvPr/>
        </p:nvSpPr>
        <p:spPr>
          <a:xfrm>
            <a:off x="8294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CustomShape 65"/>
          <p:cNvSpPr/>
          <p:nvPr/>
        </p:nvSpPr>
        <p:spPr>
          <a:xfrm>
            <a:off x="82008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CustomShape 66"/>
          <p:cNvSpPr/>
          <p:nvPr/>
        </p:nvSpPr>
        <p:spPr>
          <a:xfrm>
            <a:off x="81068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5" name="CustomShape 67"/>
          <p:cNvSpPr/>
          <p:nvPr/>
        </p:nvSpPr>
        <p:spPr>
          <a:xfrm>
            <a:off x="8012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CustomShape 68"/>
          <p:cNvSpPr/>
          <p:nvPr/>
        </p:nvSpPr>
        <p:spPr>
          <a:xfrm>
            <a:off x="7918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CustomShape 69"/>
          <p:cNvSpPr/>
          <p:nvPr/>
        </p:nvSpPr>
        <p:spPr>
          <a:xfrm>
            <a:off x="7824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CustomShape 70"/>
          <p:cNvSpPr/>
          <p:nvPr/>
        </p:nvSpPr>
        <p:spPr>
          <a:xfrm>
            <a:off x="7729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CustomShape 71"/>
          <p:cNvSpPr/>
          <p:nvPr/>
        </p:nvSpPr>
        <p:spPr>
          <a:xfrm>
            <a:off x="7635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CustomShape 72"/>
          <p:cNvSpPr/>
          <p:nvPr/>
        </p:nvSpPr>
        <p:spPr>
          <a:xfrm>
            <a:off x="7541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73"/>
          <p:cNvSpPr/>
          <p:nvPr/>
        </p:nvSpPr>
        <p:spPr>
          <a:xfrm>
            <a:off x="7447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74"/>
          <p:cNvSpPr/>
          <p:nvPr/>
        </p:nvSpPr>
        <p:spPr>
          <a:xfrm>
            <a:off x="73530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75"/>
          <p:cNvSpPr/>
          <p:nvPr/>
        </p:nvSpPr>
        <p:spPr>
          <a:xfrm>
            <a:off x="7257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CustomShape 76"/>
          <p:cNvSpPr/>
          <p:nvPr/>
        </p:nvSpPr>
        <p:spPr>
          <a:xfrm>
            <a:off x="7163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77"/>
          <p:cNvSpPr/>
          <p:nvPr/>
        </p:nvSpPr>
        <p:spPr>
          <a:xfrm>
            <a:off x="7069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CustomShape 78"/>
          <p:cNvSpPr/>
          <p:nvPr/>
        </p:nvSpPr>
        <p:spPr>
          <a:xfrm>
            <a:off x="69757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79"/>
          <p:cNvSpPr/>
          <p:nvPr/>
        </p:nvSpPr>
        <p:spPr>
          <a:xfrm>
            <a:off x="6881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80"/>
          <p:cNvSpPr/>
          <p:nvPr/>
        </p:nvSpPr>
        <p:spPr>
          <a:xfrm>
            <a:off x="6787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81"/>
          <p:cNvSpPr/>
          <p:nvPr/>
        </p:nvSpPr>
        <p:spPr>
          <a:xfrm>
            <a:off x="66924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CustomShape 82"/>
          <p:cNvSpPr/>
          <p:nvPr/>
        </p:nvSpPr>
        <p:spPr>
          <a:xfrm>
            <a:off x="6598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CustomShape 83"/>
          <p:cNvSpPr/>
          <p:nvPr/>
        </p:nvSpPr>
        <p:spPr>
          <a:xfrm>
            <a:off x="6504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CustomShape 84"/>
          <p:cNvSpPr/>
          <p:nvPr/>
        </p:nvSpPr>
        <p:spPr>
          <a:xfrm>
            <a:off x="6410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CustomShape 85"/>
          <p:cNvSpPr/>
          <p:nvPr/>
        </p:nvSpPr>
        <p:spPr>
          <a:xfrm>
            <a:off x="6316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CustomShape 86"/>
          <p:cNvSpPr/>
          <p:nvPr/>
        </p:nvSpPr>
        <p:spPr>
          <a:xfrm>
            <a:off x="62218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CustomShape 87"/>
          <p:cNvSpPr/>
          <p:nvPr/>
        </p:nvSpPr>
        <p:spPr>
          <a:xfrm>
            <a:off x="61268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6" name="CustomShape 88"/>
          <p:cNvSpPr/>
          <p:nvPr/>
        </p:nvSpPr>
        <p:spPr>
          <a:xfrm>
            <a:off x="60328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7" name="CustomShape 89"/>
          <p:cNvSpPr/>
          <p:nvPr/>
        </p:nvSpPr>
        <p:spPr>
          <a:xfrm>
            <a:off x="5938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8" name="CustomShape 90"/>
          <p:cNvSpPr/>
          <p:nvPr/>
        </p:nvSpPr>
        <p:spPr>
          <a:xfrm>
            <a:off x="5844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9" name="CustomShape 91"/>
          <p:cNvSpPr/>
          <p:nvPr/>
        </p:nvSpPr>
        <p:spPr>
          <a:xfrm>
            <a:off x="5750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0" name="CustomShape 92"/>
          <p:cNvSpPr/>
          <p:nvPr/>
        </p:nvSpPr>
        <p:spPr>
          <a:xfrm>
            <a:off x="5656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1" name="CustomShape 93"/>
          <p:cNvSpPr/>
          <p:nvPr/>
        </p:nvSpPr>
        <p:spPr>
          <a:xfrm>
            <a:off x="5561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2" name="CustomShape 94"/>
          <p:cNvSpPr/>
          <p:nvPr/>
        </p:nvSpPr>
        <p:spPr>
          <a:xfrm>
            <a:off x="5467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3" name="CustomShape 95"/>
          <p:cNvSpPr/>
          <p:nvPr/>
        </p:nvSpPr>
        <p:spPr>
          <a:xfrm>
            <a:off x="53730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4" name="CustomShape 96"/>
          <p:cNvSpPr/>
          <p:nvPr/>
        </p:nvSpPr>
        <p:spPr>
          <a:xfrm>
            <a:off x="5279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CustomShape 97"/>
          <p:cNvSpPr/>
          <p:nvPr/>
        </p:nvSpPr>
        <p:spPr>
          <a:xfrm>
            <a:off x="5185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CustomShape 98"/>
          <p:cNvSpPr/>
          <p:nvPr/>
        </p:nvSpPr>
        <p:spPr>
          <a:xfrm>
            <a:off x="5089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7" name="CustomShape 99"/>
          <p:cNvSpPr/>
          <p:nvPr/>
        </p:nvSpPr>
        <p:spPr>
          <a:xfrm>
            <a:off x="49957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8" name="CustomShape 100"/>
          <p:cNvSpPr/>
          <p:nvPr/>
        </p:nvSpPr>
        <p:spPr>
          <a:xfrm>
            <a:off x="4901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9" name="CustomShape 101"/>
          <p:cNvSpPr/>
          <p:nvPr/>
        </p:nvSpPr>
        <p:spPr>
          <a:xfrm>
            <a:off x="4807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CustomShape 102"/>
          <p:cNvSpPr/>
          <p:nvPr/>
        </p:nvSpPr>
        <p:spPr>
          <a:xfrm>
            <a:off x="47134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1" name="CustomShape 103"/>
          <p:cNvSpPr/>
          <p:nvPr/>
        </p:nvSpPr>
        <p:spPr>
          <a:xfrm>
            <a:off x="4619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2" name="CustomShape 104"/>
          <p:cNvSpPr/>
          <p:nvPr/>
        </p:nvSpPr>
        <p:spPr>
          <a:xfrm>
            <a:off x="4524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CustomShape 105"/>
          <p:cNvSpPr/>
          <p:nvPr/>
        </p:nvSpPr>
        <p:spPr>
          <a:xfrm>
            <a:off x="4430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CustomShape 106"/>
          <p:cNvSpPr/>
          <p:nvPr/>
        </p:nvSpPr>
        <p:spPr>
          <a:xfrm>
            <a:off x="4336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CustomShape 107"/>
          <p:cNvSpPr/>
          <p:nvPr/>
        </p:nvSpPr>
        <p:spPr>
          <a:xfrm>
            <a:off x="4242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6" name="CustomShape 108"/>
          <p:cNvSpPr/>
          <p:nvPr/>
        </p:nvSpPr>
        <p:spPr>
          <a:xfrm>
            <a:off x="41479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7" name="CustomShape 109"/>
          <p:cNvSpPr/>
          <p:nvPr/>
        </p:nvSpPr>
        <p:spPr>
          <a:xfrm>
            <a:off x="4053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8" name="CustomShape 110"/>
          <p:cNvSpPr/>
          <p:nvPr/>
        </p:nvSpPr>
        <p:spPr>
          <a:xfrm>
            <a:off x="3958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CustomShape 111"/>
          <p:cNvSpPr/>
          <p:nvPr/>
        </p:nvSpPr>
        <p:spPr>
          <a:xfrm>
            <a:off x="3864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0" name="CustomShape 112"/>
          <p:cNvSpPr/>
          <p:nvPr/>
        </p:nvSpPr>
        <p:spPr>
          <a:xfrm>
            <a:off x="3770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1" name="CustomShape 113"/>
          <p:cNvSpPr/>
          <p:nvPr/>
        </p:nvSpPr>
        <p:spPr>
          <a:xfrm>
            <a:off x="3676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2" name="CustomShape 114"/>
          <p:cNvSpPr/>
          <p:nvPr/>
        </p:nvSpPr>
        <p:spPr>
          <a:xfrm>
            <a:off x="3582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115"/>
          <p:cNvSpPr/>
          <p:nvPr/>
        </p:nvSpPr>
        <p:spPr>
          <a:xfrm>
            <a:off x="3487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4" name="CustomShape 116"/>
          <p:cNvSpPr/>
          <p:nvPr/>
        </p:nvSpPr>
        <p:spPr>
          <a:xfrm>
            <a:off x="3393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CustomShape 117"/>
          <p:cNvSpPr/>
          <p:nvPr/>
        </p:nvSpPr>
        <p:spPr>
          <a:xfrm>
            <a:off x="3299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6" name="CustomShape 118"/>
          <p:cNvSpPr/>
          <p:nvPr/>
        </p:nvSpPr>
        <p:spPr>
          <a:xfrm>
            <a:off x="3205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7" name="CustomShape 119"/>
          <p:cNvSpPr/>
          <p:nvPr/>
        </p:nvSpPr>
        <p:spPr>
          <a:xfrm>
            <a:off x="3111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CustomShape 120"/>
          <p:cNvSpPr/>
          <p:nvPr/>
        </p:nvSpPr>
        <p:spPr>
          <a:xfrm>
            <a:off x="30168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CustomShape 121"/>
          <p:cNvSpPr/>
          <p:nvPr/>
        </p:nvSpPr>
        <p:spPr>
          <a:xfrm>
            <a:off x="29217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CustomShape 122"/>
          <p:cNvSpPr/>
          <p:nvPr/>
        </p:nvSpPr>
        <p:spPr>
          <a:xfrm>
            <a:off x="28278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CustomShape 123"/>
          <p:cNvSpPr/>
          <p:nvPr/>
        </p:nvSpPr>
        <p:spPr>
          <a:xfrm>
            <a:off x="27334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CustomShape 124"/>
          <p:cNvSpPr/>
          <p:nvPr/>
        </p:nvSpPr>
        <p:spPr>
          <a:xfrm>
            <a:off x="2639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CustomShape 125"/>
          <p:cNvSpPr/>
          <p:nvPr/>
        </p:nvSpPr>
        <p:spPr>
          <a:xfrm>
            <a:off x="2545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4" name="CustomShape 126"/>
          <p:cNvSpPr/>
          <p:nvPr/>
        </p:nvSpPr>
        <p:spPr>
          <a:xfrm>
            <a:off x="2451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CustomShape 127"/>
          <p:cNvSpPr/>
          <p:nvPr/>
        </p:nvSpPr>
        <p:spPr>
          <a:xfrm>
            <a:off x="23562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CustomShape 128"/>
          <p:cNvSpPr/>
          <p:nvPr/>
        </p:nvSpPr>
        <p:spPr>
          <a:xfrm>
            <a:off x="22622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CustomShape 129"/>
          <p:cNvSpPr/>
          <p:nvPr/>
        </p:nvSpPr>
        <p:spPr>
          <a:xfrm>
            <a:off x="21679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CustomShape 130"/>
          <p:cNvSpPr/>
          <p:nvPr/>
        </p:nvSpPr>
        <p:spPr>
          <a:xfrm>
            <a:off x="2073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CustomShape 131"/>
          <p:cNvSpPr/>
          <p:nvPr/>
        </p:nvSpPr>
        <p:spPr>
          <a:xfrm>
            <a:off x="19800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CustomShape 132"/>
          <p:cNvSpPr/>
          <p:nvPr/>
        </p:nvSpPr>
        <p:spPr>
          <a:xfrm>
            <a:off x="1886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1" name="CustomShape 133"/>
          <p:cNvSpPr/>
          <p:nvPr/>
        </p:nvSpPr>
        <p:spPr>
          <a:xfrm>
            <a:off x="17906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2" name="CustomShape 134"/>
          <p:cNvSpPr/>
          <p:nvPr/>
        </p:nvSpPr>
        <p:spPr>
          <a:xfrm>
            <a:off x="16966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3" name="CustomShape 135"/>
          <p:cNvSpPr/>
          <p:nvPr/>
        </p:nvSpPr>
        <p:spPr>
          <a:xfrm>
            <a:off x="16023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CustomShape 136"/>
          <p:cNvSpPr/>
          <p:nvPr/>
        </p:nvSpPr>
        <p:spPr>
          <a:xfrm>
            <a:off x="15084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CustomShape 137"/>
          <p:cNvSpPr/>
          <p:nvPr/>
        </p:nvSpPr>
        <p:spPr>
          <a:xfrm>
            <a:off x="14144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6" name="CustomShape 138"/>
          <p:cNvSpPr/>
          <p:nvPr/>
        </p:nvSpPr>
        <p:spPr>
          <a:xfrm>
            <a:off x="13190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7" name="CustomShape 139"/>
          <p:cNvSpPr/>
          <p:nvPr/>
        </p:nvSpPr>
        <p:spPr>
          <a:xfrm>
            <a:off x="12250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8" name="CustomShape 140"/>
          <p:cNvSpPr/>
          <p:nvPr/>
        </p:nvSpPr>
        <p:spPr>
          <a:xfrm>
            <a:off x="11311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9" name="CustomShape 141"/>
          <p:cNvSpPr/>
          <p:nvPr/>
        </p:nvSpPr>
        <p:spPr>
          <a:xfrm>
            <a:off x="10371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CustomShape 142"/>
          <p:cNvSpPr/>
          <p:nvPr/>
        </p:nvSpPr>
        <p:spPr>
          <a:xfrm>
            <a:off x="94284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CustomShape 143"/>
          <p:cNvSpPr/>
          <p:nvPr/>
        </p:nvSpPr>
        <p:spPr>
          <a:xfrm>
            <a:off x="8488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2" name="CustomShape 144"/>
          <p:cNvSpPr/>
          <p:nvPr/>
        </p:nvSpPr>
        <p:spPr>
          <a:xfrm>
            <a:off x="7534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CustomShape 145"/>
          <p:cNvSpPr/>
          <p:nvPr/>
        </p:nvSpPr>
        <p:spPr>
          <a:xfrm>
            <a:off x="6595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4" name="CustomShape 146"/>
          <p:cNvSpPr/>
          <p:nvPr/>
        </p:nvSpPr>
        <p:spPr>
          <a:xfrm>
            <a:off x="5655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5" name="CustomShape 147"/>
          <p:cNvSpPr/>
          <p:nvPr/>
        </p:nvSpPr>
        <p:spPr>
          <a:xfrm>
            <a:off x="47160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6" name="CustomShape 148"/>
          <p:cNvSpPr/>
          <p:nvPr/>
        </p:nvSpPr>
        <p:spPr>
          <a:xfrm>
            <a:off x="377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7" name="CustomShape 149"/>
          <p:cNvSpPr/>
          <p:nvPr/>
        </p:nvSpPr>
        <p:spPr>
          <a:xfrm>
            <a:off x="28332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1" y="0"/>
                </a:moveTo>
                <a:lnTo>
                  <a:pt x="1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8" name="CustomShape 150"/>
          <p:cNvSpPr/>
          <p:nvPr/>
        </p:nvSpPr>
        <p:spPr>
          <a:xfrm>
            <a:off x="18828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9" name="CustomShape 151"/>
          <p:cNvSpPr/>
          <p:nvPr/>
        </p:nvSpPr>
        <p:spPr>
          <a:xfrm>
            <a:off x="93960" y="0"/>
            <a:ext cx="360" cy="5140800"/>
          </a:xfrm>
          <a:custGeom>
            <a:avLst/>
            <a:gdLst/>
            <a:ahLst/>
            <a:cxnLst/>
            <a:rect l="l" t="t" r="r" b="b"/>
            <a:pathLst>
              <a:path w="1" h="158465">
                <a:moveTo>
                  <a:pt x="0" y="0"/>
                </a:moveTo>
                <a:lnTo>
                  <a:pt x="0" y="158464"/>
                </a:lnTo>
              </a:path>
            </a:pathLst>
          </a:custGeom>
          <a:noFill/>
          <a:ln w="9360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0" name="CustomShape 152"/>
          <p:cNvSpPr/>
          <p:nvPr/>
        </p:nvSpPr>
        <p:spPr>
          <a:xfrm>
            <a:off x="7302960" y="-294480"/>
            <a:ext cx="448200" cy="55620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1" name="CustomShape 153"/>
          <p:cNvSpPr/>
          <p:nvPr/>
        </p:nvSpPr>
        <p:spPr>
          <a:xfrm>
            <a:off x="-35280" y="3367080"/>
            <a:ext cx="440640" cy="50220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2" name="CustomShape 154"/>
          <p:cNvSpPr/>
          <p:nvPr/>
        </p:nvSpPr>
        <p:spPr>
          <a:xfrm>
            <a:off x="8817840" y="3439800"/>
            <a:ext cx="411480" cy="50508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3" name="CustomShape 155"/>
          <p:cNvSpPr/>
          <p:nvPr/>
        </p:nvSpPr>
        <p:spPr>
          <a:xfrm>
            <a:off x="8742960" y="4166640"/>
            <a:ext cx="492840" cy="33768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CustomShape 156"/>
          <p:cNvSpPr/>
          <p:nvPr/>
        </p:nvSpPr>
        <p:spPr>
          <a:xfrm>
            <a:off x="8361000" y="4506840"/>
            <a:ext cx="370080" cy="38232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5" name="CustomShape 157"/>
          <p:cNvSpPr/>
          <p:nvPr/>
        </p:nvSpPr>
        <p:spPr>
          <a:xfrm>
            <a:off x="-77040" y="1487880"/>
            <a:ext cx="336960" cy="39816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6" name="CustomShape 158"/>
          <p:cNvSpPr/>
          <p:nvPr/>
        </p:nvSpPr>
        <p:spPr>
          <a:xfrm>
            <a:off x="8052480" y="4825440"/>
            <a:ext cx="587520" cy="41148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7" name="CustomShape 159"/>
          <p:cNvSpPr/>
          <p:nvPr/>
        </p:nvSpPr>
        <p:spPr>
          <a:xfrm>
            <a:off x="8052480" y="4132440"/>
            <a:ext cx="385560" cy="40644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CustomShape 160"/>
          <p:cNvSpPr/>
          <p:nvPr/>
        </p:nvSpPr>
        <p:spPr>
          <a:xfrm>
            <a:off x="7430760" y="4873320"/>
            <a:ext cx="295200" cy="20880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ustomShape 161"/>
          <p:cNvSpPr/>
          <p:nvPr/>
        </p:nvSpPr>
        <p:spPr>
          <a:xfrm>
            <a:off x="8749800" y="4950000"/>
            <a:ext cx="285840" cy="18180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0" name="CustomShape 162"/>
          <p:cNvSpPr/>
          <p:nvPr/>
        </p:nvSpPr>
        <p:spPr>
          <a:xfrm>
            <a:off x="8522280" y="4000320"/>
            <a:ext cx="304560" cy="38268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1" name="CustomShape 163"/>
          <p:cNvSpPr/>
          <p:nvPr/>
        </p:nvSpPr>
        <p:spPr>
          <a:xfrm>
            <a:off x="8829360" y="4583880"/>
            <a:ext cx="388800" cy="2869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2" name="CustomShape 164"/>
          <p:cNvSpPr/>
          <p:nvPr/>
        </p:nvSpPr>
        <p:spPr>
          <a:xfrm>
            <a:off x="8964000" y="1338840"/>
            <a:ext cx="177480" cy="37116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3" name="CustomShape 165"/>
          <p:cNvSpPr/>
          <p:nvPr/>
        </p:nvSpPr>
        <p:spPr>
          <a:xfrm rot="19173600">
            <a:off x="7108920" y="4876920"/>
            <a:ext cx="277560" cy="35532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CustomShape 166"/>
          <p:cNvSpPr/>
          <p:nvPr/>
        </p:nvSpPr>
        <p:spPr>
          <a:xfrm>
            <a:off x="7659720" y="4370040"/>
            <a:ext cx="375120" cy="42408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CustomShape 167"/>
          <p:cNvSpPr/>
          <p:nvPr/>
        </p:nvSpPr>
        <p:spPr>
          <a:xfrm>
            <a:off x="8797680" y="3078720"/>
            <a:ext cx="383400" cy="25560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CustomShape 168"/>
          <p:cNvSpPr/>
          <p:nvPr/>
        </p:nvSpPr>
        <p:spPr>
          <a:xfrm>
            <a:off x="7782480" y="4885200"/>
            <a:ext cx="172440" cy="18468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CustomShape 169"/>
          <p:cNvSpPr/>
          <p:nvPr/>
        </p:nvSpPr>
        <p:spPr>
          <a:xfrm>
            <a:off x="347040" y="608760"/>
            <a:ext cx="207720" cy="4564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CustomShape 170"/>
          <p:cNvSpPr/>
          <p:nvPr/>
        </p:nvSpPr>
        <p:spPr>
          <a:xfrm>
            <a:off x="645120" y="356040"/>
            <a:ext cx="411480" cy="50508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9" name="CustomShape 171"/>
          <p:cNvSpPr/>
          <p:nvPr/>
        </p:nvSpPr>
        <p:spPr>
          <a:xfrm>
            <a:off x="8318880" y="-29880"/>
            <a:ext cx="454320" cy="42300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CustomShape 172"/>
          <p:cNvSpPr/>
          <p:nvPr/>
        </p:nvSpPr>
        <p:spPr>
          <a:xfrm>
            <a:off x="0" y="1013400"/>
            <a:ext cx="370080" cy="38232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1" name="CustomShape 173"/>
          <p:cNvSpPr/>
          <p:nvPr/>
        </p:nvSpPr>
        <p:spPr>
          <a:xfrm>
            <a:off x="8699400" y="179280"/>
            <a:ext cx="518760" cy="536400"/>
          </a:xfrm>
          <a:custGeom>
            <a:avLst/>
            <a:gdLst/>
            <a:ahLst/>
            <a:cxnLst/>
            <a:rect l="l" t="t" r="r" b="b"/>
            <a:pathLst>
              <a:path w="18378" h="19002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2" name="CustomShape 174"/>
          <p:cNvSpPr/>
          <p:nvPr/>
        </p:nvSpPr>
        <p:spPr>
          <a:xfrm>
            <a:off x="700560" y="4557600"/>
            <a:ext cx="502200" cy="39816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3" name="CustomShape 175"/>
          <p:cNvSpPr/>
          <p:nvPr/>
        </p:nvSpPr>
        <p:spPr>
          <a:xfrm>
            <a:off x="258840" y="-86400"/>
            <a:ext cx="467640" cy="4395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4" name="CustomShape 176"/>
          <p:cNvSpPr/>
          <p:nvPr/>
        </p:nvSpPr>
        <p:spPr>
          <a:xfrm>
            <a:off x="-34920" y="4075560"/>
            <a:ext cx="336960" cy="39816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5" name="CustomShape 177"/>
          <p:cNvSpPr/>
          <p:nvPr/>
        </p:nvSpPr>
        <p:spPr>
          <a:xfrm>
            <a:off x="721080" y="4997880"/>
            <a:ext cx="460440" cy="17532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6" name="CustomShape 178"/>
          <p:cNvSpPr/>
          <p:nvPr/>
        </p:nvSpPr>
        <p:spPr>
          <a:xfrm>
            <a:off x="-243000" y="54360"/>
            <a:ext cx="587520" cy="41148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CustomShape 179"/>
          <p:cNvSpPr/>
          <p:nvPr/>
        </p:nvSpPr>
        <p:spPr>
          <a:xfrm>
            <a:off x="7841880" y="-100800"/>
            <a:ext cx="385560" cy="40644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8" name="CustomShape 180"/>
          <p:cNvSpPr/>
          <p:nvPr/>
        </p:nvSpPr>
        <p:spPr>
          <a:xfrm>
            <a:off x="-38520" y="578880"/>
            <a:ext cx="295200" cy="20880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CustomShape 181"/>
          <p:cNvSpPr/>
          <p:nvPr/>
        </p:nvSpPr>
        <p:spPr>
          <a:xfrm>
            <a:off x="1403640" y="11520"/>
            <a:ext cx="285840" cy="18180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0" name="CustomShape 182"/>
          <p:cNvSpPr/>
          <p:nvPr/>
        </p:nvSpPr>
        <p:spPr>
          <a:xfrm>
            <a:off x="956160" y="-57240"/>
            <a:ext cx="321120" cy="31896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1" name="CustomShape 183"/>
          <p:cNvSpPr/>
          <p:nvPr/>
        </p:nvSpPr>
        <p:spPr>
          <a:xfrm>
            <a:off x="1333440" y="4678560"/>
            <a:ext cx="304560" cy="38268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2" name="CustomShape 184"/>
          <p:cNvSpPr/>
          <p:nvPr/>
        </p:nvSpPr>
        <p:spPr>
          <a:xfrm>
            <a:off x="91800" y="4552920"/>
            <a:ext cx="413640" cy="40752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CustomShape 185"/>
          <p:cNvSpPr/>
          <p:nvPr/>
        </p:nvSpPr>
        <p:spPr>
          <a:xfrm>
            <a:off x="1525680" y="4911480"/>
            <a:ext cx="388800" cy="2869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4" name="CustomShape 186"/>
          <p:cNvSpPr/>
          <p:nvPr/>
        </p:nvSpPr>
        <p:spPr>
          <a:xfrm>
            <a:off x="2880" y="4900320"/>
            <a:ext cx="177480" cy="37116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5" name="CustomShape 187"/>
          <p:cNvSpPr/>
          <p:nvPr/>
        </p:nvSpPr>
        <p:spPr>
          <a:xfrm rot="1920600">
            <a:off x="8224920" y="623880"/>
            <a:ext cx="498960" cy="42300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6" name="CustomShape 188"/>
          <p:cNvSpPr/>
          <p:nvPr/>
        </p:nvSpPr>
        <p:spPr>
          <a:xfrm>
            <a:off x="347040" y="4064040"/>
            <a:ext cx="477000" cy="33660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7" name="CustomShape 189"/>
          <p:cNvSpPr/>
          <p:nvPr/>
        </p:nvSpPr>
        <p:spPr>
          <a:xfrm rot="16200000">
            <a:off x="7995960" y="319320"/>
            <a:ext cx="277560" cy="35532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CustomShape 190"/>
          <p:cNvSpPr/>
          <p:nvPr/>
        </p:nvSpPr>
        <p:spPr>
          <a:xfrm>
            <a:off x="8801640" y="790200"/>
            <a:ext cx="375120" cy="42408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9" name="CustomShape 191"/>
          <p:cNvSpPr/>
          <p:nvPr/>
        </p:nvSpPr>
        <p:spPr>
          <a:xfrm>
            <a:off x="258840" y="4957920"/>
            <a:ext cx="383400" cy="25560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0" name="CustomShape 192"/>
          <p:cNvSpPr/>
          <p:nvPr/>
        </p:nvSpPr>
        <p:spPr>
          <a:xfrm>
            <a:off x="8699400" y="1151280"/>
            <a:ext cx="172440" cy="18468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1" name="PlaceHolder 19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l-GR" sz="4400" b="0" strike="noStrike" spc="-1">
                <a:latin typeface="Arial"/>
              </a:rPr>
              <a:t>Πατήστε για επεξεργασία της μορφής κειμένου του τίτλου</a:t>
            </a:r>
          </a:p>
        </p:txBody>
      </p:sp>
      <p:sp>
        <p:nvSpPr>
          <p:cNvPr id="872" name="PlaceHolder 19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3200" b="0" strike="noStrike" spc="-1">
                <a:latin typeface="Arial"/>
              </a:rPr>
              <a:t>Πατήστε για επεξεργασία της μορφής κειμένου διάρθρωσης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800" b="0" strike="noStrike" spc="-1">
                <a:latin typeface="Arial"/>
              </a:rPr>
              <a:t>Δεύτερο επίπεδο διάρθρωσης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400" b="0" strike="noStrike" spc="-1">
                <a:latin typeface="Arial"/>
              </a:rPr>
              <a:t>Τρίτο επίπεδο διάρθρωσης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000" b="0" strike="noStrike" spc="-1">
                <a:latin typeface="Arial"/>
              </a:rPr>
              <a:t>Τέταρτο επίπεδο διάρθρωσης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Πέμπτο επίπεδο διάρθρωσης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Έκτο επίπεδο διάρθρωσης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Έβδομο επίπεδο διάρθρωσης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CustomShape 1"/>
          <p:cNvSpPr/>
          <p:nvPr/>
        </p:nvSpPr>
        <p:spPr>
          <a:xfrm>
            <a:off x="207820" y="2340646"/>
            <a:ext cx="8294040" cy="11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l-GR" sz="3700" b="0" strike="noStrike" spc="-1" dirty="0">
                <a:solidFill>
                  <a:srgbClr val="000000"/>
                </a:solidFill>
                <a:latin typeface="Arial"/>
                <a:ea typeface="Sniglet"/>
                <a:cs typeface="Arial"/>
              </a:rPr>
              <a:t>Εισαγωγή </a:t>
            </a:r>
            <a:r>
              <a:rPr lang="el-GR" sz="3700" spc="-1" dirty="0">
                <a:solidFill>
                  <a:srgbClr val="000000"/>
                </a:solidFill>
                <a:latin typeface="Arial"/>
                <a:ea typeface="Sniglet"/>
                <a:cs typeface="Arial"/>
              </a:rPr>
              <a:t>στην</a:t>
            </a:r>
            <a:r>
              <a:rPr lang="el-GR" sz="3700" b="0" strike="noStrike" spc="-1" dirty="0">
                <a:solidFill>
                  <a:srgbClr val="000000"/>
                </a:solidFill>
                <a:latin typeface="Arial"/>
                <a:ea typeface="Sniglet"/>
                <a:cs typeface="Arial"/>
              </a:rPr>
              <a:t> Python</a:t>
            </a:r>
            <a:endParaRPr lang="el-GR" sz="3700" b="0" strike="noStrike" spc="-1" dirty="0">
              <a:latin typeface="Arial"/>
              <a:cs typeface="Arial"/>
            </a:endParaRPr>
          </a:p>
        </p:txBody>
      </p:sp>
      <p:pic>
        <p:nvPicPr>
          <p:cNvPr id="910" name="Picture 4"/>
          <p:cNvPicPr/>
          <p:nvPr/>
        </p:nvPicPr>
        <p:blipFill>
          <a:blip r:embed="rId2"/>
          <a:stretch/>
        </p:blipFill>
        <p:spPr>
          <a:xfrm>
            <a:off x="3182758" y="0"/>
            <a:ext cx="2345040" cy="234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CustomShape 1"/>
          <p:cNvSpPr/>
          <p:nvPr/>
        </p:nvSpPr>
        <p:spPr>
          <a:xfrm>
            <a:off x="820972" y="228600"/>
            <a:ext cx="613800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l-GR" sz="5400" b="0" strike="noStrike" spc="-1" dirty="0">
                <a:solidFill>
                  <a:srgbClr val="000000"/>
                </a:solidFill>
                <a:latin typeface="Arial"/>
                <a:ea typeface="Sniglet"/>
                <a:cs typeface="Arial"/>
              </a:rPr>
              <a:t>Τι είναι η Python?</a:t>
            </a:r>
            <a:endParaRPr lang="el-GR" sz="5400" b="0" strike="noStrike" spc="-1" dirty="0">
              <a:latin typeface="Arial"/>
              <a:cs typeface="Arial"/>
            </a:endParaRPr>
          </a:p>
        </p:txBody>
      </p:sp>
      <p:sp>
        <p:nvSpPr>
          <p:cNvPr id="912" name="CustomShape 2"/>
          <p:cNvSpPr/>
          <p:nvPr/>
        </p:nvSpPr>
        <p:spPr>
          <a:xfrm>
            <a:off x="902976" y="1581150"/>
            <a:ext cx="5976000" cy="244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lang="el-GR" sz="2800" b="0" strike="noStrike" spc="-1" dirty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Η Python είναι μια υψηλού επιπέδου γλώσσα προγραμματισμού που δημιουργήθηκε το 1991 με δυναμική σημασιολογία, κυρίως για ανάπτυξη ιστού και εφαρμογών.</a:t>
            </a:r>
            <a:endParaRPr lang="el-GR" sz="2800" b="0" strike="noStrike" spc="-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CustomShape 1"/>
          <p:cNvSpPr/>
          <p:nvPr/>
        </p:nvSpPr>
        <p:spPr>
          <a:xfrm>
            <a:off x="677749" y="142169"/>
            <a:ext cx="613800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l-GR" sz="5400" b="0" strike="noStrike" spc="-1" dirty="0">
                <a:solidFill>
                  <a:srgbClr val="000000"/>
                </a:solidFill>
                <a:latin typeface="Arial"/>
                <a:ea typeface="Sniglet"/>
                <a:cs typeface="Arial"/>
              </a:rPr>
              <a:t>Πλεονεκτήματα</a:t>
            </a:r>
            <a:endParaRPr lang="el-GR" sz="5400" b="0" strike="noStrike" spc="-1" dirty="0">
              <a:latin typeface="Arial"/>
              <a:cs typeface="Arial"/>
            </a:endParaRPr>
          </a:p>
        </p:txBody>
      </p:sp>
      <p:sp>
        <p:nvSpPr>
          <p:cNvPr id="914" name="CustomShape 2"/>
          <p:cNvSpPr/>
          <p:nvPr/>
        </p:nvSpPr>
        <p:spPr>
          <a:xfrm>
            <a:off x="254060" y="1190625"/>
            <a:ext cx="6978650" cy="3809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 marL="431800" indent="-321310">
              <a:lnSpc>
                <a:spcPct val="100000"/>
              </a:lnSpc>
              <a:spcAft>
                <a:spcPts val="1417"/>
              </a:spcAft>
              <a:buClr>
                <a:srgbClr val="55ACEE"/>
              </a:buClr>
              <a:buFont typeface="Wingdings" charset="2"/>
              <a:buChar char=""/>
            </a:pP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Η Python </a:t>
            </a:r>
            <a:r>
              <a:rPr lang="el-GR" sz="2600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είναι</a:t>
            </a: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 εύκολη στην εκμάθηση.</a:t>
            </a:r>
            <a:endParaRPr lang="el-GR" sz="2600" b="0" strike="noStrike" spc="-1" dirty="0">
              <a:latin typeface="Arial"/>
              <a:cs typeface="Arial"/>
            </a:endParaRPr>
          </a:p>
          <a:p>
            <a:pPr marL="431800" indent="-321310">
              <a:lnSpc>
                <a:spcPct val="100000"/>
              </a:lnSpc>
              <a:spcAft>
                <a:spcPts val="1417"/>
              </a:spcAft>
              <a:buClr>
                <a:srgbClr val="55ACEE"/>
              </a:buClr>
              <a:buFont typeface="Wingdings" charset="2"/>
              <a:buChar char=""/>
            </a:pP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Υποστηρίζει </a:t>
            </a:r>
            <a:r>
              <a:rPr lang="el-GR" sz="2600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πολλά</a:t>
            </a: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 συστήματα και πλατφόρμες.</a:t>
            </a:r>
            <a:endParaRPr lang="el-GR" sz="2600" b="0" strike="noStrike" spc="-1" dirty="0">
              <a:latin typeface="Arial"/>
              <a:cs typeface="Arial"/>
            </a:endParaRPr>
          </a:p>
          <a:p>
            <a:pPr marL="431800" indent="-321310">
              <a:lnSpc>
                <a:spcPct val="100000"/>
              </a:lnSpc>
              <a:spcAft>
                <a:spcPts val="1417"/>
              </a:spcAft>
              <a:buClr>
                <a:srgbClr val="55ACEE"/>
              </a:buClr>
              <a:buFont typeface="Wingdings" charset="2"/>
              <a:buChar char=""/>
            </a:pP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Η Python είναι επεκτάσιμη </a:t>
            </a:r>
            <a:r>
              <a:rPr lang="el-GR" sz="2600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επιτρέποντας</a:t>
            </a: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 έτσι και την δημιουργία εφαρμογών δικτύου.</a:t>
            </a:r>
            <a:endParaRPr lang="el-GR" sz="2600" b="0" strike="noStrike" spc="-1" dirty="0">
              <a:latin typeface="Arial"/>
              <a:cs typeface="Arial"/>
            </a:endParaRPr>
          </a:p>
          <a:p>
            <a:pPr marL="431800" indent="-321310">
              <a:lnSpc>
                <a:spcPct val="100000"/>
              </a:lnSpc>
              <a:spcAft>
                <a:spcPts val="1417"/>
              </a:spcAft>
              <a:buClr>
                <a:srgbClr val="55ACEE"/>
              </a:buClr>
              <a:buFont typeface="Wingdings" charset="2"/>
              <a:buChar char=""/>
            </a:pP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Συνεργάζεται με άλλες γλώσσες προγραμματισμού.</a:t>
            </a:r>
            <a:endParaRPr lang="el-GR" sz="2600" b="0" strike="noStrike" spc="-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lang="el-GR" sz="2600" b="0" strike="noStrike" spc="-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CustomShape 1"/>
          <p:cNvSpPr/>
          <p:nvPr/>
        </p:nvSpPr>
        <p:spPr>
          <a:xfrm>
            <a:off x="715261" y="191639"/>
            <a:ext cx="613800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l-GR" sz="5400" b="0" strike="noStrike" spc="-1" dirty="0">
                <a:solidFill>
                  <a:srgbClr val="000000"/>
                </a:solidFill>
                <a:latin typeface="Arial"/>
                <a:ea typeface="Sniglet"/>
                <a:cs typeface="Arial"/>
              </a:rPr>
              <a:t>Πλεονεκτήματα</a:t>
            </a:r>
            <a:endParaRPr lang="el-GR" sz="5400" b="0" strike="noStrike" spc="-1" dirty="0">
              <a:latin typeface="Arial"/>
              <a:cs typeface="Arial"/>
            </a:endParaRPr>
          </a:p>
        </p:txBody>
      </p:sp>
      <p:sp>
        <p:nvSpPr>
          <p:cNvPr id="916" name="CustomShape 2"/>
          <p:cNvSpPr/>
          <p:nvPr/>
        </p:nvSpPr>
        <p:spPr>
          <a:xfrm>
            <a:off x="4556" y="1038643"/>
            <a:ext cx="7560000" cy="359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 marL="215900" indent="-215265">
              <a:lnSpc>
                <a:spcPct val="100000"/>
              </a:lnSpc>
              <a:spcAft>
                <a:spcPts val="1417"/>
              </a:spcAft>
              <a:buClr>
                <a:srgbClr val="55ACEE"/>
              </a:buClr>
              <a:buFont typeface="Wingdings" charset="2"/>
              <a:buChar char=""/>
            </a:pPr>
            <a:r>
              <a:rPr lang="el-GR" sz="2200" spc="-1" dirty="0">
                <a:solidFill>
                  <a:srgbClr val="000000"/>
                </a:solidFill>
                <a:latin typeface="Arial"/>
                <a:ea typeface="Dosis"/>
              </a:rPr>
              <a:t>Επιτρέπει</a:t>
            </a:r>
            <a:r>
              <a:rPr lang="el-GR" sz="2200" b="0" strike="noStrike" spc="-1" dirty="0">
                <a:solidFill>
                  <a:srgbClr val="000000"/>
                </a:solidFill>
                <a:latin typeface="Arial"/>
                <a:ea typeface="Dosis"/>
              </a:rPr>
              <a:t> τον προγραμματισμό με βάση τα </a:t>
            </a:r>
            <a:r>
              <a:rPr lang="el-GR" sz="2200" spc="-1" dirty="0">
                <a:solidFill>
                  <a:srgbClr val="000000"/>
                </a:solidFill>
                <a:latin typeface="Arial"/>
                <a:ea typeface="Dosis"/>
              </a:rPr>
              <a:t>αντικείμενα</a:t>
            </a:r>
            <a:r>
              <a:rPr lang="el-GR" sz="2200" b="0" strike="noStrike" spc="-1" dirty="0">
                <a:solidFill>
                  <a:srgbClr val="000000"/>
                </a:solidFill>
                <a:latin typeface="Arial"/>
                <a:ea typeface="Dosis"/>
              </a:rPr>
              <a:t>.</a:t>
            </a:r>
            <a:endParaRPr lang="el-GR" sz="2200" b="0" strike="noStrike" spc="-1" dirty="0">
              <a:latin typeface="Arial"/>
              <a:cs typeface="Arial"/>
            </a:endParaRPr>
          </a:p>
          <a:p>
            <a:pPr marL="215900" indent="-215265">
              <a:spcAft>
                <a:spcPts val="1417"/>
              </a:spcAft>
              <a:buClr>
                <a:srgbClr val="55ACEE"/>
              </a:buClr>
              <a:buFont typeface="Wingdings" charset="2"/>
              <a:buChar char=""/>
            </a:pPr>
            <a:r>
              <a:rPr lang="el-GR" sz="2200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Επιτρέπει</a:t>
            </a:r>
            <a:r>
              <a:rPr lang="el-GR" sz="22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 </a:t>
            </a:r>
            <a:r>
              <a:rPr lang="el-GR" sz="2200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γρήγορη</a:t>
            </a:r>
            <a:r>
              <a:rPr lang="el-GR" sz="22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 αναζήτηση σε μεγάλο όγκο δεδομένων.</a:t>
            </a:r>
            <a:r>
              <a:rPr lang="el-GR" sz="2200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 </a:t>
            </a:r>
            <a:endParaRPr lang="el-GR" sz="2200" b="0" strike="noStrike" spc="-1" dirty="0">
              <a:latin typeface="Arial"/>
              <a:cs typeface="Arial"/>
            </a:endParaRPr>
          </a:p>
          <a:p>
            <a:pPr marL="215900" indent="-215265">
              <a:lnSpc>
                <a:spcPct val="100000"/>
              </a:lnSpc>
              <a:spcAft>
                <a:spcPts val="1417"/>
              </a:spcAft>
              <a:buClr>
                <a:srgbClr val="55ACEE"/>
              </a:buClr>
              <a:buFont typeface="Wingdings" charset="2"/>
              <a:buChar char=""/>
            </a:pPr>
            <a:r>
              <a:rPr lang="el-GR" sz="22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Επιτρέπει την εύκολη ανάπτυξη ακόμη και των πιο σύνθετων εφαρμογών με το λιγότερο δυνατό σε </a:t>
            </a:r>
            <a:r>
              <a:rPr lang="el-GR" sz="2200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έκταση</a:t>
            </a:r>
            <a:r>
              <a:rPr lang="el-GR" sz="22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 κώδικα.</a:t>
            </a:r>
            <a:endParaRPr lang="el-GR" sz="2200" b="0" strike="noStrike" spc="-1" dirty="0">
              <a:latin typeface="Arial"/>
              <a:cs typeface="Arial"/>
            </a:endParaRPr>
          </a:p>
          <a:p>
            <a:pPr marL="215900" indent="-215265">
              <a:lnSpc>
                <a:spcPct val="100000"/>
              </a:lnSpc>
              <a:spcAft>
                <a:spcPts val="1417"/>
              </a:spcAft>
              <a:buClr>
                <a:srgbClr val="55ACEE"/>
              </a:buClr>
              <a:buFont typeface="Wingdings" charset="2"/>
              <a:buChar char=""/>
            </a:pPr>
            <a:r>
              <a:rPr lang="el-GR" sz="22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Γίγαντες όπως η Yahoo, η Google, η IBM, η NASA, η </a:t>
            </a:r>
            <a:r>
              <a:rPr lang="el-GR" sz="2200" b="0" strike="noStrike" spc="-1" dirty="0" err="1">
                <a:solidFill>
                  <a:srgbClr val="000000"/>
                </a:solidFill>
                <a:latin typeface="Arial"/>
                <a:ea typeface="Dosis"/>
                <a:cs typeface="Arial"/>
              </a:rPr>
              <a:t>Nokia</a:t>
            </a:r>
            <a:r>
              <a:rPr lang="el-GR" sz="22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 και η </a:t>
            </a:r>
            <a:r>
              <a:rPr lang="el-GR" sz="2200" b="0" strike="noStrike" spc="-1" dirty="0" err="1">
                <a:solidFill>
                  <a:srgbClr val="000000"/>
                </a:solidFill>
                <a:latin typeface="Arial"/>
                <a:ea typeface="Dosis"/>
                <a:cs typeface="Arial"/>
              </a:rPr>
              <a:t>Disney</a:t>
            </a:r>
            <a:r>
              <a:rPr lang="el-GR" sz="22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 χρησιμοποιούν την </a:t>
            </a:r>
            <a:r>
              <a:rPr lang="el-GR" sz="2200" b="0" strike="noStrike" spc="-1" dirty="0" err="1">
                <a:solidFill>
                  <a:srgbClr val="000000"/>
                </a:solidFill>
                <a:latin typeface="Arial"/>
                <a:ea typeface="Dosis"/>
                <a:cs typeface="Arial"/>
              </a:rPr>
              <a:t>Python</a:t>
            </a:r>
            <a:r>
              <a:rPr lang="el-GR" sz="22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.</a:t>
            </a:r>
            <a:endParaRPr lang="el-GR" sz="2200" b="0" strike="noStrike" spc="-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CustomShape 1"/>
          <p:cNvSpPr/>
          <p:nvPr/>
        </p:nvSpPr>
        <p:spPr>
          <a:xfrm>
            <a:off x="872398" y="247650"/>
            <a:ext cx="613800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l-GR" sz="5400" b="0" strike="noStrike" spc="-1" dirty="0">
                <a:solidFill>
                  <a:srgbClr val="000000"/>
                </a:solidFill>
                <a:latin typeface="Arial"/>
                <a:ea typeface="Sniglet"/>
                <a:cs typeface="Arial"/>
              </a:rPr>
              <a:t>Μειονεκτήματα</a:t>
            </a:r>
            <a:endParaRPr lang="el-GR" sz="5400" b="0" strike="noStrike" spc="-1" dirty="0">
              <a:latin typeface="Arial"/>
              <a:cs typeface="Arial"/>
            </a:endParaRPr>
          </a:p>
        </p:txBody>
      </p:sp>
      <p:sp>
        <p:nvSpPr>
          <p:cNvPr id="918" name="CustomShape 2"/>
          <p:cNvSpPr/>
          <p:nvPr/>
        </p:nvSpPr>
        <p:spPr>
          <a:xfrm>
            <a:off x="466932" y="1103761"/>
            <a:ext cx="6948488" cy="40084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 marL="215900" indent="-215265">
              <a:spcBef>
                <a:spcPts val="539"/>
              </a:spcBef>
              <a:buClr>
                <a:srgbClr val="55ACEE"/>
              </a:buClr>
              <a:buFont typeface="Wingdings" charset="2"/>
              <a:buChar char=""/>
            </a:pPr>
            <a:endParaRPr lang="el-GR" sz="3200" spc="-1" dirty="0">
              <a:solidFill>
                <a:srgbClr val="000000"/>
              </a:solidFill>
              <a:latin typeface="Arial"/>
              <a:ea typeface="Dosis"/>
              <a:cs typeface="Arial"/>
            </a:endParaRPr>
          </a:p>
          <a:p>
            <a:pPr marL="215900" indent="-215265">
              <a:lnSpc>
                <a:spcPct val="100000"/>
              </a:lnSpc>
              <a:spcBef>
                <a:spcPts val="500"/>
              </a:spcBef>
              <a:buClr>
                <a:srgbClr val="55ACEE"/>
              </a:buClr>
              <a:buFont typeface="Wingdings" charset="2"/>
              <a:buChar char=""/>
            </a:pPr>
            <a:r>
              <a:rPr lang="el-GR" sz="32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Η Python </a:t>
            </a:r>
            <a:r>
              <a:rPr lang="el-GR" sz="3200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μειονεκτεί</a:t>
            </a:r>
            <a:r>
              <a:rPr lang="el-GR" sz="32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 σε ταχύτητα.</a:t>
            </a:r>
            <a:endParaRPr lang="el-GR" sz="3200" b="0" strike="noStrike" spc="-1" dirty="0">
              <a:latin typeface="Arial"/>
              <a:cs typeface="Arial"/>
            </a:endParaRPr>
          </a:p>
          <a:p>
            <a:pPr marL="215900" indent="-215265">
              <a:lnSpc>
                <a:spcPct val="100000"/>
              </a:lnSpc>
              <a:spcBef>
                <a:spcPts val="541"/>
              </a:spcBef>
              <a:buClr>
                <a:srgbClr val="55ACEE"/>
              </a:buClr>
              <a:buFont typeface="Wingdings" charset="2"/>
              <a:buChar char=""/>
            </a:pPr>
            <a:r>
              <a:rPr lang="el-GR" sz="32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Η Python δεν είναι πολύ καλή γλώσσα για την ανάπτυξη εφαρμογών κινητών τηλεφώνων.</a:t>
            </a:r>
            <a:endParaRPr lang="el-GR" sz="3200" b="0" strike="noStrike" spc="-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CustomShape 1"/>
          <p:cNvSpPr/>
          <p:nvPr/>
        </p:nvSpPr>
        <p:spPr>
          <a:xfrm>
            <a:off x="1537200" y="1504950"/>
            <a:ext cx="6190560" cy="313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 marL="215900" indent="-215900">
              <a:spcBef>
                <a:spcPts val="601"/>
              </a:spcBef>
              <a:buClr>
                <a:srgbClr val="55ACEE"/>
              </a:buClr>
              <a:buSzPct val="75000"/>
              <a:buFont typeface="Wingdings" charset="2"/>
              <a:buChar char=""/>
            </a:pP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Εύκολη στην εκμάθηση και στην</a:t>
            </a:r>
            <a:r>
              <a:rPr lang="el-GR" sz="2600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  </a:t>
            </a: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 </a:t>
            </a:r>
            <a:r>
              <a:rPr lang="el-GR" sz="2600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κατανόηση</a:t>
            </a: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 του </a:t>
            </a:r>
            <a:r>
              <a:rPr lang="el-GR" sz="2600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κώδικα</a:t>
            </a: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.</a:t>
            </a:r>
            <a:endParaRPr lang="el-GR" sz="2600" b="0" strike="noStrike" spc="-1" dirty="0">
              <a:latin typeface="Arial"/>
              <a:cs typeface="Arial"/>
            </a:endParaRPr>
          </a:p>
          <a:p>
            <a:pPr marL="215900" indent="-215900">
              <a:lnSpc>
                <a:spcPct val="100000"/>
              </a:lnSpc>
              <a:spcBef>
                <a:spcPts val="601"/>
              </a:spcBef>
              <a:buClr>
                <a:srgbClr val="55ACEE"/>
              </a:buClr>
              <a:buSzPct val="75000"/>
              <a:buFont typeface="Wingdings" charset="2"/>
              <a:buChar char=""/>
            </a:pP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Φορητή.</a:t>
            </a:r>
            <a:endParaRPr lang="el-GR" sz="2600" b="0" strike="noStrike" spc="-1" dirty="0">
              <a:latin typeface="Arial"/>
              <a:cs typeface="Arial"/>
            </a:endParaRPr>
          </a:p>
          <a:p>
            <a:pPr marL="215900" indent="-215900">
              <a:lnSpc>
                <a:spcPct val="100000"/>
              </a:lnSpc>
              <a:spcBef>
                <a:spcPts val="601"/>
              </a:spcBef>
              <a:buClr>
                <a:srgbClr val="55ACEE"/>
              </a:buClr>
              <a:buSzPct val="75000"/>
              <a:buFont typeface="Wingdings" charset="2"/>
              <a:buChar char=""/>
            </a:pP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Επεκτάσιμη.</a:t>
            </a:r>
            <a:endParaRPr lang="el-GR" sz="2600" b="0" strike="noStrike" spc="-1" dirty="0">
              <a:latin typeface="Arial"/>
              <a:cs typeface="Arial"/>
            </a:endParaRPr>
          </a:p>
          <a:p>
            <a:pPr marL="215900" indent="-215900">
              <a:lnSpc>
                <a:spcPct val="100000"/>
              </a:lnSpc>
              <a:spcBef>
                <a:spcPts val="601"/>
              </a:spcBef>
              <a:buClr>
                <a:srgbClr val="55ACEE"/>
              </a:buClr>
              <a:buSzPct val="75000"/>
              <a:buFont typeface="Wingdings" charset="2"/>
              <a:buChar char=""/>
            </a:pPr>
            <a:r>
              <a:rPr lang="el-GR" sz="2600" b="0" strike="noStrike" spc="-1" dirty="0">
                <a:solidFill>
                  <a:srgbClr val="000000"/>
                </a:solidFill>
                <a:latin typeface="Arial"/>
                <a:ea typeface="Dosis"/>
                <a:cs typeface="Arial"/>
              </a:rPr>
              <a:t>Συντηρείται εύκολα.</a:t>
            </a:r>
            <a:endParaRPr lang="el-GR" sz="2600" b="0" strike="noStrike" spc="-1" dirty="0">
              <a:latin typeface="Arial"/>
              <a:cs typeface="Arial"/>
            </a:endParaRPr>
          </a:p>
        </p:txBody>
      </p:sp>
      <p:sp>
        <p:nvSpPr>
          <p:cNvPr id="920" name="TextShape 2"/>
          <p:cNvSpPr txBox="1"/>
          <p:nvPr/>
        </p:nvSpPr>
        <p:spPr>
          <a:xfrm>
            <a:off x="1441528" y="638175"/>
            <a:ext cx="6383179" cy="6572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l-GR" sz="4000" b="0" strike="noStrike" spc="-1" dirty="0">
                <a:latin typeface="Arial"/>
                <a:cs typeface="Arial"/>
              </a:rPr>
              <a:t>Συνεπώς η Python είναι: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On-screen Show (16:9)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Εισαγωγικά της Python</dc:title>
  <dc:creator/>
  <cp:lastModifiedBy/>
  <cp:revision>1</cp:revision>
  <dcterms:modified xsi:type="dcterms:W3CDTF">2018-03-10T14:31:58Z</dcterms:modified>
  <dc:language/>
</cp:coreProperties>
</file>