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32FFE-D0E7-430F-AFD0-0AC7FDA46929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5A52B-FE26-4DAB-BFB3-8B7CFBF3CE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6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5A52B-FE26-4DAB-BFB3-8B7CFBF3CE0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259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8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0324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07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210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389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211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018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1981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162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454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913FCE7-C57C-47E8-9CF3-BCE476D60D55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937DA82-6B68-4F98-9091-E8CF7B5131CB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3BF84-D6CB-4187-8331-ACD54137A212}"/>
              </a:ext>
            </a:extLst>
          </p:cNvPr>
          <p:cNvSpPr txBox="1"/>
          <p:nvPr/>
        </p:nvSpPr>
        <p:spPr>
          <a:xfrm>
            <a:off x="4400781" y="2721114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D781E-530B-4BCD-8261-16E768BB4748}"/>
              </a:ext>
            </a:extLst>
          </p:cNvPr>
          <p:cNvSpPr txBox="1"/>
          <p:nvPr/>
        </p:nvSpPr>
        <p:spPr>
          <a:xfrm>
            <a:off x="3876855" y="3429000"/>
            <a:ext cx="427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Μια σύντομη ματιά στον χρόνο!</a:t>
            </a:r>
          </a:p>
        </p:txBody>
      </p:sp>
    </p:spTree>
    <p:extLst>
      <p:ext uri="{BB962C8B-B14F-4D97-AF65-F5344CB8AC3E}">
        <p14:creationId xmlns:p14="http://schemas.microsoft.com/office/powerpoint/2010/main" val="2636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82FAA-3921-407E-9490-0BC4E50361CF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DF4E9-5289-40EB-B8D5-1BD39D545AFD}"/>
              </a:ext>
            </a:extLst>
          </p:cNvPr>
          <p:cNvSpPr txBox="1"/>
          <p:nvPr/>
        </p:nvSpPr>
        <p:spPr>
          <a:xfrm>
            <a:off x="166711" y="5635487"/>
            <a:ext cx="196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Περιγραφή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CE1F-C71C-4A51-90C5-ECC8D69374A6}"/>
              </a:ext>
            </a:extLst>
          </p:cNvPr>
          <p:cNvSpPr txBox="1"/>
          <p:nvPr/>
        </p:nvSpPr>
        <p:spPr>
          <a:xfrm>
            <a:off x="4969521" y="1997839"/>
            <a:ext cx="6588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Όπως σε πολλές γλώσσες προγραμματισμού έτσι και στην </a:t>
            </a:r>
            <a:r>
              <a:rPr lang="en-US" dirty="0"/>
              <a:t>Python </a:t>
            </a:r>
            <a:r>
              <a:rPr lang="el-GR" dirty="0"/>
              <a:t>μπορούμε να μετρήσουμε χρόνο!</a:t>
            </a:r>
          </a:p>
          <a:p>
            <a:endParaRPr lang="el-GR" dirty="0"/>
          </a:p>
          <a:p>
            <a:r>
              <a:rPr lang="el-GR" dirty="0"/>
              <a:t>Ένα παράδειγμα μέτρησης χρόνου είναι πόσο χρόνο χρειάζεται ένα κομμάτι κώδικα για να τερματίσει!</a:t>
            </a:r>
          </a:p>
          <a:p>
            <a:endParaRPr lang="el-GR" dirty="0"/>
          </a:p>
          <a:p>
            <a:r>
              <a:rPr lang="el-GR" b="1" dirty="0"/>
              <a:t>Το σκεπτικό:</a:t>
            </a:r>
          </a:p>
          <a:p>
            <a:r>
              <a:rPr lang="el-GR" dirty="0"/>
              <a:t>Ο χρόνος είναι ένας παράγοντας που ενδιαφέρει τους προγραμματιστές. Όσο πιο γρήγορα θα παράγει το αποτέλεσμα που θέλουμε τόσο πιο καλός είναι ο κώδικας!</a:t>
            </a:r>
          </a:p>
        </p:txBody>
      </p:sp>
    </p:spTree>
    <p:extLst>
      <p:ext uri="{BB962C8B-B14F-4D97-AF65-F5344CB8AC3E}">
        <p14:creationId xmlns:p14="http://schemas.microsoft.com/office/powerpoint/2010/main" val="29716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82FAA-3921-407E-9490-0BC4E50361CF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DF4E9-5289-40EB-B8D5-1BD39D545AFD}"/>
              </a:ext>
            </a:extLst>
          </p:cNvPr>
          <p:cNvSpPr txBox="1"/>
          <p:nvPr/>
        </p:nvSpPr>
        <p:spPr>
          <a:xfrm>
            <a:off x="97137" y="5615608"/>
            <a:ext cx="3687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Περιγραφή (Συνέχεια)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CE1F-C71C-4A51-90C5-ECC8D69374A6}"/>
              </a:ext>
            </a:extLst>
          </p:cNvPr>
          <p:cNvSpPr txBox="1"/>
          <p:nvPr/>
        </p:nvSpPr>
        <p:spPr>
          <a:xfrm>
            <a:off x="5883921" y="1951672"/>
            <a:ext cx="5476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 πιο εύκολος τρόπος να μετρήσουμε τον χρόνο που εκτελεί ένας κώδικας είναι να τον εισάγουμε σε μια συνάρτηση και μέσω κατάλληλου κώδικα να μετρήσουμε τον χρόνο που χρειάζεται η συνάρτηση για να ολοκληρωθεί!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B66B2-8723-4CEC-8620-F9083192444C}"/>
              </a:ext>
            </a:extLst>
          </p:cNvPr>
          <p:cNvSpPr txBox="1"/>
          <p:nvPr/>
        </p:nvSpPr>
        <p:spPr>
          <a:xfrm>
            <a:off x="6911009" y="4016056"/>
            <a:ext cx="303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Επί του πρακτέου…</a:t>
            </a:r>
          </a:p>
        </p:txBody>
      </p:sp>
    </p:spTree>
    <p:extLst>
      <p:ext uri="{BB962C8B-B14F-4D97-AF65-F5344CB8AC3E}">
        <p14:creationId xmlns:p14="http://schemas.microsoft.com/office/powerpoint/2010/main" val="146199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AA44E-FAB6-400C-A641-05C10FE03143}"/>
              </a:ext>
            </a:extLst>
          </p:cNvPr>
          <p:cNvSpPr txBox="1"/>
          <p:nvPr/>
        </p:nvSpPr>
        <p:spPr>
          <a:xfrm>
            <a:off x="97137" y="5615608"/>
            <a:ext cx="26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Εντολές </a:t>
            </a:r>
            <a:r>
              <a:rPr lang="en-US" sz="2800" b="1" dirty="0"/>
              <a:t>Python</a:t>
            </a:r>
            <a:endParaRPr lang="el-G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7E1E-8F8D-4EFE-B016-D97B62DC7E60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4079-BBBE-48A7-8AB0-3460934FB738}"/>
              </a:ext>
            </a:extLst>
          </p:cNvPr>
          <p:cNvSpPr txBox="1"/>
          <p:nvPr/>
        </p:nvSpPr>
        <p:spPr>
          <a:xfrm>
            <a:off x="6096000" y="487017"/>
            <a:ext cx="49596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να μετρήσουμε χρόνο θα χρησιμοποιήσουμε την εντολή: 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timeit.timeit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l-GR" dirty="0">
                <a:solidFill>
                  <a:srgbClr val="0070C0"/>
                </a:solidFill>
              </a:rPr>
              <a:t>συνάρτηση, </a:t>
            </a:r>
            <a:r>
              <a:rPr lang="en-US" dirty="0">
                <a:solidFill>
                  <a:srgbClr val="0070C0"/>
                </a:solidFill>
              </a:rPr>
              <a:t>number=</a:t>
            </a:r>
            <a:r>
              <a:rPr lang="el-GR" dirty="0">
                <a:solidFill>
                  <a:srgbClr val="0070C0"/>
                </a:solidFill>
              </a:rPr>
              <a:t>φορές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l-GR" dirty="0"/>
              <a:t> </a:t>
            </a:r>
            <a:endParaRPr lang="en-US" dirty="0"/>
          </a:p>
          <a:p>
            <a:endParaRPr lang="el-GR" dirty="0"/>
          </a:p>
          <a:p>
            <a:r>
              <a:rPr lang="el-GR" dirty="0"/>
              <a:t>Ως πρώτο όρισμα δέχεται το όνομα της συνάρτησης που θέλουμε να τεστάρουμε.</a:t>
            </a:r>
          </a:p>
          <a:p>
            <a:endParaRPr lang="el-GR" dirty="0"/>
          </a:p>
          <a:p>
            <a:r>
              <a:rPr lang="el-GR" dirty="0"/>
              <a:t>Ως δεύτερο όρισμα δέχεται τον αριθμό των φορών που θέλουμε να τρέξουμε την συνάρτηση που δώσαμε ως πρώτο όρισμα.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Για παράδειγμα:</a:t>
            </a:r>
          </a:p>
          <a:p>
            <a:endParaRPr lang="el-GR" dirty="0"/>
          </a:p>
          <a:p>
            <a:r>
              <a:rPr lang="en-US" b="1" dirty="0" err="1"/>
              <a:t>timeit.timeit</a:t>
            </a:r>
            <a:r>
              <a:rPr lang="en-US" b="1" dirty="0"/>
              <a:t>(</a:t>
            </a:r>
            <a:r>
              <a:rPr lang="en-US" b="1" dirty="0" err="1"/>
              <a:t>func</a:t>
            </a:r>
            <a:r>
              <a:rPr lang="en-US" b="1" dirty="0"/>
              <a:t>, number=10)</a:t>
            </a:r>
            <a:endParaRPr lang="el-GR" b="1" dirty="0"/>
          </a:p>
          <a:p>
            <a:endParaRPr lang="el-GR" dirty="0"/>
          </a:p>
          <a:p>
            <a:r>
              <a:rPr lang="el-GR" dirty="0"/>
              <a:t>Εννοούμε ότι θέλουμε να τρέξουμε την συνάρτηση με όνομα </a:t>
            </a:r>
            <a:r>
              <a:rPr lang="en-US" b="1" dirty="0" err="1"/>
              <a:t>func</a:t>
            </a:r>
            <a:r>
              <a:rPr lang="el-GR" b="1" dirty="0"/>
              <a:t>, </a:t>
            </a:r>
            <a:r>
              <a:rPr lang="el-GR" dirty="0"/>
              <a:t>10 φορές και έπειτα να δούμε πόσο χρόνο χρειάστηκε για να ολοκληρωθεί!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9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AA44E-FAB6-400C-A641-05C10FE03143}"/>
              </a:ext>
            </a:extLst>
          </p:cNvPr>
          <p:cNvSpPr txBox="1"/>
          <p:nvPr/>
        </p:nvSpPr>
        <p:spPr>
          <a:xfrm>
            <a:off x="97137" y="5615608"/>
            <a:ext cx="428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Εντολές </a:t>
            </a:r>
            <a:r>
              <a:rPr lang="en-US" sz="2800" b="1" dirty="0"/>
              <a:t>Python</a:t>
            </a:r>
            <a:r>
              <a:rPr lang="el-GR" sz="2800" b="1" dirty="0"/>
              <a:t>(Συνέχεια)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7E1E-8F8D-4EFE-B016-D97B62DC7E60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4079-BBBE-48A7-8AB0-3460934FB738}"/>
              </a:ext>
            </a:extLst>
          </p:cNvPr>
          <p:cNvSpPr txBox="1"/>
          <p:nvPr/>
        </p:nvSpPr>
        <p:spPr>
          <a:xfrm>
            <a:off x="6096000" y="2167116"/>
            <a:ext cx="4340087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Προσοχή:</a:t>
            </a:r>
          </a:p>
          <a:p>
            <a:endParaRPr lang="el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Πρέπει στο δεύτερο όρισμα της εντολής να γράψουμε: </a:t>
            </a:r>
          </a:p>
          <a:p>
            <a:endParaRPr lang="el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number=</a:t>
            </a:r>
            <a:r>
              <a:rPr lang="el-GR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φορές</a:t>
            </a:r>
          </a:p>
          <a:p>
            <a:endParaRPr lang="el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αλλιώς θα πέσουμε σε λογικό λάθος!</a:t>
            </a:r>
          </a:p>
        </p:txBody>
      </p:sp>
    </p:spTree>
    <p:extLst>
      <p:ext uri="{BB962C8B-B14F-4D97-AF65-F5344CB8AC3E}">
        <p14:creationId xmlns:p14="http://schemas.microsoft.com/office/powerpoint/2010/main" val="3295903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AA44E-FAB6-400C-A641-05C10FE03143}"/>
              </a:ext>
            </a:extLst>
          </p:cNvPr>
          <p:cNvSpPr txBox="1"/>
          <p:nvPr/>
        </p:nvSpPr>
        <p:spPr>
          <a:xfrm>
            <a:off x="97137" y="5615608"/>
            <a:ext cx="213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Παράδειγμα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7E1E-8F8D-4EFE-B016-D97B62DC7E60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A78CE-52AC-47D6-AD91-68D04FF44765}"/>
              </a:ext>
            </a:extLst>
          </p:cNvPr>
          <p:cNvSpPr txBox="1"/>
          <p:nvPr/>
        </p:nvSpPr>
        <p:spPr>
          <a:xfrm>
            <a:off x="5277678" y="1443841"/>
            <a:ext cx="5615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Εκφώνηση:</a:t>
            </a:r>
          </a:p>
          <a:p>
            <a:endParaRPr lang="el-GR" dirty="0"/>
          </a:p>
          <a:p>
            <a:r>
              <a:rPr lang="el-GR" dirty="0"/>
              <a:t>Τυπώστε τον χρόνο που θα χρειαστεί ο υπολογιστής για να εμφανίσει στην οθόνη τους αριθμούς από </a:t>
            </a:r>
            <a:r>
              <a:rPr lang="el-GR" b="1" dirty="0"/>
              <a:t>1-999!</a:t>
            </a:r>
          </a:p>
          <a:p>
            <a:endParaRPr lang="el-GR" b="1" dirty="0"/>
          </a:p>
          <a:p>
            <a:endParaRPr lang="el-GR" b="1" dirty="0"/>
          </a:p>
          <a:p>
            <a:r>
              <a:rPr lang="el-GR" b="1" dirty="0"/>
              <a:t>Υλοποίηση:</a:t>
            </a:r>
          </a:p>
          <a:p>
            <a:endParaRPr lang="el-GR" b="1" dirty="0"/>
          </a:p>
          <a:p>
            <a:r>
              <a:rPr lang="el-GR" b="1" dirty="0"/>
              <a:t>Εντός συνάρτησης:</a:t>
            </a:r>
          </a:p>
          <a:p>
            <a:r>
              <a:rPr lang="el-GR" dirty="0"/>
              <a:t>Αρχικά θα χρησιμοποιήσουμε μια επαναληπτική δομή!</a:t>
            </a:r>
          </a:p>
          <a:p>
            <a:r>
              <a:rPr lang="el-GR" dirty="0"/>
              <a:t>Στην επαναληπτική δομή θα εμφανίζουμε τον μετρητή!</a:t>
            </a:r>
          </a:p>
          <a:p>
            <a:r>
              <a:rPr lang="el-GR" b="1" dirty="0"/>
              <a:t>Εκτός συνάρτησης:</a:t>
            </a:r>
          </a:p>
          <a:p>
            <a:r>
              <a:rPr lang="el-GR" dirty="0"/>
              <a:t>Θα χρησιμοποιήσουμε την εντολή μέτρησης χρόνου για να δούμε πόσο χρόνο χρειάζεται η συνάρτηση!</a:t>
            </a:r>
          </a:p>
        </p:txBody>
      </p:sp>
    </p:spTree>
    <p:extLst>
      <p:ext uri="{BB962C8B-B14F-4D97-AF65-F5344CB8AC3E}">
        <p14:creationId xmlns:p14="http://schemas.microsoft.com/office/powerpoint/2010/main" val="1963641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D59B29-43E6-4B84-8E04-04F41A4966FC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801DC-294C-451C-AA1E-3FF414301840}"/>
              </a:ext>
            </a:extLst>
          </p:cNvPr>
          <p:cNvSpPr txBox="1"/>
          <p:nvPr/>
        </p:nvSpPr>
        <p:spPr>
          <a:xfrm>
            <a:off x="97137" y="5615608"/>
            <a:ext cx="379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Παράδειγμα (Κώδικας)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1825-DF00-4FD5-AB3A-31962CB9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2" y="844825"/>
            <a:ext cx="6801056" cy="4849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267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C1364-3C4C-44CC-A578-4184E74D2A97}"/>
              </a:ext>
            </a:extLst>
          </p:cNvPr>
          <p:cNvSpPr txBox="1"/>
          <p:nvPr/>
        </p:nvSpPr>
        <p:spPr>
          <a:xfrm>
            <a:off x="166711" y="136939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Date and Time</a:t>
            </a:r>
            <a:endParaRPr lang="el-G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99450-CAB8-40E6-9881-9EB1F1AD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0" y="1004079"/>
            <a:ext cx="5929289" cy="4849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62557-C552-4E12-8B0E-D7F2993C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5" y="1888431"/>
            <a:ext cx="5582197" cy="332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5CD2D-C732-4A25-B2AA-3FDD47ED5839}"/>
              </a:ext>
            </a:extLst>
          </p:cNvPr>
          <p:cNvSpPr txBox="1"/>
          <p:nvPr/>
        </p:nvSpPr>
        <p:spPr>
          <a:xfrm>
            <a:off x="8211495" y="1223614"/>
            <a:ext cx="1801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Αποτέλεσμα</a:t>
            </a:r>
          </a:p>
        </p:txBody>
      </p:sp>
    </p:spTree>
    <p:extLst>
      <p:ext uri="{BB962C8B-B14F-4D97-AF65-F5344CB8AC3E}">
        <p14:creationId xmlns:p14="http://schemas.microsoft.com/office/powerpoint/2010/main" val="3888255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E2825B-C65B-4D5F-80A0-2F00A51A290E}"/>
              </a:ext>
            </a:extLst>
          </p:cNvPr>
          <p:cNvSpPr txBox="1"/>
          <p:nvPr/>
        </p:nvSpPr>
        <p:spPr>
          <a:xfrm>
            <a:off x="2502965" y="2574235"/>
            <a:ext cx="7186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Σας ευχαριστώ για την προσοχή σας</a:t>
            </a:r>
          </a:p>
          <a:p>
            <a:pPr algn="ctr"/>
            <a:r>
              <a:rPr lang="el-GR" sz="2400" dirty="0"/>
              <a:t>Καλή συνέχεια!</a:t>
            </a:r>
          </a:p>
        </p:txBody>
      </p:sp>
    </p:spTree>
    <p:extLst>
      <p:ext uri="{BB962C8B-B14F-4D97-AF65-F5344CB8AC3E}">
        <p14:creationId xmlns:p14="http://schemas.microsoft.com/office/powerpoint/2010/main" val="189054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101</TotalTime>
  <Words>323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Sotiris sapakos</dc:creator>
  <cp:lastModifiedBy>Sotiris sapakos</cp:lastModifiedBy>
  <cp:revision>9</cp:revision>
  <dcterms:created xsi:type="dcterms:W3CDTF">2018-03-04T19:04:39Z</dcterms:created>
  <dcterms:modified xsi:type="dcterms:W3CDTF">2018-03-04T20:56:54Z</dcterms:modified>
</cp:coreProperties>
</file>