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4660"/>
  </p:normalViewPr>
  <p:slideViewPr>
    <p:cSldViewPr>
      <p:cViewPr varScale="1">
        <p:scale>
          <a:sx n="67" d="100"/>
          <a:sy n="67" d="100"/>
        </p:scale>
        <p:origin x="-14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D5947-6FB9-4740-8A2D-10BDC6CDA8B9}" type="datetimeFigureOut">
              <a:rPr lang="el-GR"/>
              <a:pPr>
                <a:defRPr/>
              </a:pPr>
              <a:t>10/3/2018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24C07-0680-4071-B4E1-893293617B2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8532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56A10-33F8-4B99-AFB7-86B2551B464D}" type="datetimeFigureOut">
              <a:rPr lang="el-GR"/>
              <a:pPr>
                <a:defRPr/>
              </a:pPr>
              <a:t>10/3/2018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70052-55FC-4DA5-87BF-2FB184CB9085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9922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2CC60-C1FB-460E-AB1D-3DE9D76D70B9}" type="datetimeFigureOut">
              <a:rPr lang="el-GR"/>
              <a:pPr>
                <a:defRPr/>
              </a:pPr>
              <a:t>10/3/2018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6DB3C-4309-4A80-B898-AB967540D59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3373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11"/>
          <p:cNvGrpSpPr>
            <a:grpSpLocks/>
          </p:cNvGrpSpPr>
          <p:nvPr/>
        </p:nvGrpSpPr>
        <p:grpSpPr bwMode="auto">
          <a:xfrm rot="10800000">
            <a:off x="8705850" y="38100"/>
            <a:ext cx="409575" cy="6781800"/>
            <a:chOff x="836200" y="238125"/>
            <a:chExt cx="422425" cy="5238750"/>
          </a:xfrm>
        </p:grpSpPr>
        <p:sp>
          <p:nvSpPr>
            <p:cNvPr id="4" name="Shape 12"/>
            <p:cNvSpPr/>
            <p:nvPr/>
          </p:nvSpPr>
          <p:spPr>
            <a:xfrm>
              <a:off x="836200" y="240578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" name="Shape 13"/>
            <p:cNvSpPr/>
            <p:nvPr/>
          </p:nvSpPr>
          <p:spPr>
            <a:xfrm>
              <a:off x="836200" y="391412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" name="Shape 14"/>
            <p:cNvSpPr/>
            <p:nvPr/>
          </p:nvSpPr>
          <p:spPr>
            <a:xfrm>
              <a:off x="836200" y="543473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" name="Shape 15"/>
            <p:cNvSpPr/>
            <p:nvPr/>
          </p:nvSpPr>
          <p:spPr>
            <a:xfrm>
              <a:off x="836200" y="694308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" name="Shape 16"/>
            <p:cNvSpPr/>
            <p:nvPr/>
          </p:nvSpPr>
          <p:spPr>
            <a:xfrm>
              <a:off x="836200" y="845143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" name="Shape 17"/>
            <p:cNvSpPr/>
            <p:nvPr/>
          </p:nvSpPr>
          <p:spPr>
            <a:xfrm>
              <a:off x="836200" y="995978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" name="Shape 18"/>
            <p:cNvSpPr/>
            <p:nvPr/>
          </p:nvSpPr>
          <p:spPr>
            <a:xfrm>
              <a:off x="836200" y="1145586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" name="Shape 19"/>
            <p:cNvSpPr/>
            <p:nvPr/>
          </p:nvSpPr>
          <p:spPr>
            <a:xfrm>
              <a:off x="836200" y="1296421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" name="Shape 20"/>
            <p:cNvSpPr/>
            <p:nvPr/>
          </p:nvSpPr>
          <p:spPr>
            <a:xfrm>
              <a:off x="836200" y="1447256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" name="Shape 21"/>
            <p:cNvSpPr/>
            <p:nvPr/>
          </p:nvSpPr>
          <p:spPr>
            <a:xfrm>
              <a:off x="836200" y="1598090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" name="Shape 22"/>
            <p:cNvSpPr/>
            <p:nvPr/>
          </p:nvSpPr>
          <p:spPr>
            <a:xfrm>
              <a:off x="836200" y="1747699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" name="Shape 23"/>
            <p:cNvSpPr/>
            <p:nvPr/>
          </p:nvSpPr>
          <p:spPr>
            <a:xfrm>
              <a:off x="836200" y="1898534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" name="Shape 24"/>
            <p:cNvSpPr/>
            <p:nvPr/>
          </p:nvSpPr>
          <p:spPr>
            <a:xfrm>
              <a:off x="836200" y="2049368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" name="Shape 25"/>
            <p:cNvSpPr/>
            <p:nvPr/>
          </p:nvSpPr>
          <p:spPr>
            <a:xfrm>
              <a:off x="836200" y="2200204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" name="Shape 26"/>
            <p:cNvSpPr/>
            <p:nvPr/>
          </p:nvSpPr>
          <p:spPr>
            <a:xfrm>
              <a:off x="836200" y="2349812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" name="Shape 27"/>
            <p:cNvSpPr/>
            <p:nvPr/>
          </p:nvSpPr>
          <p:spPr>
            <a:xfrm>
              <a:off x="836200" y="2500647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" name="Shape 28"/>
            <p:cNvSpPr/>
            <p:nvPr/>
          </p:nvSpPr>
          <p:spPr>
            <a:xfrm>
              <a:off x="836200" y="2651482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" name="Shape 29"/>
            <p:cNvSpPr/>
            <p:nvPr/>
          </p:nvSpPr>
          <p:spPr>
            <a:xfrm>
              <a:off x="836200" y="2799864"/>
              <a:ext cx="121161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" name="Shape 30"/>
            <p:cNvSpPr/>
            <p:nvPr/>
          </p:nvSpPr>
          <p:spPr>
            <a:xfrm>
              <a:off x="836200" y="2951925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" name="Shape 31"/>
            <p:cNvSpPr/>
            <p:nvPr/>
          </p:nvSpPr>
          <p:spPr>
            <a:xfrm>
              <a:off x="836200" y="3102760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" name="Shape 32"/>
            <p:cNvSpPr/>
            <p:nvPr/>
          </p:nvSpPr>
          <p:spPr>
            <a:xfrm>
              <a:off x="836200" y="3253594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" name="Shape 33"/>
            <p:cNvSpPr/>
            <p:nvPr/>
          </p:nvSpPr>
          <p:spPr>
            <a:xfrm>
              <a:off x="836200" y="3403203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" name="Shape 34"/>
            <p:cNvSpPr/>
            <p:nvPr/>
          </p:nvSpPr>
          <p:spPr>
            <a:xfrm>
              <a:off x="836200" y="3554038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8" name="Shape 35"/>
            <p:cNvSpPr/>
            <p:nvPr/>
          </p:nvSpPr>
          <p:spPr>
            <a:xfrm>
              <a:off x="836200" y="3704872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9" name="Shape 36"/>
            <p:cNvSpPr/>
            <p:nvPr/>
          </p:nvSpPr>
          <p:spPr>
            <a:xfrm>
              <a:off x="836200" y="3855708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0" name="Shape 37"/>
            <p:cNvSpPr/>
            <p:nvPr/>
          </p:nvSpPr>
          <p:spPr>
            <a:xfrm>
              <a:off x="836200" y="4005316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1" name="Shape 38"/>
            <p:cNvSpPr/>
            <p:nvPr/>
          </p:nvSpPr>
          <p:spPr>
            <a:xfrm>
              <a:off x="836200" y="4156150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2" name="Shape 39"/>
            <p:cNvSpPr/>
            <p:nvPr/>
          </p:nvSpPr>
          <p:spPr>
            <a:xfrm>
              <a:off x="836200" y="4306986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3" name="Shape 40"/>
            <p:cNvSpPr/>
            <p:nvPr/>
          </p:nvSpPr>
          <p:spPr>
            <a:xfrm>
              <a:off x="836200" y="4457820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4" name="Shape 41"/>
            <p:cNvSpPr/>
            <p:nvPr/>
          </p:nvSpPr>
          <p:spPr>
            <a:xfrm>
              <a:off x="836200" y="4607429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5" name="Shape 42"/>
            <p:cNvSpPr/>
            <p:nvPr/>
          </p:nvSpPr>
          <p:spPr>
            <a:xfrm>
              <a:off x="839475" y="4758264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6" name="Shape 43"/>
            <p:cNvSpPr/>
            <p:nvPr/>
          </p:nvSpPr>
          <p:spPr>
            <a:xfrm>
              <a:off x="839475" y="4909098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7" name="Shape 44"/>
            <p:cNvSpPr/>
            <p:nvPr/>
          </p:nvSpPr>
          <p:spPr>
            <a:xfrm>
              <a:off x="839475" y="5059933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8" name="Shape 45"/>
            <p:cNvSpPr/>
            <p:nvPr/>
          </p:nvSpPr>
          <p:spPr>
            <a:xfrm>
              <a:off x="839475" y="5209542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9" name="Shape 46"/>
            <p:cNvSpPr/>
            <p:nvPr/>
          </p:nvSpPr>
          <p:spPr>
            <a:xfrm>
              <a:off x="839475" y="5360376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0" name="Shape 47"/>
            <p:cNvSpPr/>
            <p:nvPr/>
          </p:nvSpPr>
          <p:spPr>
            <a:xfrm>
              <a:off x="986832" y="391412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1" name="Shape 48"/>
            <p:cNvSpPr/>
            <p:nvPr/>
          </p:nvSpPr>
          <p:spPr>
            <a:xfrm>
              <a:off x="986832" y="541021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2" name="Shape 49"/>
            <p:cNvSpPr/>
            <p:nvPr/>
          </p:nvSpPr>
          <p:spPr>
            <a:xfrm>
              <a:off x="986832" y="842690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3" name="Shape 50"/>
            <p:cNvSpPr/>
            <p:nvPr/>
          </p:nvSpPr>
          <p:spPr>
            <a:xfrm>
              <a:off x="986832" y="1143134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4" name="Shape 51"/>
            <p:cNvSpPr/>
            <p:nvPr/>
          </p:nvSpPr>
          <p:spPr>
            <a:xfrm>
              <a:off x="986832" y="1293968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5" name="Shape 52"/>
            <p:cNvSpPr/>
            <p:nvPr/>
          </p:nvSpPr>
          <p:spPr>
            <a:xfrm>
              <a:off x="986832" y="1745246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6" name="Shape 53"/>
            <p:cNvSpPr/>
            <p:nvPr/>
          </p:nvSpPr>
          <p:spPr>
            <a:xfrm>
              <a:off x="986832" y="1896081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7" name="Shape 54"/>
            <p:cNvSpPr/>
            <p:nvPr/>
          </p:nvSpPr>
          <p:spPr>
            <a:xfrm>
              <a:off x="986832" y="2197751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8" name="Shape 55"/>
            <p:cNvSpPr/>
            <p:nvPr/>
          </p:nvSpPr>
          <p:spPr>
            <a:xfrm>
              <a:off x="986832" y="2347360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9" name="Shape 56"/>
            <p:cNvSpPr/>
            <p:nvPr/>
          </p:nvSpPr>
          <p:spPr>
            <a:xfrm>
              <a:off x="986832" y="2498194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0" name="Shape 57"/>
            <p:cNvSpPr/>
            <p:nvPr/>
          </p:nvSpPr>
          <p:spPr>
            <a:xfrm>
              <a:off x="986832" y="2797411"/>
              <a:ext cx="121161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1" name="Shape 58"/>
            <p:cNvSpPr/>
            <p:nvPr/>
          </p:nvSpPr>
          <p:spPr>
            <a:xfrm>
              <a:off x="986832" y="2951925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2" name="Shape 59"/>
            <p:cNvSpPr/>
            <p:nvPr/>
          </p:nvSpPr>
          <p:spPr>
            <a:xfrm>
              <a:off x="986832" y="3102760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3" name="Shape 60"/>
            <p:cNvSpPr/>
            <p:nvPr/>
          </p:nvSpPr>
          <p:spPr>
            <a:xfrm>
              <a:off x="986832" y="3554038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4" name="Shape 61"/>
            <p:cNvSpPr/>
            <p:nvPr/>
          </p:nvSpPr>
          <p:spPr>
            <a:xfrm>
              <a:off x="986832" y="3704872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5" name="Shape 62"/>
            <p:cNvSpPr/>
            <p:nvPr/>
          </p:nvSpPr>
          <p:spPr>
            <a:xfrm>
              <a:off x="986832" y="3855708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6" name="Shape 63"/>
            <p:cNvSpPr/>
            <p:nvPr/>
          </p:nvSpPr>
          <p:spPr>
            <a:xfrm>
              <a:off x="986832" y="4156150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7" name="Shape 64"/>
            <p:cNvSpPr/>
            <p:nvPr/>
          </p:nvSpPr>
          <p:spPr>
            <a:xfrm>
              <a:off x="986832" y="4306986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8" name="Shape 65"/>
            <p:cNvSpPr/>
            <p:nvPr/>
          </p:nvSpPr>
          <p:spPr>
            <a:xfrm>
              <a:off x="986832" y="4457820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9" name="Shape 66"/>
            <p:cNvSpPr/>
            <p:nvPr/>
          </p:nvSpPr>
          <p:spPr>
            <a:xfrm>
              <a:off x="986832" y="4607429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0" name="Shape 67"/>
            <p:cNvSpPr/>
            <p:nvPr/>
          </p:nvSpPr>
          <p:spPr>
            <a:xfrm>
              <a:off x="990107" y="4909098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1" name="Shape 68"/>
            <p:cNvSpPr/>
            <p:nvPr/>
          </p:nvSpPr>
          <p:spPr>
            <a:xfrm>
              <a:off x="990107" y="5059933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2" name="Shape 69"/>
            <p:cNvSpPr/>
            <p:nvPr/>
          </p:nvSpPr>
          <p:spPr>
            <a:xfrm>
              <a:off x="990107" y="5360376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3" name="Shape 70"/>
            <p:cNvSpPr/>
            <p:nvPr/>
          </p:nvSpPr>
          <p:spPr>
            <a:xfrm>
              <a:off x="1137464" y="240578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4" name="Shape 71"/>
            <p:cNvSpPr/>
            <p:nvPr/>
          </p:nvSpPr>
          <p:spPr>
            <a:xfrm>
              <a:off x="1137464" y="541021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5" name="Shape 72"/>
            <p:cNvSpPr/>
            <p:nvPr/>
          </p:nvSpPr>
          <p:spPr>
            <a:xfrm>
              <a:off x="1137464" y="993525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6" name="Shape 73"/>
            <p:cNvSpPr/>
            <p:nvPr/>
          </p:nvSpPr>
          <p:spPr>
            <a:xfrm>
              <a:off x="1137464" y="1143134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7" name="Shape 74"/>
            <p:cNvSpPr/>
            <p:nvPr/>
          </p:nvSpPr>
          <p:spPr>
            <a:xfrm>
              <a:off x="1137464" y="1444803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8" name="Shape 75"/>
            <p:cNvSpPr/>
            <p:nvPr/>
          </p:nvSpPr>
          <p:spPr>
            <a:xfrm>
              <a:off x="1137464" y="1595638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9" name="Shape 76"/>
            <p:cNvSpPr/>
            <p:nvPr/>
          </p:nvSpPr>
          <p:spPr>
            <a:xfrm>
              <a:off x="1137464" y="2197751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0" name="Shape 77"/>
            <p:cNvSpPr/>
            <p:nvPr/>
          </p:nvSpPr>
          <p:spPr>
            <a:xfrm>
              <a:off x="1137464" y="2347360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1" name="Shape 78"/>
            <p:cNvSpPr/>
            <p:nvPr/>
          </p:nvSpPr>
          <p:spPr>
            <a:xfrm>
              <a:off x="1137464" y="2498194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2" name="Shape 79"/>
            <p:cNvSpPr/>
            <p:nvPr/>
          </p:nvSpPr>
          <p:spPr>
            <a:xfrm>
              <a:off x="1137464" y="2649029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3" name="Shape 80"/>
            <p:cNvSpPr/>
            <p:nvPr/>
          </p:nvSpPr>
          <p:spPr>
            <a:xfrm>
              <a:off x="1137464" y="2951925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4" name="Shape 81"/>
            <p:cNvSpPr/>
            <p:nvPr/>
          </p:nvSpPr>
          <p:spPr>
            <a:xfrm>
              <a:off x="1137464" y="3253594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5" name="Shape 82"/>
            <p:cNvSpPr/>
            <p:nvPr/>
          </p:nvSpPr>
          <p:spPr>
            <a:xfrm>
              <a:off x="1137464" y="3403203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6" name="Shape 83"/>
            <p:cNvSpPr/>
            <p:nvPr/>
          </p:nvSpPr>
          <p:spPr>
            <a:xfrm>
              <a:off x="1137464" y="3704872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7" name="Shape 84"/>
            <p:cNvSpPr/>
            <p:nvPr/>
          </p:nvSpPr>
          <p:spPr>
            <a:xfrm>
              <a:off x="1137464" y="3855708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8" name="Shape 85"/>
            <p:cNvSpPr/>
            <p:nvPr/>
          </p:nvSpPr>
          <p:spPr>
            <a:xfrm>
              <a:off x="1137464" y="4005316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9" name="Shape 86"/>
            <p:cNvSpPr/>
            <p:nvPr/>
          </p:nvSpPr>
          <p:spPr>
            <a:xfrm>
              <a:off x="1137464" y="4156150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0" name="Shape 87"/>
            <p:cNvSpPr/>
            <p:nvPr/>
          </p:nvSpPr>
          <p:spPr>
            <a:xfrm>
              <a:off x="1137464" y="4607429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1" name="Shape 88"/>
            <p:cNvSpPr/>
            <p:nvPr/>
          </p:nvSpPr>
          <p:spPr>
            <a:xfrm>
              <a:off x="1140739" y="4758264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2" name="Shape 89"/>
            <p:cNvSpPr/>
            <p:nvPr/>
          </p:nvSpPr>
          <p:spPr>
            <a:xfrm>
              <a:off x="1140739" y="5059933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3" name="Shape 90"/>
            <p:cNvSpPr/>
            <p:nvPr/>
          </p:nvSpPr>
          <p:spPr>
            <a:xfrm>
              <a:off x="1140739" y="5209542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4" name="Shape 91"/>
            <p:cNvSpPr/>
            <p:nvPr/>
          </p:nvSpPr>
          <p:spPr>
            <a:xfrm>
              <a:off x="1140739" y="5360376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</p:grpSp>
      <p:grpSp>
        <p:nvGrpSpPr>
          <p:cNvPr id="85" name="Shape 92"/>
          <p:cNvGrpSpPr>
            <a:grpSpLocks/>
          </p:cNvGrpSpPr>
          <p:nvPr/>
        </p:nvGrpSpPr>
        <p:grpSpPr bwMode="auto">
          <a:xfrm rot="10800000">
            <a:off x="6659563" y="38100"/>
            <a:ext cx="2309812" cy="6781800"/>
            <a:chOff x="986700" y="238125"/>
            <a:chExt cx="2379075" cy="5238750"/>
          </a:xfrm>
        </p:grpSpPr>
        <p:sp>
          <p:nvSpPr>
            <p:cNvPr id="86" name="Shape 93"/>
            <p:cNvSpPr/>
            <p:nvPr/>
          </p:nvSpPr>
          <p:spPr>
            <a:xfrm>
              <a:off x="983430" y="240578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7" name="Shape 94"/>
            <p:cNvSpPr/>
            <p:nvPr/>
          </p:nvSpPr>
          <p:spPr>
            <a:xfrm>
              <a:off x="983430" y="691856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8" name="Shape 95"/>
            <p:cNvSpPr/>
            <p:nvPr/>
          </p:nvSpPr>
          <p:spPr>
            <a:xfrm>
              <a:off x="983430" y="993525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9" name="Shape 96"/>
            <p:cNvSpPr/>
            <p:nvPr/>
          </p:nvSpPr>
          <p:spPr>
            <a:xfrm>
              <a:off x="983430" y="1444803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0" name="Shape 97"/>
            <p:cNvSpPr/>
            <p:nvPr/>
          </p:nvSpPr>
          <p:spPr>
            <a:xfrm>
              <a:off x="983430" y="1595638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1" name="Shape 98"/>
            <p:cNvSpPr/>
            <p:nvPr/>
          </p:nvSpPr>
          <p:spPr>
            <a:xfrm>
              <a:off x="983430" y="204691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2" name="Shape 99"/>
            <p:cNvSpPr/>
            <p:nvPr/>
          </p:nvSpPr>
          <p:spPr>
            <a:xfrm>
              <a:off x="983430" y="2649029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3" name="Shape 100"/>
            <p:cNvSpPr/>
            <p:nvPr/>
          </p:nvSpPr>
          <p:spPr>
            <a:xfrm>
              <a:off x="983430" y="3251142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4" name="Shape 101"/>
            <p:cNvSpPr/>
            <p:nvPr/>
          </p:nvSpPr>
          <p:spPr>
            <a:xfrm>
              <a:off x="983430" y="3400750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5" name="Shape 102"/>
            <p:cNvSpPr/>
            <p:nvPr/>
          </p:nvSpPr>
          <p:spPr>
            <a:xfrm>
              <a:off x="983430" y="4002863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6" name="Shape 103"/>
            <p:cNvSpPr/>
            <p:nvPr/>
          </p:nvSpPr>
          <p:spPr>
            <a:xfrm>
              <a:off x="986700" y="4755811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7" name="Shape 104"/>
            <p:cNvSpPr/>
            <p:nvPr/>
          </p:nvSpPr>
          <p:spPr>
            <a:xfrm>
              <a:off x="986700" y="5207089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8" name="Shape 105"/>
            <p:cNvSpPr/>
            <p:nvPr/>
          </p:nvSpPr>
          <p:spPr>
            <a:xfrm>
              <a:off x="1133859" y="391412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9" name="Shape 106"/>
            <p:cNvSpPr/>
            <p:nvPr/>
          </p:nvSpPr>
          <p:spPr>
            <a:xfrm>
              <a:off x="1133859" y="691856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0" name="Shape 107"/>
            <p:cNvSpPr/>
            <p:nvPr/>
          </p:nvSpPr>
          <p:spPr>
            <a:xfrm>
              <a:off x="1133859" y="842690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1" name="Shape 108"/>
            <p:cNvSpPr/>
            <p:nvPr/>
          </p:nvSpPr>
          <p:spPr>
            <a:xfrm>
              <a:off x="1133859" y="1293968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2" name="Shape 109"/>
            <p:cNvSpPr/>
            <p:nvPr/>
          </p:nvSpPr>
          <p:spPr>
            <a:xfrm>
              <a:off x="1133859" y="174524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3" name="Shape 110"/>
            <p:cNvSpPr/>
            <p:nvPr/>
          </p:nvSpPr>
          <p:spPr>
            <a:xfrm>
              <a:off x="1133859" y="1896081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4" name="Shape 111"/>
            <p:cNvSpPr/>
            <p:nvPr/>
          </p:nvSpPr>
          <p:spPr>
            <a:xfrm>
              <a:off x="1133859" y="204691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5" name="Shape 112"/>
            <p:cNvSpPr/>
            <p:nvPr/>
          </p:nvSpPr>
          <p:spPr>
            <a:xfrm>
              <a:off x="1133859" y="2797411"/>
              <a:ext cx="120998" cy="12017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6" name="Shape 113"/>
            <p:cNvSpPr/>
            <p:nvPr/>
          </p:nvSpPr>
          <p:spPr>
            <a:xfrm>
              <a:off x="1133859" y="3100307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7" name="Shape 114"/>
            <p:cNvSpPr/>
            <p:nvPr/>
          </p:nvSpPr>
          <p:spPr>
            <a:xfrm>
              <a:off x="1133859" y="3551585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8" name="Shape 115"/>
            <p:cNvSpPr/>
            <p:nvPr/>
          </p:nvSpPr>
          <p:spPr>
            <a:xfrm>
              <a:off x="1133859" y="4304533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9" name="Shape 116"/>
            <p:cNvSpPr/>
            <p:nvPr/>
          </p:nvSpPr>
          <p:spPr>
            <a:xfrm>
              <a:off x="1133859" y="4455367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0" name="Shape 117"/>
            <p:cNvSpPr/>
            <p:nvPr/>
          </p:nvSpPr>
          <p:spPr>
            <a:xfrm>
              <a:off x="1137130" y="490664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1" name="Shape 118"/>
            <p:cNvSpPr/>
            <p:nvPr/>
          </p:nvSpPr>
          <p:spPr>
            <a:xfrm>
              <a:off x="1284289" y="240578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2" name="Shape 119"/>
            <p:cNvSpPr/>
            <p:nvPr/>
          </p:nvSpPr>
          <p:spPr>
            <a:xfrm>
              <a:off x="1284289" y="541021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3" name="Shape 120"/>
            <p:cNvSpPr/>
            <p:nvPr/>
          </p:nvSpPr>
          <p:spPr>
            <a:xfrm>
              <a:off x="1284289" y="993525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4" name="Shape 121"/>
            <p:cNvSpPr/>
            <p:nvPr/>
          </p:nvSpPr>
          <p:spPr>
            <a:xfrm>
              <a:off x="1284289" y="1143134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5" name="Shape 122"/>
            <p:cNvSpPr/>
            <p:nvPr/>
          </p:nvSpPr>
          <p:spPr>
            <a:xfrm>
              <a:off x="1284289" y="1444803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6" name="Shape 123"/>
            <p:cNvSpPr/>
            <p:nvPr/>
          </p:nvSpPr>
          <p:spPr>
            <a:xfrm>
              <a:off x="1284289" y="1595638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7" name="Shape 124"/>
            <p:cNvSpPr/>
            <p:nvPr/>
          </p:nvSpPr>
          <p:spPr>
            <a:xfrm>
              <a:off x="1284289" y="2197751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8" name="Shape 125"/>
            <p:cNvSpPr/>
            <p:nvPr/>
          </p:nvSpPr>
          <p:spPr>
            <a:xfrm>
              <a:off x="1284289" y="2347360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9" name="Shape 126"/>
            <p:cNvSpPr/>
            <p:nvPr/>
          </p:nvSpPr>
          <p:spPr>
            <a:xfrm>
              <a:off x="1284289" y="2649029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0" name="Shape 127"/>
            <p:cNvSpPr/>
            <p:nvPr/>
          </p:nvSpPr>
          <p:spPr>
            <a:xfrm>
              <a:off x="1284289" y="2797411"/>
              <a:ext cx="120998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1" name="Shape 128"/>
            <p:cNvSpPr/>
            <p:nvPr/>
          </p:nvSpPr>
          <p:spPr>
            <a:xfrm>
              <a:off x="1284289" y="3100307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2" name="Shape 129"/>
            <p:cNvSpPr/>
            <p:nvPr/>
          </p:nvSpPr>
          <p:spPr>
            <a:xfrm>
              <a:off x="1284289" y="3251142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3" name="Shape 130"/>
            <p:cNvSpPr/>
            <p:nvPr/>
          </p:nvSpPr>
          <p:spPr>
            <a:xfrm>
              <a:off x="1284289" y="3400750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4" name="Shape 131"/>
            <p:cNvSpPr/>
            <p:nvPr/>
          </p:nvSpPr>
          <p:spPr>
            <a:xfrm>
              <a:off x="1284289" y="3551585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5" name="Shape 132"/>
            <p:cNvSpPr/>
            <p:nvPr/>
          </p:nvSpPr>
          <p:spPr>
            <a:xfrm>
              <a:off x="1284289" y="4002863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6" name="Shape 133"/>
            <p:cNvSpPr/>
            <p:nvPr/>
          </p:nvSpPr>
          <p:spPr>
            <a:xfrm>
              <a:off x="1284289" y="4153698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7" name="Shape 134"/>
            <p:cNvSpPr/>
            <p:nvPr/>
          </p:nvSpPr>
          <p:spPr>
            <a:xfrm>
              <a:off x="1284289" y="4304533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8" name="Shape 135"/>
            <p:cNvSpPr/>
            <p:nvPr/>
          </p:nvSpPr>
          <p:spPr>
            <a:xfrm>
              <a:off x="1284289" y="460497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9" name="Shape 136"/>
            <p:cNvSpPr/>
            <p:nvPr/>
          </p:nvSpPr>
          <p:spPr>
            <a:xfrm>
              <a:off x="1287559" y="490664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0" name="Shape 137"/>
            <p:cNvSpPr/>
            <p:nvPr/>
          </p:nvSpPr>
          <p:spPr>
            <a:xfrm>
              <a:off x="1287559" y="5357924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1" name="Shape 138"/>
            <p:cNvSpPr/>
            <p:nvPr/>
          </p:nvSpPr>
          <p:spPr>
            <a:xfrm>
              <a:off x="1434718" y="240578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2" name="Shape 139"/>
            <p:cNvSpPr/>
            <p:nvPr/>
          </p:nvSpPr>
          <p:spPr>
            <a:xfrm>
              <a:off x="1434718" y="541021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3" name="Shape 140"/>
            <p:cNvSpPr/>
            <p:nvPr/>
          </p:nvSpPr>
          <p:spPr>
            <a:xfrm>
              <a:off x="1434718" y="691856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4" name="Shape 141"/>
            <p:cNvSpPr/>
            <p:nvPr/>
          </p:nvSpPr>
          <p:spPr>
            <a:xfrm>
              <a:off x="1434718" y="842690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5" name="Shape 142"/>
            <p:cNvSpPr/>
            <p:nvPr/>
          </p:nvSpPr>
          <p:spPr>
            <a:xfrm>
              <a:off x="1434718" y="993525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6" name="Shape 143"/>
            <p:cNvSpPr/>
            <p:nvPr/>
          </p:nvSpPr>
          <p:spPr>
            <a:xfrm>
              <a:off x="1434718" y="1143134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7" name="Shape 144"/>
            <p:cNvSpPr/>
            <p:nvPr/>
          </p:nvSpPr>
          <p:spPr>
            <a:xfrm>
              <a:off x="1434718" y="1293968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8" name="Shape 145"/>
            <p:cNvSpPr/>
            <p:nvPr/>
          </p:nvSpPr>
          <p:spPr>
            <a:xfrm>
              <a:off x="1434718" y="1444803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9" name="Shape 146"/>
            <p:cNvSpPr/>
            <p:nvPr/>
          </p:nvSpPr>
          <p:spPr>
            <a:xfrm>
              <a:off x="1434718" y="1595638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0" name="Shape 147"/>
            <p:cNvSpPr/>
            <p:nvPr/>
          </p:nvSpPr>
          <p:spPr>
            <a:xfrm>
              <a:off x="1434718" y="174524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1" name="Shape 148"/>
            <p:cNvSpPr/>
            <p:nvPr/>
          </p:nvSpPr>
          <p:spPr>
            <a:xfrm>
              <a:off x="1434718" y="1896081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2" name="Shape 149"/>
            <p:cNvSpPr/>
            <p:nvPr/>
          </p:nvSpPr>
          <p:spPr>
            <a:xfrm>
              <a:off x="1434718" y="204691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3" name="Shape 150"/>
            <p:cNvSpPr/>
            <p:nvPr/>
          </p:nvSpPr>
          <p:spPr>
            <a:xfrm>
              <a:off x="1434718" y="2197751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4" name="Shape 151"/>
            <p:cNvSpPr/>
            <p:nvPr/>
          </p:nvSpPr>
          <p:spPr>
            <a:xfrm>
              <a:off x="1434718" y="2498194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5" name="Shape 152"/>
            <p:cNvSpPr/>
            <p:nvPr/>
          </p:nvSpPr>
          <p:spPr>
            <a:xfrm>
              <a:off x="1434718" y="2649029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6" name="Shape 153"/>
            <p:cNvSpPr/>
            <p:nvPr/>
          </p:nvSpPr>
          <p:spPr>
            <a:xfrm>
              <a:off x="1434718" y="2949472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7" name="Shape 154"/>
            <p:cNvSpPr/>
            <p:nvPr/>
          </p:nvSpPr>
          <p:spPr>
            <a:xfrm>
              <a:off x="1434718" y="3100307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8" name="Shape 155"/>
            <p:cNvSpPr/>
            <p:nvPr/>
          </p:nvSpPr>
          <p:spPr>
            <a:xfrm>
              <a:off x="1434718" y="3251142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9" name="Shape 156"/>
            <p:cNvSpPr/>
            <p:nvPr/>
          </p:nvSpPr>
          <p:spPr>
            <a:xfrm>
              <a:off x="1434718" y="3400750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0" name="Shape 157"/>
            <p:cNvSpPr/>
            <p:nvPr/>
          </p:nvSpPr>
          <p:spPr>
            <a:xfrm>
              <a:off x="1434718" y="3551585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1" name="Shape 158"/>
            <p:cNvSpPr/>
            <p:nvPr/>
          </p:nvSpPr>
          <p:spPr>
            <a:xfrm>
              <a:off x="1434718" y="3702420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2" name="Shape 159"/>
            <p:cNvSpPr/>
            <p:nvPr/>
          </p:nvSpPr>
          <p:spPr>
            <a:xfrm>
              <a:off x="1434718" y="3853255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3" name="Shape 160"/>
            <p:cNvSpPr/>
            <p:nvPr/>
          </p:nvSpPr>
          <p:spPr>
            <a:xfrm>
              <a:off x="1434718" y="4002863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4" name="Shape 161"/>
            <p:cNvSpPr/>
            <p:nvPr/>
          </p:nvSpPr>
          <p:spPr>
            <a:xfrm>
              <a:off x="1434718" y="4304533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5" name="Shape 162"/>
            <p:cNvSpPr/>
            <p:nvPr/>
          </p:nvSpPr>
          <p:spPr>
            <a:xfrm>
              <a:off x="1434718" y="4455367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6" name="Shape 163"/>
            <p:cNvSpPr/>
            <p:nvPr/>
          </p:nvSpPr>
          <p:spPr>
            <a:xfrm>
              <a:off x="1434718" y="460497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7" name="Shape 164"/>
            <p:cNvSpPr/>
            <p:nvPr/>
          </p:nvSpPr>
          <p:spPr>
            <a:xfrm>
              <a:off x="1437989" y="4755811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8" name="Shape 165"/>
            <p:cNvSpPr/>
            <p:nvPr/>
          </p:nvSpPr>
          <p:spPr>
            <a:xfrm>
              <a:off x="1437989" y="490664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9" name="Shape 166"/>
            <p:cNvSpPr/>
            <p:nvPr/>
          </p:nvSpPr>
          <p:spPr>
            <a:xfrm>
              <a:off x="1437989" y="5057481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0" name="Shape 167"/>
            <p:cNvSpPr/>
            <p:nvPr/>
          </p:nvSpPr>
          <p:spPr>
            <a:xfrm>
              <a:off x="1437989" y="5207089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1" name="Shape 168"/>
            <p:cNvSpPr/>
            <p:nvPr/>
          </p:nvSpPr>
          <p:spPr>
            <a:xfrm>
              <a:off x="1437989" y="5357924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2" name="Shape 169"/>
            <p:cNvSpPr/>
            <p:nvPr/>
          </p:nvSpPr>
          <p:spPr>
            <a:xfrm>
              <a:off x="1585148" y="240578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3" name="Shape 170"/>
            <p:cNvSpPr/>
            <p:nvPr/>
          </p:nvSpPr>
          <p:spPr>
            <a:xfrm>
              <a:off x="1585148" y="842690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4" name="Shape 171"/>
            <p:cNvSpPr/>
            <p:nvPr/>
          </p:nvSpPr>
          <p:spPr>
            <a:xfrm>
              <a:off x="1585148" y="993525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5" name="Shape 172"/>
            <p:cNvSpPr/>
            <p:nvPr/>
          </p:nvSpPr>
          <p:spPr>
            <a:xfrm>
              <a:off x="1585148" y="1444803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6" name="Shape 173"/>
            <p:cNvSpPr/>
            <p:nvPr/>
          </p:nvSpPr>
          <p:spPr>
            <a:xfrm>
              <a:off x="1585148" y="174524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7" name="Shape 174"/>
            <p:cNvSpPr/>
            <p:nvPr/>
          </p:nvSpPr>
          <p:spPr>
            <a:xfrm>
              <a:off x="1585148" y="2197751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8" name="Shape 175"/>
            <p:cNvSpPr/>
            <p:nvPr/>
          </p:nvSpPr>
          <p:spPr>
            <a:xfrm>
              <a:off x="1585148" y="2498194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9" name="Shape 176"/>
            <p:cNvSpPr/>
            <p:nvPr/>
          </p:nvSpPr>
          <p:spPr>
            <a:xfrm>
              <a:off x="1585148" y="2797411"/>
              <a:ext cx="120998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0" name="Shape 177"/>
            <p:cNvSpPr/>
            <p:nvPr/>
          </p:nvSpPr>
          <p:spPr>
            <a:xfrm>
              <a:off x="1585148" y="2949472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1" name="Shape 178"/>
            <p:cNvSpPr/>
            <p:nvPr/>
          </p:nvSpPr>
          <p:spPr>
            <a:xfrm>
              <a:off x="1585148" y="3251142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2" name="Shape 179"/>
            <p:cNvSpPr/>
            <p:nvPr/>
          </p:nvSpPr>
          <p:spPr>
            <a:xfrm>
              <a:off x="1585148" y="3400750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3" name="Shape 180"/>
            <p:cNvSpPr/>
            <p:nvPr/>
          </p:nvSpPr>
          <p:spPr>
            <a:xfrm>
              <a:off x="1585148" y="3702420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4" name="Shape 181"/>
            <p:cNvSpPr/>
            <p:nvPr/>
          </p:nvSpPr>
          <p:spPr>
            <a:xfrm>
              <a:off x="1585148" y="3853255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5" name="Shape 182"/>
            <p:cNvSpPr/>
            <p:nvPr/>
          </p:nvSpPr>
          <p:spPr>
            <a:xfrm>
              <a:off x="1585148" y="4153698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6" name="Shape 183"/>
            <p:cNvSpPr/>
            <p:nvPr/>
          </p:nvSpPr>
          <p:spPr>
            <a:xfrm>
              <a:off x="1585148" y="4304533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7" name="Shape 184"/>
            <p:cNvSpPr/>
            <p:nvPr/>
          </p:nvSpPr>
          <p:spPr>
            <a:xfrm>
              <a:off x="1585148" y="4455367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8" name="Shape 185"/>
            <p:cNvSpPr/>
            <p:nvPr/>
          </p:nvSpPr>
          <p:spPr>
            <a:xfrm>
              <a:off x="1585148" y="460497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9" name="Shape 186"/>
            <p:cNvSpPr/>
            <p:nvPr/>
          </p:nvSpPr>
          <p:spPr>
            <a:xfrm>
              <a:off x="1588418" y="490664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0" name="Shape 187"/>
            <p:cNvSpPr/>
            <p:nvPr/>
          </p:nvSpPr>
          <p:spPr>
            <a:xfrm>
              <a:off x="1588418" y="5207089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1" name="Shape 188"/>
            <p:cNvSpPr/>
            <p:nvPr/>
          </p:nvSpPr>
          <p:spPr>
            <a:xfrm>
              <a:off x="1735577" y="240578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2" name="Shape 189"/>
            <p:cNvSpPr/>
            <p:nvPr/>
          </p:nvSpPr>
          <p:spPr>
            <a:xfrm>
              <a:off x="1735577" y="842690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3" name="Shape 190"/>
            <p:cNvSpPr/>
            <p:nvPr/>
          </p:nvSpPr>
          <p:spPr>
            <a:xfrm>
              <a:off x="1735577" y="1143134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4" name="Shape 191"/>
            <p:cNvSpPr/>
            <p:nvPr/>
          </p:nvSpPr>
          <p:spPr>
            <a:xfrm>
              <a:off x="1735577" y="1444803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5" name="Shape 192"/>
            <p:cNvSpPr/>
            <p:nvPr/>
          </p:nvSpPr>
          <p:spPr>
            <a:xfrm>
              <a:off x="1735577" y="1896081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6" name="Shape 193"/>
            <p:cNvSpPr/>
            <p:nvPr/>
          </p:nvSpPr>
          <p:spPr>
            <a:xfrm>
              <a:off x="1735577" y="2498194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7" name="Shape 194"/>
            <p:cNvSpPr/>
            <p:nvPr/>
          </p:nvSpPr>
          <p:spPr>
            <a:xfrm>
              <a:off x="1735577" y="2649029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8" name="Shape 195"/>
            <p:cNvSpPr/>
            <p:nvPr/>
          </p:nvSpPr>
          <p:spPr>
            <a:xfrm>
              <a:off x="1735577" y="3702420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9" name="Shape 196"/>
            <p:cNvSpPr/>
            <p:nvPr/>
          </p:nvSpPr>
          <p:spPr>
            <a:xfrm>
              <a:off x="1735577" y="4153698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0" name="Shape 197"/>
            <p:cNvSpPr/>
            <p:nvPr/>
          </p:nvSpPr>
          <p:spPr>
            <a:xfrm>
              <a:off x="1738848" y="490664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1" name="Shape 198"/>
            <p:cNvSpPr/>
            <p:nvPr/>
          </p:nvSpPr>
          <p:spPr>
            <a:xfrm>
              <a:off x="1738848" y="5357924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2" name="Shape 199"/>
            <p:cNvSpPr/>
            <p:nvPr/>
          </p:nvSpPr>
          <p:spPr>
            <a:xfrm>
              <a:off x="1889277" y="391412"/>
              <a:ext cx="122632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3" name="Shape 200"/>
            <p:cNvSpPr/>
            <p:nvPr/>
          </p:nvSpPr>
          <p:spPr>
            <a:xfrm>
              <a:off x="1889277" y="842690"/>
              <a:ext cx="122632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4" name="Shape 201"/>
            <p:cNvSpPr/>
            <p:nvPr/>
          </p:nvSpPr>
          <p:spPr>
            <a:xfrm>
              <a:off x="1889277" y="3400750"/>
              <a:ext cx="122632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5" name="Shape 202"/>
            <p:cNvSpPr/>
            <p:nvPr/>
          </p:nvSpPr>
          <p:spPr>
            <a:xfrm>
              <a:off x="1889277" y="4604976"/>
              <a:ext cx="122632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6" name="Shape 203"/>
            <p:cNvSpPr/>
            <p:nvPr/>
          </p:nvSpPr>
          <p:spPr>
            <a:xfrm>
              <a:off x="1892547" y="5207089"/>
              <a:ext cx="122632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7" name="Shape 204"/>
            <p:cNvSpPr/>
            <p:nvPr/>
          </p:nvSpPr>
          <p:spPr>
            <a:xfrm>
              <a:off x="2039707" y="691856"/>
              <a:ext cx="122632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8" name="Shape 205"/>
            <p:cNvSpPr/>
            <p:nvPr/>
          </p:nvSpPr>
          <p:spPr>
            <a:xfrm>
              <a:off x="2039707" y="1896081"/>
              <a:ext cx="122632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9" name="Shape 206"/>
            <p:cNvSpPr/>
            <p:nvPr/>
          </p:nvSpPr>
          <p:spPr>
            <a:xfrm>
              <a:off x="2039707" y="2797411"/>
              <a:ext cx="122632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0" name="Shape 207"/>
            <p:cNvSpPr/>
            <p:nvPr/>
          </p:nvSpPr>
          <p:spPr>
            <a:xfrm>
              <a:off x="2193406" y="5057481"/>
              <a:ext cx="122632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1" name="Shape 208"/>
            <p:cNvSpPr/>
            <p:nvPr/>
          </p:nvSpPr>
          <p:spPr>
            <a:xfrm>
              <a:off x="2343836" y="4755811"/>
              <a:ext cx="122632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2" name="Shape 209"/>
            <p:cNvSpPr/>
            <p:nvPr/>
          </p:nvSpPr>
          <p:spPr>
            <a:xfrm>
              <a:off x="2639789" y="2649029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3" name="Shape 210"/>
            <p:cNvSpPr/>
            <p:nvPr/>
          </p:nvSpPr>
          <p:spPr>
            <a:xfrm>
              <a:off x="2643059" y="5207089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4" name="Shape 211"/>
            <p:cNvSpPr/>
            <p:nvPr/>
          </p:nvSpPr>
          <p:spPr>
            <a:xfrm>
              <a:off x="3241507" y="993525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</p:grpSp>
      <p:grpSp>
        <p:nvGrpSpPr>
          <p:cNvPr id="205" name="Shape 212"/>
          <p:cNvGrpSpPr>
            <a:grpSpLocks/>
          </p:cNvGrpSpPr>
          <p:nvPr/>
        </p:nvGrpSpPr>
        <p:grpSpPr bwMode="auto">
          <a:xfrm rot="10800000">
            <a:off x="6367463" y="38100"/>
            <a:ext cx="2017712" cy="6781800"/>
            <a:chOff x="1588750" y="238125"/>
            <a:chExt cx="2078025" cy="5238750"/>
          </a:xfrm>
        </p:grpSpPr>
        <p:sp>
          <p:nvSpPr>
            <p:cNvPr id="206" name="Shape 213"/>
            <p:cNvSpPr/>
            <p:nvPr/>
          </p:nvSpPr>
          <p:spPr>
            <a:xfrm>
              <a:off x="1585480" y="129396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7" name="Shape 214"/>
            <p:cNvSpPr/>
            <p:nvPr/>
          </p:nvSpPr>
          <p:spPr>
            <a:xfrm>
              <a:off x="1585480" y="159563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8" name="Shape 215"/>
            <p:cNvSpPr/>
            <p:nvPr/>
          </p:nvSpPr>
          <p:spPr>
            <a:xfrm>
              <a:off x="1585480" y="2649029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9" name="Shape 216"/>
            <p:cNvSpPr/>
            <p:nvPr/>
          </p:nvSpPr>
          <p:spPr>
            <a:xfrm>
              <a:off x="1585480" y="4002863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0" name="Shape 217"/>
            <p:cNvSpPr/>
            <p:nvPr/>
          </p:nvSpPr>
          <p:spPr>
            <a:xfrm>
              <a:off x="1588750" y="4755811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1" name="Shape 218"/>
            <p:cNvSpPr/>
            <p:nvPr/>
          </p:nvSpPr>
          <p:spPr>
            <a:xfrm>
              <a:off x="1588750" y="5057481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2" name="Shape 219"/>
            <p:cNvSpPr/>
            <p:nvPr/>
          </p:nvSpPr>
          <p:spPr>
            <a:xfrm>
              <a:off x="1735896" y="541021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3" name="Shape 220"/>
            <p:cNvSpPr/>
            <p:nvPr/>
          </p:nvSpPr>
          <p:spPr>
            <a:xfrm>
              <a:off x="1735896" y="129396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4" name="Shape 221"/>
            <p:cNvSpPr/>
            <p:nvPr/>
          </p:nvSpPr>
          <p:spPr>
            <a:xfrm>
              <a:off x="1735896" y="2797411"/>
              <a:ext cx="120987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5" name="Shape 222"/>
            <p:cNvSpPr/>
            <p:nvPr/>
          </p:nvSpPr>
          <p:spPr>
            <a:xfrm>
              <a:off x="1735896" y="3400750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6" name="Shape 223"/>
            <p:cNvSpPr/>
            <p:nvPr/>
          </p:nvSpPr>
          <p:spPr>
            <a:xfrm>
              <a:off x="1735896" y="3551585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7" name="Shape 224"/>
            <p:cNvSpPr/>
            <p:nvPr/>
          </p:nvSpPr>
          <p:spPr>
            <a:xfrm>
              <a:off x="1735896" y="4304533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8" name="Shape 225"/>
            <p:cNvSpPr/>
            <p:nvPr/>
          </p:nvSpPr>
          <p:spPr>
            <a:xfrm>
              <a:off x="1739166" y="5207089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9" name="Shape 226"/>
            <p:cNvSpPr/>
            <p:nvPr/>
          </p:nvSpPr>
          <p:spPr>
            <a:xfrm>
              <a:off x="1886311" y="240578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0" name="Shape 227"/>
            <p:cNvSpPr/>
            <p:nvPr/>
          </p:nvSpPr>
          <p:spPr>
            <a:xfrm>
              <a:off x="1886311" y="1444803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1" name="Shape 228"/>
            <p:cNvSpPr/>
            <p:nvPr/>
          </p:nvSpPr>
          <p:spPr>
            <a:xfrm>
              <a:off x="1886311" y="174524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2" name="Shape 229"/>
            <p:cNvSpPr/>
            <p:nvPr/>
          </p:nvSpPr>
          <p:spPr>
            <a:xfrm>
              <a:off x="1886311" y="1896081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3" name="Shape 230"/>
            <p:cNvSpPr/>
            <p:nvPr/>
          </p:nvSpPr>
          <p:spPr>
            <a:xfrm>
              <a:off x="1886311" y="204691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4" name="Shape 231"/>
            <p:cNvSpPr/>
            <p:nvPr/>
          </p:nvSpPr>
          <p:spPr>
            <a:xfrm>
              <a:off x="1886311" y="2197751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5" name="Shape 232"/>
            <p:cNvSpPr/>
            <p:nvPr/>
          </p:nvSpPr>
          <p:spPr>
            <a:xfrm>
              <a:off x="1886311" y="2347360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6" name="Shape 233"/>
            <p:cNvSpPr/>
            <p:nvPr/>
          </p:nvSpPr>
          <p:spPr>
            <a:xfrm>
              <a:off x="1886311" y="2498194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7" name="Shape 234"/>
            <p:cNvSpPr/>
            <p:nvPr/>
          </p:nvSpPr>
          <p:spPr>
            <a:xfrm>
              <a:off x="1886311" y="2649029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8" name="Shape 235"/>
            <p:cNvSpPr/>
            <p:nvPr/>
          </p:nvSpPr>
          <p:spPr>
            <a:xfrm>
              <a:off x="1886311" y="2797411"/>
              <a:ext cx="120987" cy="12017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9" name="Shape 236"/>
            <p:cNvSpPr/>
            <p:nvPr/>
          </p:nvSpPr>
          <p:spPr>
            <a:xfrm>
              <a:off x="1886311" y="2949472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0" name="Shape 237"/>
            <p:cNvSpPr/>
            <p:nvPr/>
          </p:nvSpPr>
          <p:spPr>
            <a:xfrm>
              <a:off x="1886311" y="3100307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1" name="Shape 238"/>
            <p:cNvSpPr/>
            <p:nvPr/>
          </p:nvSpPr>
          <p:spPr>
            <a:xfrm>
              <a:off x="1886311" y="3853255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2" name="Shape 239"/>
            <p:cNvSpPr/>
            <p:nvPr/>
          </p:nvSpPr>
          <p:spPr>
            <a:xfrm>
              <a:off x="1886311" y="4002863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3" name="Shape 240"/>
            <p:cNvSpPr/>
            <p:nvPr/>
          </p:nvSpPr>
          <p:spPr>
            <a:xfrm>
              <a:off x="1886311" y="415369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4" name="Shape 241"/>
            <p:cNvSpPr/>
            <p:nvPr/>
          </p:nvSpPr>
          <p:spPr>
            <a:xfrm>
              <a:off x="1886311" y="4304533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5" name="Shape 242"/>
            <p:cNvSpPr/>
            <p:nvPr/>
          </p:nvSpPr>
          <p:spPr>
            <a:xfrm>
              <a:off x="1886311" y="4455367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6" name="Shape 243"/>
            <p:cNvSpPr/>
            <p:nvPr/>
          </p:nvSpPr>
          <p:spPr>
            <a:xfrm>
              <a:off x="1889581" y="4755811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7" name="Shape 244"/>
            <p:cNvSpPr/>
            <p:nvPr/>
          </p:nvSpPr>
          <p:spPr>
            <a:xfrm>
              <a:off x="1889581" y="490664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8" name="Shape 245"/>
            <p:cNvSpPr/>
            <p:nvPr/>
          </p:nvSpPr>
          <p:spPr>
            <a:xfrm>
              <a:off x="2036727" y="391412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9" name="Shape 246"/>
            <p:cNvSpPr/>
            <p:nvPr/>
          </p:nvSpPr>
          <p:spPr>
            <a:xfrm>
              <a:off x="2036727" y="1143134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0" name="Shape 247"/>
            <p:cNvSpPr/>
            <p:nvPr/>
          </p:nvSpPr>
          <p:spPr>
            <a:xfrm>
              <a:off x="2036727" y="129396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1" name="Shape 248"/>
            <p:cNvSpPr/>
            <p:nvPr/>
          </p:nvSpPr>
          <p:spPr>
            <a:xfrm>
              <a:off x="2036727" y="1444803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2" name="Shape 249"/>
            <p:cNvSpPr/>
            <p:nvPr/>
          </p:nvSpPr>
          <p:spPr>
            <a:xfrm>
              <a:off x="2036727" y="174524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3" name="Shape 250"/>
            <p:cNvSpPr/>
            <p:nvPr/>
          </p:nvSpPr>
          <p:spPr>
            <a:xfrm>
              <a:off x="2036727" y="204691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4" name="Shape 251"/>
            <p:cNvSpPr/>
            <p:nvPr/>
          </p:nvSpPr>
          <p:spPr>
            <a:xfrm>
              <a:off x="2036727" y="2649029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5" name="Shape 252"/>
            <p:cNvSpPr/>
            <p:nvPr/>
          </p:nvSpPr>
          <p:spPr>
            <a:xfrm>
              <a:off x="2036727" y="2949472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6" name="Shape 253"/>
            <p:cNvSpPr/>
            <p:nvPr/>
          </p:nvSpPr>
          <p:spPr>
            <a:xfrm>
              <a:off x="2036727" y="3100307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7" name="Shape 254"/>
            <p:cNvSpPr/>
            <p:nvPr/>
          </p:nvSpPr>
          <p:spPr>
            <a:xfrm>
              <a:off x="2036727" y="3251142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8" name="Shape 255"/>
            <p:cNvSpPr/>
            <p:nvPr/>
          </p:nvSpPr>
          <p:spPr>
            <a:xfrm>
              <a:off x="2036727" y="3551585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9" name="Shape 256"/>
            <p:cNvSpPr/>
            <p:nvPr/>
          </p:nvSpPr>
          <p:spPr>
            <a:xfrm>
              <a:off x="2036727" y="3702420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0" name="Shape 257"/>
            <p:cNvSpPr/>
            <p:nvPr/>
          </p:nvSpPr>
          <p:spPr>
            <a:xfrm>
              <a:off x="2036727" y="3853255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1" name="Shape 258"/>
            <p:cNvSpPr/>
            <p:nvPr/>
          </p:nvSpPr>
          <p:spPr>
            <a:xfrm>
              <a:off x="2036727" y="4002863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2" name="Shape 259"/>
            <p:cNvSpPr/>
            <p:nvPr/>
          </p:nvSpPr>
          <p:spPr>
            <a:xfrm>
              <a:off x="2036727" y="4304533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3" name="Shape 260"/>
            <p:cNvSpPr/>
            <p:nvPr/>
          </p:nvSpPr>
          <p:spPr>
            <a:xfrm>
              <a:off x="2036727" y="4455367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4" name="Shape 261"/>
            <p:cNvSpPr/>
            <p:nvPr/>
          </p:nvSpPr>
          <p:spPr>
            <a:xfrm>
              <a:off x="2039997" y="490664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5" name="Shape 262"/>
            <p:cNvSpPr/>
            <p:nvPr/>
          </p:nvSpPr>
          <p:spPr>
            <a:xfrm>
              <a:off x="2039997" y="5057481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6" name="Shape 263"/>
            <p:cNvSpPr/>
            <p:nvPr/>
          </p:nvSpPr>
          <p:spPr>
            <a:xfrm>
              <a:off x="2039997" y="5207089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7" name="Shape 264"/>
            <p:cNvSpPr/>
            <p:nvPr/>
          </p:nvSpPr>
          <p:spPr>
            <a:xfrm>
              <a:off x="2187143" y="240578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8" name="Shape 265"/>
            <p:cNvSpPr/>
            <p:nvPr/>
          </p:nvSpPr>
          <p:spPr>
            <a:xfrm>
              <a:off x="2187143" y="691856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9" name="Shape 266"/>
            <p:cNvSpPr/>
            <p:nvPr/>
          </p:nvSpPr>
          <p:spPr>
            <a:xfrm>
              <a:off x="2187143" y="842690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0" name="Shape 267"/>
            <p:cNvSpPr/>
            <p:nvPr/>
          </p:nvSpPr>
          <p:spPr>
            <a:xfrm>
              <a:off x="2187143" y="1143134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1" name="Shape 268"/>
            <p:cNvSpPr/>
            <p:nvPr/>
          </p:nvSpPr>
          <p:spPr>
            <a:xfrm>
              <a:off x="2187143" y="129396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2" name="Shape 269"/>
            <p:cNvSpPr/>
            <p:nvPr/>
          </p:nvSpPr>
          <p:spPr>
            <a:xfrm>
              <a:off x="2187143" y="159563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3" name="Shape 270"/>
            <p:cNvSpPr/>
            <p:nvPr/>
          </p:nvSpPr>
          <p:spPr>
            <a:xfrm>
              <a:off x="2187143" y="174524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4" name="Shape 271"/>
            <p:cNvSpPr/>
            <p:nvPr/>
          </p:nvSpPr>
          <p:spPr>
            <a:xfrm>
              <a:off x="2187143" y="1896081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5" name="Shape 272"/>
            <p:cNvSpPr/>
            <p:nvPr/>
          </p:nvSpPr>
          <p:spPr>
            <a:xfrm>
              <a:off x="2187143" y="204691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6" name="Shape 273"/>
            <p:cNvSpPr/>
            <p:nvPr/>
          </p:nvSpPr>
          <p:spPr>
            <a:xfrm>
              <a:off x="2187143" y="2197751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7" name="Shape 274"/>
            <p:cNvSpPr/>
            <p:nvPr/>
          </p:nvSpPr>
          <p:spPr>
            <a:xfrm>
              <a:off x="2187143" y="2347360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8" name="Shape 275"/>
            <p:cNvSpPr/>
            <p:nvPr/>
          </p:nvSpPr>
          <p:spPr>
            <a:xfrm>
              <a:off x="2187143" y="2498194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9" name="Shape 276"/>
            <p:cNvSpPr/>
            <p:nvPr/>
          </p:nvSpPr>
          <p:spPr>
            <a:xfrm>
              <a:off x="2187143" y="2797411"/>
              <a:ext cx="120987" cy="12017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0" name="Shape 277"/>
            <p:cNvSpPr/>
            <p:nvPr/>
          </p:nvSpPr>
          <p:spPr>
            <a:xfrm>
              <a:off x="2187143" y="3100307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1" name="Shape 278"/>
            <p:cNvSpPr/>
            <p:nvPr/>
          </p:nvSpPr>
          <p:spPr>
            <a:xfrm>
              <a:off x="2187143" y="3251142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2" name="Shape 279"/>
            <p:cNvSpPr/>
            <p:nvPr/>
          </p:nvSpPr>
          <p:spPr>
            <a:xfrm>
              <a:off x="2187143" y="3400750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3" name="Shape 280"/>
            <p:cNvSpPr/>
            <p:nvPr/>
          </p:nvSpPr>
          <p:spPr>
            <a:xfrm>
              <a:off x="2187143" y="3551585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4" name="Shape 281"/>
            <p:cNvSpPr/>
            <p:nvPr/>
          </p:nvSpPr>
          <p:spPr>
            <a:xfrm>
              <a:off x="2187143" y="3702420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5" name="Shape 282"/>
            <p:cNvSpPr/>
            <p:nvPr/>
          </p:nvSpPr>
          <p:spPr>
            <a:xfrm>
              <a:off x="2187143" y="4002863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6" name="Shape 283"/>
            <p:cNvSpPr/>
            <p:nvPr/>
          </p:nvSpPr>
          <p:spPr>
            <a:xfrm>
              <a:off x="2187143" y="415369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7" name="Shape 284"/>
            <p:cNvSpPr/>
            <p:nvPr/>
          </p:nvSpPr>
          <p:spPr>
            <a:xfrm>
              <a:off x="2187143" y="4455367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8" name="Shape 285"/>
            <p:cNvSpPr/>
            <p:nvPr/>
          </p:nvSpPr>
          <p:spPr>
            <a:xfrm>
              <a:off x="2187143" y="460497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9" name="Shape 286"/>
            <p:cNvSpPr/>
            <p:nvPr/>
          </p:nvSpPr>
          <p:spPr>
            <a:xfrm>
              <a:off x="2190413" y="4755811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80" name="Shape 287"/>
            <p:cNvSpPr/>
            <p:nvPr/>
          </p:nvSpPr>
          <p:spPr>
            <a:xfrm>
              <a:off x="2190413" y="5207089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81" name="Shape 288"/>
            <p:cNvSpPr/>
            <p:nvPr/>
          </p:nvSpPr>
          <p:spPr>
            <a:xfrm>
              <a:off x="2190413" y="5357924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82" name="Shape 289"/>
            <p:cNvSpPr/>
            <p:nvPr/>
          </p:nvSpPr>
          <p:spPr>
            <a:xfrm>
              <a:off x="2340828" y="541021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83" name="Shape 290"/>
            <p:cNvSpPr/>
            <p:nvPr/>
          </p:nvSpPr>
          <p:spPr>
            <a:xfrm>
              <a:off x="2340828" y="691856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84" name="Shape 291"/>
            <p:cNvSpPr/>
            <p:nvPr/>
          </p:nvSpPr>
          <p:spPr>
            <a:xfrm>
              <a:off x="2340828" y="993525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85" name="Shape 292"/>
            <p:cNvSpPr/>
            <p:nvPr/>
          </p:nvSpPr>
          <p:spPr>
            <a:xfrm>
              <a:off x="2340828" y="1293968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86" name="Shape 293"/>
            <p:cNvSpPr/>
            <p:nvPr/>
          </p:nvSpPr>
          <p:spPr>
            <a:xfrm>
              <a:off x="2340828" y="1444803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87" name="Shape 294"/>
            <p:cNvSpPr/>
            <p:nvPr/>
          </p:nvSpPr>
          <p:spPr>
            <a:xfrm>
              <a:off x="2340828" y="1595638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88" name="Shape 295"/>
            <p:cNvSpPr/>
            <p:nvPr/>
          </p:nvSpPr>
          <p:spPr>
            <a:xfrm>
              <a:off x="2340828" y="1745246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89" name="Shape 296"/>
            <p:cNvSpPr/>
            <p:nvPr/>
          </p:nvSpPr>
          <p:spPr>
            <a:xfrm>
              <a:off x="2340828" y="2197751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90" name="Shape 297"/>
            <p:cNvSpPr/>
            <p:nvPr/>
          </p:nvSpPr>
          <p:spPr>
            <a:xfrm>
              <a:off x="2340828" y="2347360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91" name="Shape 298"/>
            <p:cNvSpPr/>
            <p:nvPr/>
          </p:nvSpPr>
          <p:spPr>
            <a:xfrm>
              <a:off x="2340828" y="2498194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92" name="Shape 299"/>
            <p:cNvSpPr/>
            <p:nvPr/>
          </p:nvSpPr>
          <p:spPr>
            <a:xfrm>
              <a:off x="2340828" y="2649029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93" name="Shape 300"/>
            <p:cNvSpPr/>
            <p:nvPr/>
          </p:nvSpPr>
          <p:spPr>
            <a:xfrm>
              <a:off x="2340828" y="2797411"/>
              <a:ext cx="122621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94" name="Shape 301"/>
            <p:cNvSpPr/>
            <p:nvPr/>
          </p:nvSpPr>
          <p:spPr>
            <a:xfrm>
              <a:off x="2340828" y="2949472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95" name="Shape 302"/>
            <p:cNvSpPr/>
            <p:nvPr/>
          </p:nvSpPr>
          <p:spPr>
            <a:xfrm>
              <a:off x="2340828" y="3100307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96" name="Shape 303"/>
            <p:cNvSpPr/>
            <p:nvPr/>
          </p:nvSpPr>
          <p:spPr>
            <a:xfrm>
              <a:off x="2340828" y="3251142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97" name="Shape 304"/>
            <p:cNvSpPr/>
            <p:nvPr/>
          </p:nvSpPr>
          <p:spPr>
            <a:xfrm>
              <a:off x="2340828" y="3400750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98" name="Shape 305"/>
            <p:cNvSpPr/>
            <p:nvPr/>
          </p:nvSpPr>
          <p:spPr>
            <a:xfrm>
              <a:off x="2340828" y="3551585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99" name="Shape 306"/>
            <p:cNvSpPr/>
            <p:nvPr/>
          </p:nvSpPr>
          <p:spPr>
            <a:xfrm>
              <a:off x="2340828" y="3853255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00" name="Shape 307"/>
            <p:cNvSpPr/>
            <p:nvPr/>
          </p:nvSpPr>
          <p:spPr>
            <a:xfrm>
              <a:off x="2340828" y="4153698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01" name="Shape 308"/>
            <p:cNvSpPr/>
            <p:nvPr/>
          </p:nvSpPr>
          <p:spPr>
            <a:xfrm>
              <a:off x="2340828" y="4304533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02" name="Shape 309"/>
            <p:cNvSpPr/>
            <p:nvPr/>
          </p:nvSpPr>
          <p:spPr>
            <a:xfrm>
              <a:off x="2340828" y="4455367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03" name="Shape 310"/>
            <p:cNvSpPr/>
            <p:nvPr/>
          </p:nvSpPr>
          <p:spPr>
            <a:xfrm>
              <a:off x="2340828" y="4604976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04" name="Shape 311"/>
            <p:cNvSpPr/>
            <p:nvPr/>
          </p:nvSpPr>
          <p:spPr>
            <a:xfrm>
              <a:off x="2344098" y="4906646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05" name="Shape 312"/>
            <p:cNvSpPr/>
            <p:nvPr/>
          </p:nvSpPr>
          <p:spPr>
            <a:xfrm>
              <a:off x="2344098" y="5057481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06" name="Shape 313"/>
            <p:cNvSpPr/>
            <p:nvPr/>
          </p:nvSpPr>
          <p:spPr>
            <a:xfrm>
              <a:off x="2344098" y="5207089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07" name="Shape 314"/>
            <p:cNvSpPr/>
            <p:nvPr/>
          </p:nvSpPr>
          <p:spPr>
            <a:xfrm>
              <a:off x="2344098" y="5357924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08" name="Shape 315"/>
            <p:cNvSpPr/>
            <p:nvPr/>
          </p:nvSpPr>
          <p:spPr>
            <a:xfrm>
              <a:off x="2491244" y="391412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09" name="Shape 316"/>
            <p:cNvSpPr/>
            <p:nvPr/>
          </p:nvSpPr>
          <p:spPr>
            <a:xfrm>
              <a:off x="2491244" y="691856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10" name="Shape 317"/>
            <p:cNvSpPr/>
            <p:nvPr/>
          </p:nvSpPr>
          <p:spPr>
            <a:xfrm>
              <a:off x="2491244" y="842690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11" name="Shape 318"/>
            <p:cNvSpPr/>
            <p:nvPr/>
          </p:nvSpPr>
          <p:spPr>
            <a:xfrm>
              <a:off x="2491244" y="993525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12" name="Shape 319"/>
            <p:cNvSpPr/>
            <p:nvPr/>
          </p:nvSpPr>
          <p:spPr>
            <a:xfrm>
              <a:off x="2491244" y="1143134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13" name="Shape 320"/>
            <p:cNvSpPr/>
            <p:nvPr/>
          </p:nvSpPr>
          <p:spPr>
            <a:xfrm>
              <a:off x="2491244" y="1444803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14" name="Shape 321"/>
            <p:cNvSpPr/>
            <p:nvPr/>
          </p:nvSpPr>
          <p:spPr>
            <a:xfrm>
              <a:off x="2491244" y="1745246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15" name="Shape 322"/>
            <p:cNvSpPr/>
            <p:nvPr/>
          </p:nvSpPr>
          <p:spPr>
            <a:xfrm>
              <a:off x="2491244" y="1896081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16" name="Shape 323"/>
            <p:cNvSpPr/>
            <p:nvPr/>
          </p:nvSpPr>
          <p:spPr>
            <a:xfrm>
              <a:off x="2491244" y="2046916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17" name="Shape 324"/>
            <p:cNvSpPr/>
            <p:nvPr/>
          </p:nvSpPr>
          <p:spPr>
            <a:xfrm>
              <a:off x="2491244" y="2347360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18" name="Shape 325"/>
            <p:cNvSpPr/>
            <p:nvPr/>
          </p:nvSpPr>
          <p:spPr>
            <a:xfrm>
              <a:off x="2491244" y="2498194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19" name="Shape 326"/>
            <p:cNvSpPr/>
            <p:nvPr/>
          </p:nvSpPr>
          <p:spPr>
            <a:xfrm>
              <a:off x="2491244" y="2649029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20" name="Shape 327"/>
            <p:cNvSpPr/>
            <p:nvPr/>
          </p:nvSpPr>
          <p:spPr>
            <a:xfrm>
              <a:off x="2491244" y="2797411"/>
              <a:ext cx="122621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21" name="Shape 328"/>
            <p:cNvSpPr/>
            <p:nvPr/>
          </p:nvSpPr>
          <p:spPr>
            <a:xfrm>
              <a:off x="2491244" y="2949472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22" name="Shape 329"/>
            <p:cNvSpPr/>
            <p:nvPr/>
          </p:nvSpPr>
          <p:spPr>
            <a:xfrm>
              <a:off x="2491244" y="3100307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23" name="Shape 330"/>
            <p:cNvSpPr/>
            <p:nvPr/>
          </p:nvSpPr>
          <p:spPr>
            <a:xfrm>
              <a:off x="2491244" y="3251142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24" name="Shape 331"/>
            <p:cNvSpPr/>
            <p:nvPr/>
          </p:nvSpPr>
          <p:spPr>
            <a:xfrm>
              <a:off x="2491244" y="3551585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25" name="Shape 332"/>
            <p:cNvSpPr/>
            <p:nvPr/>
          </p:nvSpPr>
          <p:spPr>
            <a:xfrm>
              <a:off x="2491244" y="3853255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26" name="Shape 333"/>
            <p:cNvSpPr/>
            <p:nvPr/>
          </p:nvSpPr>
          <p:spPr>
            <a:xfrm>
              <a:off x="2491244" y="4002863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27" name="Shape 334"/>
            <p:cNvSpPr/>
            <p:nvPr/>
          </p:nvSpPr>
          <p:spPr>
            <a:xfrm>
              <a:off x="2491244" y="4153698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28" name="Shape 335"/>
            <p:cNvSpPr/>
            <p:nvPr/>
          </p:nvSpPr>
          <p:spPr>
            <a:xfrm>
              <a:off x="2491244" y="4304533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29" name="Shape 336"/>
            <p:cNvSpPr/>
            <p:nvPr/>
          </p:nvSpPr>
          <p:spPr>
            <a:xfrm>
              <a:off x="2491244" y="4604976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30" name="Shape 337"/>
            <p:cNvSpPr/>
            <p:nvPr/>
          </p:nvSpPr>
          <p:spPr>
            <a:xfrm>
              <a:off x="2494514" y="4755811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31" name="Shape 338"/>
            <p:cNvSpPr/>
            <p:nvPr/>
          </p:nvSpPr>
          <p:spPr>
            <a:xfrm>
              <a:off x="2494514" y="5057481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32" name="Shape 339"/>
            <p:cNvSpPr/>
            <p:nvPr/>
          </p:nvSpPr>
          <p:spPr>
            <a:xfrm>
              <a:off x="2494514" y="5357924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33" name="Shape 340"/>
            <p:cNvSpPr/>
            <p:nvPr/>
          </p:nvSpPr>
          <p:spPr>
            <a:xfrm>
              <a:off x="2641660" y="541021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34" name="Shape 341"/>
            <p:cNvSpPr/>
            <p:nvPr/>
          </p:nvSpPr>
          <p:spPr>
            <a:xfrm>
              <a:off x="2641660" y="993525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35" name="Shape 342"/>
            <p:cNvSpPr/>
            <p:nvPr/>
          </p:nvSpPr>
          <p:spPr>
            <a:xfrm>
              <a:off x="2641660" y="1143134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36" name="Shape 343"/>
            <p:cNvSpPr/>
            <p:nvPr/>
          </p:nvSpPr>
          <p:spPr>
            <a:xfrm>
              <a:off x="2641660" y="1293968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37" name="Shape 344"/>
            <p:cNvSpPr/>
            <p:nvPr/>
          </p:nvSpPr>
          <p:spPr>
            <a:xfrm>
              <a:off x="2641660" y="1595638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38" name="Shape 345"/>
            <p:cNvSpPr/>
            <p:nvPr/>
          </p:nvSpPr>
          <p:spPr>
            <a:xfrm>
              <a:off x="2641660" y="1896081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39" name="Shape 346"/>
            <p:cNvSpPr/>
            <p:nvPr/>
          </p:nvSpPr>
          <p:spPr>
            <a:xfrm>
              <a:off x="2641660" y="2046916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40" name="Shape 347"/>
            <p:cNvSpPr/>
            <p:nvPr/>
          </p:nvSpPr>
          <p:spPr>
            <a:xfrm>
              <a:off x="2641660" y="2197751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41" name="Shape 348"/>
            <p:cNvSpPr/>
            <p:nvPr/>
          </p:nvSpPr>
          <p:spPr>
            <a:xfrm>
              <a:off x="2641660" y="2498194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42" name="Shape 349"/>
            <p:cNvSpPr/>
            <p:nvPr/>
          </p:nvSpPr>
          <p:spPr>
            <a:xfrm>
              <a:off x="2641660" y="2797411"/>
              <a:ext cx="122621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43" name="Shape 350"/>
            <p:cNvSpPr/>
            <p:nvPr/>
          </p:nvSpPr>
          <p:spPr>
            <a:xfrm>
              <a:off x="2641660" y="3100307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44" name="Shape 351"/>
            <p:cNvSpPr/>
            <p:nvPr/>
          </p:nvSpPr>
          <p:spPr>
            <a:xfrm>
              <a:off x="2641660" y="3400750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45" name="Shape 352"/>
            <p:cNvSpPr/>
            <p:nvPr/>
          </p:nvSpPr>
          <p:spPr>
            <a:xfrm>
              <a:off x="2641660" y="3551585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46" name="Shape 353"/>
            <p:cNvSpPr/>
            <p:nvPr/>
          </p:nvSpPr>
          <p:spPr>
            <a:xfrm>
              <a:off x="2641660" y="4002863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47" name="Shape 354"/>
            <p:cNvSpPr/>
            <p:nvPr/>
          </p:nvSpPr>
          <p:spPr>
            <a:xfrm>
              <a:off x="2641660" y="4153698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48" name="Shape 355"/>
            <p:cNvSpPr/>
            <p:nvPr/>
          </p:nvSpPr>
          <p:spPr>
            <a:xfrm>
              <a:off x="2641660" y="4304533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49" name="Shape 356"/>
            <p:cNvSpPr/>
            <p:nvPr/>
          </p:nvSpPr>
          <p:spPr>
            <a:xfrm>
              <a:off x="2641660" y="4455367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50" name="Shape 357"/>
            <p:cNvSpPr/>
            <p:nvPr/>
          </p:nvSpPr>
          <p:spPr>
            <a:xfrm>
              <a:off x="2641660" y="4604976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51" name="Shape 358"/>
            <p:cNvSpPr/>
            <p:nvPr/>
          </p:nvSpPr>
          <p:spPr>
            <a:xfrm>
              <a:off x="2644930" y="4906646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52" name="Shape 359"/>
            <p:cNvSpPr/>
            <p:nvPr/>
          </p:nvSpPr>
          <p:spPr>
            <a:xfrm>
              <a:off x="2644930" y="5057481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53" name="Shape 360"/>
            <p:cNvSpPr/>
            <p:nvPr/>
          </p:nvSpPr>
          <p:spPr>
            <a:xfrm>
              <a:off x="2792076" y="240578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54" name="Shape 361"/>
            <p:cNvSpPr/>
            <p:nvPr/>
          </p:nvSpPr>
          <p:spPr>
            <a:xfrm>
              <a:off x="2792076" y="691856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55" name="Shape 362"/>
            <p:cNvSpPr/>
            <p:nvPr/>
          </p:nvSpPr>
          <p:spPr>
            <a:xfrm>
              <a:off x="2792076" y="993525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56" name="Shape 363"/>
            <p:cNvSpPr/>
            <p:nvPr/>
          </p:nvSpPr>
          <p:spPr>
            <a:xfrm>
              <a:off x="2792076" y="1444803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57" name="Shape 364"/>
            <p:cNvSpPr/>
            <p:nvPr/>
          </p:nvSpPr>
          <p:spPr>
            <a:xfrm>
              <a:off x="2792076" y="1595638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58" name="Shape 365"/>
            <p:cNvSpPr/>
            <p:nvPr/>
          </p:nvSpPr>
          <p:spPr>
            <a:xfrm>
              <a:off x="2792076" y="2197751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59" name="Shape 366"/>
            <p:cNvSpPr/>
            <p:nvPr/>
          </p:nvSpPr>
          <p:spPr>
            <a:xfrm>
              <a:off x="2792076" y="2347360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60" name="Shape 367"/>
            <p:cNvSpPr/>
            <p:nvPr/>
          </p:nvSpPr>
          <p:spPr>
            <a:xfrm>
              <a:off x="2792076" y="2649029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61" name="Shape 368"/>
            <p:cNvSpPr/>
            <p:nvPr/>
          </p:nvSpPr>
          <p:spPr>
            <a:xfrm>
              <a:off x="2792076" y="2797411"/>
              <a:ext cx="122621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62" name="Shape 369"/>
            <p:cNvSpPr/>
            <p:nvPr/>
          </p:nvSpPr>
          <p:spPr>
            <a:xfrm>
              <a:off x="2792076" y="2949472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63" name="Shape 370"/>
            <p:cNvSpPr/>
            <p:nvPr/>
          </p:nvSpPr>
          <p:spPr>
            <a:xfrm>
              <a:off x="2792076" y="3100307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64" name="Shape 371"/>
            <p:cNvSpPr/>
            <p:nvPr/>
          </p:nvSpPr>
          <p:spPr>
            <a:xfrm>
              <a:off x="2792076" y="3551585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65" name="Shape 372"/>
            <p:cNvSpPr/>
            <p:nvPr/>
          </p:nvSpPr>
          <p:spPr>
            <a:xfrm>
              <a:off x="2792076" y="3702420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66" name="Shape 373"/>
            <p:cNvSpPr/>
            <p:nvPr/>
          </p:nvSpPr>
          <p:spPr>
            <a:xfrm>
              <a:off x="2792076" y="3853255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67" name="Shape 374"/>
            <p:cNvSpPr/>
            <p:nvPr/>
          </p:nvSpPr>
          <p:spPr>
            <a:xfrm>
              <a:off x="2792076" y="4153698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68" name="Shape 375"/>
            <p:cNvSpPr/>
            <p:nvPr/>
          </p:nvSpPr>
          <p:spPr>
            <a:xfrm>
              <a:off x="2795345" y="4906646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69" name="Shape 376"/>
            <p:cNvSpPr/>
            <p:nvPr/>
          </p:nvSpPr>
          <p:spPr>
            <a:xfrm>
              <a:off x="2795345" y="5207089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70" name="Shape 377"/>
            <p:cNvSpPr/>
            <p:nvPr/>
          </p:nvSpPr>
          <p:spPr>
            <a:xfrm>
              <a:off x="2795345" y="5357924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71" name="Shape 378"/>
            <p:cNvSpPr/>
            <p:nvPr/>
          </p:nvSpPr>
          <p:spPr>
            <a:xfrm>
              <a:off x="2940856" y="391412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72" name="Shape 379"/>
            <p:cNvSpPr/>
            <p:nvPr/>
          </p:nvSpPr>
          <p:spPr>
            <a:xfrm>
              <a:off x="2940856" y="541021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73" name="Shape 380"/>
            <p:cNvSpPr/>
            <p:nvPr/>
          </p:nvSpPr>
          <p:spPr>
            <a:xfrm>
              <a:off x="2940856" y="993525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74" name="Shape 381"/>
            <p:cNvSpPr/>
            <p:nvPr/>
          </p:nvSpPr>
          <p:spPr>
            <a:xfrm>
              <a:off x="2940856" y="129396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75" name="Shape 382"/>
            <p:cNvSpPr/>
            <p:nvPr/>
          </p:nvSpPr>
          <p:spPr>
            <a:xfrm>
              <a:off x="2940856" y="159563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76" name="Shape 383"/>
            <p:cNvSpPr/>
            <p:nvPr/>
          </p:nvSpPr>
          <p:spPr>
            <a:xfrm>
              <a:off x="2940856" y="204691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77" name="Shape 384"/>
            <p:cNvSpPr/>
            <p:nvPr/>
          </p:nvSpPr>
          <p:spPr>
            <a:xfrm>
              <a:off x="2940856" y="2347360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78" name="Shape 385"/>
            <p:cNvSpPr/>
            <p:nvPr/>
          </p:nvSpPr>
          <p:spPr>
            <a:xfrm>
              <a:off x="2940856" y="2797411"/>
              <a:ext cx="120987" cy="12017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79" name="Shape 386"/>
            <p:cNvSpPr/>
            <p:nvPr/>
          </p:nvSpPr>
          <p:spPr>
            <a:xfrm>
              <a:off x="2940856" y="3100307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80" name="Shape 387"/>
            <p:cNvSpPr/>
            <p:nvPr/>
          </p:nvSpPr>
          <p:spPr>
            <a:xfrm>
              <a:off x="2940856" y="3251142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81" name="Shape 388"/>
            <p:cNvSpPr/>
            <p:nvPr/>
          </p:nvSpPr>
          <p:spPr>
            <a:xfrm>
              <a:off x="2940856" y="3551585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82" name="Shape 389"/>
            <p:cNvSpPr/>
            <p:nvPr/>
          </p:nvSpPr>
          <p:spPr>
            <a:xfrm>
              <a:off x="2940856" y="3702420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83" name="Shape 390"/>
            <p:cNvSpPr/>
            <p:nvPr/>
          </p:nvSpPr>
          <p:spPr>
            <a:xfrm>
              <a:off x="2940856" y="3853255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84" name="Shape 391"/>
            <p:cNvSpPr/>
            <p:nvPr/>
          </p:nvSpPr>
          <p:spPr>
            <a:xfrm>
              <a:off x="2940856" y="415369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85" name="Shape 392"/>
            <p:cNvSpPr/>
            <p:nvPr/>
          </p:nvSpPr>
          <p:spPr>
            <a:xfrm>
              <a:off x="2940856" y="4304533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86" name="Shape 393"/>
            <p:cNvSpPr/>
            <p:nvPr/>
          </p:nvSpPr>
          <p:spPr>
            <a:xfrm>
              <a:off x="2944126" y="4755811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87" name="Shape 394"/>
            <p:cNvSpPr/>
            <p:nvPr/>
          </p:nvSpPr>
          <p:spPr>
            <a:xfrm>
              <a:off x="2944126" y="5057481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88" name="Shape 395"/>
            <p:cNvSpPr/>
            <p:nvPr/>
          </p:nvSpPr>
          <p:spPr>
            <a:xfrm>
              <a:off x="2944126" y="5207089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89" name="Shape 396"/>
            <p:cNvSpPr/>
            <p:nvPr/>
          </p:nvSpPr>
          <p:spPr>
            <a:xfrm>
              <a:off x="3091271" y="240578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90" name="Shape 397"/>
            <p:cNvSpPr/>
            <p:nvPr/>
          </p:nvSpPr>
          <p:spPr>
            <a:xfrm>
              <a:off x="3091271" y="691856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91" name="Shape 398"/>
            <p:cNvSpPr/>
            <p:nvPr/>
          </p:nvSpPr>
          <p:spPr>
            <a:xfrm>
              <a:off x="3091271" y="1143134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92" name="Shape 399"/>
            <p:cNvSpPr/>
            <p:nvPr/>
          </p:nvSpPr>
          <p:spPr>
            <a:xfrm>
              <a:off x="3091271" y="174524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93" name="Shape 400"/>
            <p:cNvSpPr/>
            <p:nvPr/>
          </p:nvSpPr>
          <p:spPr>
            <a:xfrm>
              <a:off x="3091271" y="2347360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94" name="Shape 401"/>
            <p:cNvSpPr/>
            <p:nvPr/>
          </p:nvSpPr>
          <p:spPr>
            <a:xfrm>
              <a:off x="3091271" y="3100307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95" name="Shape 402"/>
            <p:cNvSpPr/>
            <p:nvPr/>
          </p:nvSpPr>
          <p:spPr>
            <a:xfrm>
              <a:off x="3091271" y="4304533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96" name="Shape 403"/>
            <p:cNvSpPr/>
            <p:nvPr/>
          </p:nvSpPr>
          <p:spPr>
            <a:xfrm>
              <a:off x="3091271" y="4455367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97" name="Shape 404"/>
            <p:cNvSpPr/>
            <p:nvPr/>
          </p:nvSpPr>
          <p:spPr>
            <a:xfrm>
              <a:off x="3094541" y="5357924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98" name="Shape 405"/>
            <p:cNvSpPr/>
            <p:nvPr/>
          </p:nvSpPr>
          <p:spPr>
            <a:xfrm>
              <a:off x="3241687" y="391412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99" name="Shape 406"/>
            <p:cNvSpPr/>
            <p:nvPr/>
          </p:nvSpPr>
          <p:spPr>
            <a:xfrm>
              <a:off x="3241687" y="129396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00" name="Shape 407"/>
            <p:cNvSpPr/>
            <p:nvPr/>
          </p:nvSpPr>
          <p:spPr>
            <a:xfrm>
              <a:off x="3241687" y="204691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01" name="Shape 408"/>
            <p:cNvSpPr/>
            <p:nvPr/>
          </p:nvSpPr>
          <p:spPr>
            <a:xfrm>
              <a:off x="3241687" y="2797411"/>
              <a:ext cx="120987" cy="12017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02" name="Shape 409"/>
            <p:cNvSpPr/>
            <p:nvPr/>
          </p:nvSpPr>
          <p:spPr>
            <a:xfrm>
              <a:off x="3241687" y="3702420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03" name="Shape 410"/>
            <p:cNvSpPr/>
            <p:nvPr/>
          </p:nvSpPr>
          <p:spPr>
            <a:xfrm>
              <a:off x="3241687" y="4455367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04" name="Shape 411"/>
            <p:cNvSpPr/>
            <p:nvPr/>
          </p:nvSpPr>
          <p:spPr>
            <a:xfrm>
              <a:off x="3241687" y="460497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05" name="Shape 412"/>
            <p:cNvSpPr/>
            <p:nvPr/>
          </p:nvSpPr>
          <p:spPr>
            <a:xfrm>
              <a:off x="3244957" y="5207089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06" name="Shape 413"/>
            <p:cNvSpPr/>
            <p:nvPr/>
          </p:nvSpPr>
          <p:spPr>
            <a:xfrm>
              <a:off x="3392103" y="240578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07" name="Shape 414"/>
            <p:cNvSpPr/>
            <p:nvPr/>
          </p:nvSpPr>
          <p:spPr>
            <a:xfrm>
              <a:off x="3392103" y="129396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08" name="Shape 415"/>
            <p:cNvSpPr/>
            <p:nvPr/>
          </p:nvSpPr>
          <p:spPr>
            <a:xfrm>
              <a:off x="3392103" y="3251142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09" name="Shape 416"/>
            <p:cNvSpPr/>
            <p:nvPr/>
          </p:nvSpPr>
          <p:spPr>
            <a:xfrm>
              <a:off x="3392103" y="3853255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10" name="Shape 417"/>
            <p:cNvSpPr/>
            <p:nvPr/>
          </p:nvSpPr>
          <p:spPr>
            <a:xfrm>
              <a:off x="3392103" y="4455367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11" name="Shape 418"/>
            <p:cNvSpPr/>
            <p:nvPr/>
          </p:nvSpPr>
          <p:spPr>
            <a:xfrm>
              <a:off x="3395373" y="5207089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12" name="Shape 419"/>
            <p:cNvSpPr/>
            <p:nvPr/>
          </p:nvSpPr>
          <p:spPr>
            <a:xfrm>
              <a:off x="3542519" y="691856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13" name="Shape 420"/>
            <p:cNvSpPr/>
            <p:nvPr/>
          </p:nvSpPr>
          <p:spPr>
            <a:xfrm>
              <a:off x="3542519" y="159563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14" name="Shape 421"/>
            <p:cNvSpPr/>
            <p:nvPr/>
          </p:nvSpPr>
          <p:spPr>
            <a:xfrm>
              <a:off x="3545788" y="2649029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</p:grpSp>
      <p:grpSp>
        <p:nvGrpSpPr>
          <p:cNvPr id="415" name="Shape 422"/>
          <p:cNvGrpSpPr>
            <a:grpSpLocks/>
          </p:cNvGrpSpPr>
          <p:nvPr/>
        </p:nvGrpSpPr>
        <p:grpSpPr bwMode="auto">
          <a:xfrm rot="10800000">
            <a:off x="6367463" y="38100"/>
            <a:ext cx="2309812" cy="6781800"/>
            <a:chOff x="1287725" y="238125"/>
            <a:chExt cx="2379050" cy="5238750"/>
          </a:xfrm>
        </p:grpSpPr>
        <p:sp>
          <p:nvSpPr>
            <p:cNvPr id="416" name="Shape 423"/>
            <p:cNvSpPr/>
            <p:nvPr/>
          </p:nvSpPr>
          <p:spPr>
            <a:xfrm>
              <a:off x="1284455" y="391412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17" name="Shape 424"/>
            <p:cNvSpPr/>
            <p:nvPr/>
          </p:nvSpPr>
          <p:spPr>
            <a:xfrm>
              <a:off x="1284455" y="691856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18" name="Shape 425"/>
            <p:cNvSpPr/>
            <p:nvPr/>
          </p:nvSpPr>
          <p:spPr>
            <a:xfrm>
              <a:off x="1284455" y="842690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19" name="Shape 426"/>
            <p:cNvSpPr/>
            <p:nvPr/>
          </p:nvSpPr>
          <p:spPr>
            <a:xfrm>
              <a:off x="1284455" y="1293968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20" name="Shape 427"/>
            <p:cNvSpPr/>
            <p:nvPr/>
          </p:nvSpPr>
          <p:spPr>
            <a:xfrm>
              <a:off x="1284455" y="1745246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21" name="Shape 428"/>
            <p:cNvSpPr/>
            <p:nvPr/>
          </p:nvSpPr>
          <p:spPr>
            <a:xfrm>
              <a:off x="1284455" y="1896081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22" name="Shape 429"/>
            <p:cNvSpPr/>
            <p:nvPr/>
          </p:nvSpPr>
          <p:spPr>
            <a:xfrm>
              <a:off x="1284455" y="2046916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23" name="Shape 430"/>
            <p:cNvSpPr/>
            <p:nvPr/>
          </p:nvSpPr>
          <p:spPr>
            <a:xfrm>
              <a:off x="1284455" y="2498194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24" name="Shape 431"/>
            <p:cNvSpPr/>
            <p:nvPr/>
          </p:nvSpPr>
          <p:spPr>
            <a:xfrm>
              <a:off x="1284455" y="2949472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25" name="Shape 432"/>
            <p:cNvSpPr/>
            <p:nvPr/>
          </p:nvSpPr>
          <p:spPr>
            <a:xfrm>
              <a:off x="1284455" y="3702420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26" name="Shape 433"/>
            <p:cNvSpPr/>
            <p:nvPr/>
          </p:nvSpPr>
          <p:spPr>
            <a:xfrm>
              <a:off x="1284455" y="3853255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27" name="Shape 434"/>
            <p:cNvSpPr/>
            <p:nvPr/>
          </p:nvSpPr>
          <p:spPr>
            <a:xfrm>
              <a:off x="1284455" y="4455367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28" name="Shape 435"/>
            <p:cNvSpPr/>
            <p:nvPr/>
          </p:nvSpPr>
          <p:spPr>
            <a:xfrm>
              <a:off x="1287725" y="4755811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29" name="Shape 436"/>
            <p:cNvSpPr/>
            <p:nvPr/>
          </p:nvSpPr>
          <p:spPr>
            <a:xfrm>
              <a:off x="1287725" y="5057481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30" name="Shape 437"/>
            <p:cNvSpPr/>
            <p:nvPr/>
          </p:nvSpPr>
          <p:spPr>
            <a:xfrm>
              <a:off x="1287725" y="5207089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31" name="Shape 438"/>
            <p:cNvSpPr/>
            <p:nvPr/>
          </p:nvSpPr>
          <p:spPr>
            <a:xfrm>
              <a:off x="1434883" y="391412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32" name="Shape 439"/>
            <p:cNvSpPr/>
            <p:nvPr/>
          </p:nvSpPr>
          <p:spPr>
            <a:xfrm>
              <a:off x="1434883" y="2347360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33" name="Shape 440"/>
            <p:cNvSpPr/>
            <p:nvPr/>
          </p:nvSpPr>
          <p:spPr>
            <a:xfrm>
              <a:off x="1434883" y="2797411"/>
              <a:ext cx="120996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34" name="Shape 441"/>
            <p:cNvSpPr/>
            <p:nvPr/>
          </p:nvSpPr>
          <p:spPr>
            <a:xfrm>
              <a:off x="1434883" y="4153698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35" name="Shape 442"/>
            <p:cNvSpPr/>
            <p:nvPr/>
          </p:nvSpPr>
          <p:spPr>
            <a:xfrm>
              <a:off x="1585311" y="391412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36" name="Shape 443"/>
            <p:cNvSpPr/>
            <p:nvPr/>
          </p:nvSpPr>
          <p:spPr>
            <a:xfrm>
              <a:off x="1585311" y="541021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37" name="Shape 444"/>
            <p:cNvSpPr/>
            <p:nvPr/>
          </p:nvSpPr>
          <p:spPr>
            <a:xfrm>
              <a:off x="1585311" y="691856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38" name="Shape 445"/>
            <p:cNvSpPr/>
            <p:nvPr/>
          </p:nvSpPr>
          <p:spPr>
            <a:xfrm>
              <a:off x="1585311" y="1143134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39" name="Shape 446"/>
            <p:cNvSpPr/>
            <p:nvPr/>
          </p:nvSpPr>
          <p:spPr>
            <a:xfrm>
              <a:off x="1585311" y="1896081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40" name="Shape 447"/>
            <p:cNvSpPr/>
            <p:nvPr/>
          </p:nvSpPr>
          <p:spPr>
            <a:xfrm>
              <a:off x="1585311" y="2046916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41" name="Shape 448"/>
            <p:cNvSpPr/>
            <p:nvPr/>
          </p:nvSpPr>
          <p:spPr>
            <a:xfrm>
              <a:off x="1585311" y="2347360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42" name="Shape 449"/>
            <p:cNvSpPr/>
            <p:nvPr/>
          </p:nvSpPr>
          <p:spPr>
            <a:xfrm>
              <a:off x="1585311" y="3100307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43" name="Shape 450"/>
            <p:cNvSpPr/>
            <p:nvPr/>
          </p:nvSpPr>
          <p:spPr>
            <a:xfrm>
              <a:off x="1585311" y="3551585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44" name="Shape 451"/>
            <p:cNvSpPr/>
            <p:nvPr/>
          </p:nvSpPr>
          <p:spPr>
            <a:xfrm>
              <a:off x="1588581" y="5357924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45" name="Shape 452"/>
            <p:cNvSpPr/>
            <p:nvPr/>
          </p:nvSpPr>
          <p:spPr>
            <a:xfrm>
              <a:off x="1735739" y="391412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46" name="Shape 453"/>
            <p:cNvSpPr/>
            <p:nvPr/>
          </p:nvSpPr>
          <p:spPr>
            <a:xfrm>
              <a:off x="1735739" y="691856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47" name="Shape 454"/>
            <p:cNvSpPr/>
            <p:nvPr/>
          </p:nvSpPr>
          <p:spPr>
            <a:xfrm>
              <a:off x="1735739" y="993525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48" name="Shape 455"/>
            <p:cNvSpPr/>
            <p:nvPr/>
          </p:nvSpPr>
          <p:spPr>
            <a:xfrm>
              <a:off x="1735739" y="1595638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49" name="Shape 456"/>
            <p:cNvSpPr/>
            <p:nvPr/>
          </p:nvSpPr>
          <p:spPr>
            <a:xfrm>
              <a:off x="1735739" y="1745246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50" name="Shape 457"/>
            <p:cNvSpPr/>
            <p:nvPr/>
          </p:nvSpPr>
          <p:spPr>
            <a:xfrm>
              <a:off x="1735739" y="2046916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51" name="Shape 458"/>
            <p:cNvSpPr/>
            <p:nvPr/>
          </p:nvSpPr>
          <p:spPr>
            <a:xfrm>
              <a:off x="1735739" y="2197751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52" name="Shape 459"/>
            <p:cNvSpPr/>
            <p:nvPr/>
          </p:nvSpPr>
          <p:spPr>
            <a:xfrm>
              <a:off x="1735739" y="2347360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53" name="Shape 460"/>
            <p:cNvSpPr/>
            <p:nvPr/>
          </p:nvSpPr>
          <p:spPr>
            <a:xfrm>
              <a:off x="1735739" y="2949472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54" name="Shape 461"/>
            <p:cNvSpPr/>
            <p:nvPr/>
          </p:nvSpPr>
          <p:spPr>
            <a:xfrm>
              <a:off x="1735739" y="3100307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55" name="Shape 462"/>
            <p:cNvSpPr/>
            <p:nvPr/>
          </p:nvSpPr>
          <p:spPr>
            <a:xfrm>
              <a:off x="1735739" y="3251142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56" name="Shape 463"/>
            <p:cNvSpPr/>
            <p:nvPr/>
          </p:nvSpPr>
          <p:spPr>
            <a:xfrm>
              <a:off x="1735739" y="3853255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57" name="Shape 464"/>
            <p:cNvSpPr/>
            <p:nvPr/>
          </p:nvSpPr>
          <p:spPr>
            <a:xfrm>
              <a:off x="1735739" y="4002863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58" name="Shape 465"/>
            <p:cNvSpPr/>
            <p:nvPr/>
          </p:nvSpPr>
          <p:spPr>
            <a:xfrm>
              <a:off x="1735739" y="4455367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59" name="Shape 466"/>
            <p:cNvSpPr/>
            <p:nvPr/>
          </p:nvSpPr>
          <p:spPr>
            <a:xfrm>
              <a:off x="1735739" y="4604976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60" name="Shape 467"/>
            <p:cNvSpPr/>
            <p:nvPr/>
          </p:nvSpPr>
          <p:spPr>
            <a:xfrm>
              <a:off x="1739009" y="4755811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61" name="Shape 468"/>
            <p:cNvSpPr/>
            <p:nvPr/>
          </p:nvSpPr>
          <p:spPr>
            <a:xfrm>
              <a:off x="1739009" y="5057481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62" name="Shape 469"/>
            <p:cNvSpPr/>
            <p:nvPr/>
          </p:nvSpPr>
          <p:spPr>
            <a:xfrm>
              <a:off x="1886167" y="541021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63" name="Shape 470"/>
            <p:cNvSpPr/>
            <p:nvPr/>
          </p:nvSpPr>
          <p:spPr>
            <a:xfrm>
              <a:off x="1886167" y="691856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64" name="Shape 471"/>
            <p:cNvSpPr/>
            <p:nvPr/>
          </p:nvSpPr>
          <p:spPr>
            <a:xfrm>
              <a:off x="1886167" y="993525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65" name="Shape 472"/>
            <p:cNvSpPr/>
            <p:nvPr/>
          </p:nvSpPr>
          <p:spPr>
            <a:xfrm>
              <a:off x="1886167" y="1143134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66" name="Shape 473"/>
            <p:cNvSpPr/>
            <p:nvPr/>
          </p:nvSpPr>
          <p:spPr>
            <a:xfrm>
              <a:off x="1886167" y="1293968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67" name="Shape 474"/>
            <p:cNvSpPr/>
            <p:nvPr/>
          </p:nvSpPr>
          <p:spPr>
            <a:xfrm>
              <a:off x="1886167" y="1595638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68" name="Shape 475"/>
            <p:cNvSpPr/>
            <p:nvPr/>
          </p:nvSpPr>
          <p:spPr>
            <a:xfrm>
              <a:off x="1886167" y="3251142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69" name="Shape 476"/>
            <p:cNvSpPr/>
            <p:nvPr/>
          </p:nvSpPr>
          <p:spPr>
            <a:xfrm>
              <a:off x="1886167" y="3551585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70" name="Shape 477"/>
            <p:cNvSpPr/>
            <p:nvPr/>
          </p:nvSpPr>
          <p:spPr>
            <a:xfrm>
              <a:off x="1886167" y="3702420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71" name="Shape 478"/>
            <p:cNvSpPr/>
            <p:nvPr/>
          </p:nvSpPr>
          <p:spPr>
            <a:xfrm>
              <a:off x="1889437" y="5057481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72" name="Shape 479"/>
            <p:cNvSpPr/>
            <p:nvPr/>
          </p:nvSpPr>
          <p:spPr>
            <a:xfrm>
              <a:off x="1889437" y="5357924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73" name="Shape 480"/>
            <p:cNvSpPr/>
            <p:nvPr/>
          </p:nvSpPr>
          <p:spPr>
            <a:xfrm>
              <a:off x="2036595" y="240578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74" name="Shape 481"/>
            <p:cNvSpPr/>
            <p:nvPr/>
          </p:nvSpPr>
          <p:spPr>
            <a:xfrm>
              <a:off x="2036595" y="541021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75" name="Shape 482"/>
            <p:cNvSpPr/>
            <p:nvPr/>
          </p:nvSpPr>
          <p:spPr>
            <a:xfrm>
              <a:off x="2036595" y="842690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76" name="Shape 483"/>
            <p:cNvSpPr/>
            <p:nvPr/>
          </p:nvSpPr>
          <p:spPr>
            <a:xfrm>
              <a:off x="2036595" y="993525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77" name="Shape 484"/>
            <p:cNvSpPr/>
            <p:nvPr/>
          </p:nvSpPr>
          <p:spPr>
            <a:xfrm>
              <a:off x="2036595" y="1595638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78" name="Shape 485"/>
            <p:cNvSpPr/>
            <p:nvPr/>
          </p:nvSpPr>
          <p:spPr>
            <a:xfrm>
              <a:off x="2036595" y="2197751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79" name="Shape 486"/>
            <p:cNvSpPr/>
            <p:nvPr/>
          </p:nvSpPr>
          <p:spPr>
            <a:xfrm>
              <a:off x="2036595" y="2347360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80" name="Shape 487"/>
            <p:cNvSpPr/>
            <p:nvPr/>
          </p:nvSpPr>
          <p:spPr>
            <a:xfrm>
              <a:off x="2036595" y="2498194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81" name="Shape 488"/>
            <p:cNvSpPr/>
            <p:nvPr/>
          </p:nvSpPr>
          <p:spPr>
            <a:xfrm>
              <a:off x="2036595" y="3400750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82" name="Shape 489"/>
            <p:cNvSpPr/>
            <p:nvPr/>
          </p:nvSpPr>
          <p:spPr>
            <a:xfrm>
              <a:off x="2036595" y="4153698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83" name="Shape 490"/>
            <p:cNvSpPr/>
            <p:nvPr/>
          </p:nvSpPr>
          <p:spPr>
            <a:xfrm>
              <a:off x="2036595" y="4604976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84" name="Shape 491"/>
            <p:cNvSpPr/>
            <p:nvPr/>
          </p:nvSpPr>
          <p:spPr>
            <a:xfrm>
              <a:off x="2039865" y="4755811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85" name="Shape 492"/>
            <p:cNvSpPr/>
            <p:nvPr/>
          </p:nvSpPr>
          <p:spPr>
            <a:xfrm>
              <a:off x="2039865" y="5357924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86" name="Shape 493"/>
            <p:cNvSpPr/>
            <p:nvPr/>
          </p:nvSpPr>
          <p:spPr>
            <a:xfrm>
              <a:off x="2190293" y="391412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87" name="Shape 494"/>
            <p:cNvSpPr/>
            <p:nvPr/>
          </p:nvSpPr>
          <p:spPr>
            <a:xfrm>
              <a:off x="2190293" y="541021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88" name="Shape 495"/>
            <p:cNvSpPr/>
            <p:nvPr/>
          </p:nvSpPr>
          <p:spPr>
            <a:xfrm>
              <a:off x="2190293" y="993525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89" name="Shape 496"/>
            <p:cNvSpPr/>
            <p:nvPr/>
          </p:nvSpPr>
          <p:spPr>
            <a:xfrm>
              <a:off x="2190293" y="1444803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90" name="Shape 497"/>
            <p:cNvSpPr/>
            <p:nvPr/>
          </p:nvSpPr>
          <p:spPr>
            <a:xfrm>
              <a:off x="2190293" y="2649029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91" name="Shape 498"/>
            <p:cNvSpPr/>
            <p:nvPr/>
          </p:nvSpPr>
          <p:spPr>
            <a:xfrm>
              <a:off x="2190293" y="2949472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92" name="Shape 499"/>
            <p:cNvSpPr/>
            <p:nvPr/>
          </p:nvSpPr>
          <p:spPr>
            <a:xfrm>
              <a:off x="2190293" y="3853255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93" name="Shape 500"/>
            <p:cNvSpPr/>
            <p:nvPr/>
          </p:nvSpPr>
          <p:spPr>
            <a:xfrm>
              <a:off x="2190293" y="4304533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94" name="Shape 501"/>
            <p:cNvSpPr/>
            <p:nvPr/>
          </p:nvSpPr>
          <p:spPr>
            <a:xfrm>
              <a:off x="2193563" y="4906646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95" name="Shape 502"/>
            <p:cNvSpPr/>
            <p:nvPr/>
          </p:nvSpPr>
          <p:spPr>
            <a:xfrm>
              <a:off x="2340721" y="240578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96" name="Shape 503"/>
            <p:cNvSpPr/>
            <p:nvPr/>
          </p:nvSpPr>
          <p:spPr>
            <a:xfrm>
              <a:off x="2340721" y="391412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97" name="Shape 504"/>
            <p:cNvSpPr/>
            <p:nvPr/>
          </p:nvSpPr>
          <p:spPr>
            <a:xfrm>
              <a:off x="2340721" y="842690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98" name="Shape 505"/>
            <p:cNvSpPr/>
            <p:nvPr/>
          </p:nvSpPr>
          <p:spPr>
            <a:xfrm>
              <a:off x="2340721" y="1143134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99" name="Shape 506"/>
            <p:cNvSpPr/>
            <p:nvPr/>
          </p:nvSpPr>
          <p:spPr>
            <a:xfrm>
              <a:off x="2340721" y="1896081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00" name="Shape 507"/>
            <p:cNvSpPr/>
            <p:nvPr/>
          </p:nvSpPr>
          <p:spPr>
            <a:xfrm>
              <a:off x="2340721" y="2046916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01" name="Shape 508"/>
            <p:cNvSpPr/>
            <p:nvPr/>
          </p:nvSpPr>
          <p:spPr>
            <a:xfrm>
              <a:off x="2340721" y="3702420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02" name="Shape 509"/>
            <p:cNvSpPr/>
            <p:nvPr/>
          </p:nvSpPr>
          <p:spPr>
            <a:xfrm>
              <a:off x="2340721" y="4002863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03" name="Shape 510"/>
            <p:cNvSpPr/>
            <p:nvPr/>
          </p:nvSpPr>
          <p:spPr>
            <a:xfrm>
              <a:off x="2491148" y="240578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04" name="Shape 511"/>
            <p:cNvSpPr/>
            <p:nvPr/>
          </p:nvSpPr>
          <p:spPr>
            <a:xfrm>
              <a:off x="2491148" y="1293968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05" name="Shape 512"/>
            <p:cNvSpPr/>
            <p:nvPr/>
          </p:nvSpPr>
          <p:spPr>
            <a:xfrm>
              <a:off x="2491148" y="2197751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06" name="Shape 513"/>
            <p:cNvSpPr/>
            <p:nvPr/>
          </p:nvSpPr>
          <p:spPr>
            <a:xfrm>
              <a:off x="2491148" y="3702420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07" name="Shape 514"/>
            <p:cNvSpPr/>
            <p:nvPr/>
          </p:nvSpPr>
          <p:spPr>
            <a:xfrm>
              <a:off x="2494419" y="4906646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08" name="Shape 515"/>
            <p:cNvSpPr/>
            <p:nvPr/>
          </p:nvSpPr>
          <p:spPr>
            <a:xfrm>
              <a:off x="2641576" y="240578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09" name="Shape 516"/>
            <p:cNvSpPr/>
            <p:nvPr/>
          </p:nvSpPr>
          <p:spPr>
            <a:xfrm>
              <a:off x="2641576" y="691856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10" name="Shape 517"/>
            <p:cNvSpPr/>
            <p:nvPr/>
          </p:nvSpPr>
          <p:spPr>
            <a:xfrm>
              <a:off x="2641576" y="2347360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11" name="Shape 518"/>
            <p:cNvSpPr/>
            <p:nvPr/>
          </p:nvSpPr>
          <p:spPr>
            <a:xfrm>
              <a:off x="2641576" y="3251142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12" name="Shape 519"/>
            <p:cNvSpPr/>
            <p:nvPr/>
          </p:nvSpPr>
          <p:spPr>
            <a:xfrm>
              <a:off x="2641576" y="3702420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13" name="Shape 520"/>
            <p:cNvSpPr/>
            <p:nvPr/>
          </p:nvSpPr>
          <p:spPr>
            <a:xfrm>
              <a:off x="2790369" y="4304533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14" name="Shape 521"/>
            <p:cNvSpPr/>
            <p:nvPr/>
          </p:nvSpPr>
          <p:spPr>
            <a:xfrm>
              <a:off x="2940797" y="1444803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15" name="Shape 522"/>
            <p:cNvSpPr/>
            <p:nvPr/>
          </p:nvSpPr>
          <p:spPr>
            <a:xfrm>
              <a:off x="2940797" y="2649029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16" name="Shape 523"/>
            <p:cNvSpPr/>
            <p:nvPr/>
          </p:nvSpPr>
          <p:spPr>
            <a:xfrm>
              <a:off x="3094495" y="5057481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17" name="Shape 524"/>
            <p:cNvSpPr/>
            <p:nvPr/>
          </p:nvSpPr>
          <p:spPr>
            <a:xfrm>
              <a:off x="3392081" y="2498194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18" name="Shape 525"/>
            <p:cNvSpPr/>
            <p:nvPr/>
          </p:nvSpPr>
          <p:spPr>
            <a:xfrm>
              <a:off x="3545779" y="4906646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</p:grp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928567"/>
            <a:ext cx="5396700" cy="1546400"/>
          </a:xfrm>
          <a:prstGeom prst="rect">
            <a:avLst/>
          </a:prstGeom>
        </p:spPr>
        <p:txBody>
          <a:bodyPr lIns="91425" tIns="91425" rIns="91425" bIns="91425" anchor="t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2261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046"/>
          <p:cNvSpPr txBox="1"/>
          <p:nvPr/>
        </p:nvSpPr>
        <p:spPr>
          <a:xfrm>
            <a:off x="660400" y="552450"/>
            <a:ext cx="752475" cy="871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/>
          <a:p>
            <a:pPr algn="ctr">
              <a:spcBef>
                <a:spcPts val="0"/>
              </a:spcBef>
              <a:defRPr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Shape 1047"/>
          <p:cNvGrpSpPr>
            <a:grpSpLocks/>
          </p:cNvGrpSpPr>
          <p:nvPr/>
        </p:nvGrpSpPr>
        <p:grpSpPr bwMode="auto">
          <a:xfrm rot="10800000">
            <a:off x="8705850" y="38100"/>
            <a:ext cx="409575" cy="6781800"/>
            <a:chOff x="836200" y="238125"/>
            <a:chExt cx="422425" cy="5238750"/>
          </a:xfrm>
        </p:grpSpPr>
        <p:sp>
          <p:nvSpPr>
            <p:cNvPr id="5" name="Shape 1048"/>
            <p:cNvSpPr/>
            <p:nvPr/>
          </p:nvSpPr>
          <p:spPr>
            <a:xfrm>
              <a:off x="836200" y="240578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" name="Shape 1049"/>
            <p:cNvSpPr/>
            <p:nvPr/>
          </p:nvSpPr>
          <p:spPr>
            <a:xfrm>
              <a:off x="836200" y="391412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" name="Shape 1050"/>
            <p:cNvSpPr/>
            <p:nvPr/>
          </p:nvSpPr>
          <p:spPr>
            <a:xfrm>
              <a:off x="836200" y="543473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" name="Shape 1051"/>
            <p:cNvSpPr/>
            <p:nvPr/>
          </p:nvSpPr>
          <p:spPr>
            <a:xfrm>
              <a:off x="836200" y="694308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" name="Shape 1052"/>
            <p:cNvSpPr/>
            <p:nvPr/>
          </p:nvSpPr>
          <p:spPr>
            <a:xfrm>
              <a:off x="836200" y="845143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" name="Shape 1053"/>
            <p:cNvSpPr/>
            <p:nvPr/>
          </p:nvSpPr>
          <p:spPr>
            <a:xfrm>
              <a:off x="836200" y="995978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" name="Shape 1054"/>
            <p:cNvSpPr/>
            <p:nvPr/>
          </p:nvSpPr>
          <p:spPr>
            <a:xfrm>
              <a:off x="836200" y="1145586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" name="Shape 1055"/>
            <p:cNvSpPr/>
            <p:nvPr/>
          </p:nvSpPr>
          <p:spPr>
            <a:xfrm>
              <a:off x="836200" y="1296421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" name="Shape 1056"/>
            <p:cNvSpPr/>
            <p:nvPr/>
          </p:nvSpPr>
          <p:spPr>
            <a:xfrm>
              <a:off x="836200" y="1447256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" name="Shape 1057"/>
            <p:cNvSpPr/>
            <p:nvPr/>
          </p:nvSpPr>
          <p:spPr>
            <a:xfrm>
              <a:off x="836200" y="1598090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" name="Shape 1058"/>
            <p:cNvSpPr/>
            <p:nvPr/>
          </p:nvSpPr>
          <p:spPr>
            <a:xfrm>
              <a:off x="836200" y="1747699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" name="Shape 1059"/>
            <p:cNvSpPr/>
            <p:nvPr/>
          </p:nvSpPr>
          <p:spPr>
            <a:xfrm>
              <a:off x="836200" y="1898534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" name="Shape 1060"/>
            <p:cNvSpPr/>
            <p:nvPr/>
          </p:nvSpPr>
          <p:spPr>
            <a:xfrm>
              <a:off x="836200" y="2049368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" name="Shape 1061"/>
            <p:cNvSpPr/>
            <p:nvPr/>
          </p:nvSpPr>
          <p:spPr>
            <a:xfrm>
              <a:off x="836200" y="2200204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" name="Shape 1062"/>
            <p:cNvSpPr/>
            <p:nvPr/>
          </p:nvSpPr>
          <p:spPr>
            <a:xfrm>
              <a:off x="836200" y="2349812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" name="Shape 1063"/>
            <p:cNvSpPr/>
            <p:nvPr/>
          </p:nvSpPr>
          <p:spPr>
            <a:xfrm>
              <a:off x="836200" y="2500647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" name="Shape 1064"/>
            <p:cNvSpPr/>
            <p:nvPr/>
          </p:nvSpPr>
          <p:spPr>
            <a:xfrm>
              <a:off x="836200" y="2651482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" name="Shape 1065"/>
            <p:cNvSpPr/>
            <p:nvPr/>
          </p:nvSpPr>
          <p:spPr>
            <a:xfrm>
              <a:off x="836200" y="2799864"/>
              <a:ext cx="121161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" name="Shape 1066"/>
            <p:cNvSpPr/>
            <p:nvPr/>
          </p:nvSpPr>
          <p:spPr>
            <a:xfrm>
              <a:off x="836200" y="2951925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" name="Shape 1067"/>
            <p:cNvSpPr/>
            <p:nvPr/>
          </p:nvSpPr>
          <p:spPr>
            <a:xfrm>
              <a:off x="836200" y="3102760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" name="Shape 1068"/>
            <p:cNvSpPr/>
            <p:nvPr/>
          </p:nvSpPr>
          <p:spPr>
            <a:xfrm>
              <a:off x="836200" y="3253594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" name="Shape 1069"/>
            <p:cNvSpPr/>
            <p:nvPr/>
          </p:nvSpPr>
          <p:spPr>
            <a:xfrm>
              <a:off x="836200" y="3403203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" name="Shape 1070"/>
            <p:cNvSpPr/>
            <p:nvPr/>
          </p:nvSpPr>
          <p:spPr>
            <a:xfrm>
              <a:off x="836200" y="3554038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8" name="Shape 1071"/>
            <p:cNvSpPr/>
            <p:nvPr/>
          </p:nvSpPr>
          <p:spPr>
            <a:xfrm>
              <a:off x="836200" y="3704872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9" name="Shape 1072"/>
            <p:cNvSpPr/>
            <p:nvPr/>
          </p:nvSpPr>
          <p:spPr>
            <a:xfrm>
              <a:off x="836200" y="3855708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0" name="Shape 1073"/>
            <p:cNvSpPr/>
            <p:nvPr/>
          </p:nvSpPr>
          <p:spPr>
            <a:xfrm>
              <a:off x="836200" y="4005316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1" name="Shape 1074"/>
            <p:cNvSpPr/>
            <p:nvPr/>
          </p:nvSpPr>
          <p:spPr>
            <a:xfrm>
              <a:off x="836200" y="4156150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2" name="Shape 1075"/>
            <p:cNvSpPr/>
            <p:nvPr/>
          </p:nvSpPr>
          <p:spPr>
            <a:xfrm>
              <a:off x="836200" y="4306986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3" name="Shape 1076"/>
            <p:cNvSpPr/>
            <p:nvPr/>
          </p:nvSpPr>
          <p:spPr>
            <a:xfrm>
              <a:off x="836200" y="4457820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4" name="Shape 1077"/>
            <p:cNvSpPr/>
            <p:nvPr/>
          </p:nvSpPr>
          <p:spPr>
            <a:xfrm>
              <a:off x="836200" y="4607429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5" name="Shape 1078"/>
            <p:cNvSpPr/>
            <p:nvPr/>
          </p:nvSpPr>
          <p:spPr>
            <a:xfrm>
              <a:off x="839475" y="4758264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6" name="Shape 1079"/>
            <p:cNvSpPr/>
            <p:nvPr/>
          </p:nvSpPr>
          <p:spPr>
            <a:xfrm>
              <a:off x="839475" y="4909098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7" name="Shape 1080"/>
            <p:cNvSpPr/>
            <p:nvPr/>
          </p:nvSpPr>
          <p:spPr>
            <a:xfrm>
              <a:off x="839475" y="5059933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8" name="Shape 1081"/>
            <p:cNvSpPr/>
            <p:nvPr/>
          </p:nvSpPr>
          <p:spPr>
            <a:xfrm>
              <a:off x="839475" y="5209542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9" name="Shape 1082"/>
            <p:cNvSpPr/>
            <p:nvPr/>
          </p:nvSpPr>
          <p:spPr>
            <a:xfrm>
              <a:off x="839475" y="5360376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0" name="Shape 1083"/>
            <p:cNvSpPr/>
            <p:nvPr/>
          </p:nvSpPr>
          <p:spPr>
            <a:xfrm>
              <a:off x="986832" y="391412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1" name="Shape 1084"/>
            <p:cNvSpPr/>
            <p:nvPr/>
          </p:nvSpPr>
          <p:spPr>
            <a:xfrm>
              <a:off x="986832" y="541021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2" name="Shape 1085"/>
            <p:cNvSpPr/>
            <p:nvPr/>
          </p:nvSpPr>
          <p:spPr>
            <a:xfrm>
              <a:off x="986832" y="842690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3" name="Shape 1086"/>
            <p:cNvSpPr/>
            <p:nvPr/>
          </p:nvSpPr>
          <p:spPr>
            <a:xfrm>
              <a:off x="986832" y="1143134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4" name="Shape 1087"/>
            <p:cNvSpPr/>
            <p:nvPr/>
          </p:nvSpPr>
          <p:spPr>
            <a:xfrm>
              <a:off x="986832" y="1293968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5" name="Shape 1088"/>
            <p:cNvSpPr/>
            <p:nvPr/>
          </p:nvSpPr>
          <p:spPr>
            <a:xfrm>
              <a:off x="986832" y="1745246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6" name="Shape 1089"/>
            <p:cNvSpPr/>
            <p:nvPr/>
          </p:nvSpPr>
          <p:spPr>
            <a:xfrm>
              <a:off x="986832" y="1896081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7" name="Shape 1090"/>
            <p:cNvSpPr/>
            <p:nvPr/>
          </p:nvSpPr>
          <p:spPr>
            <a:xfrm>
              <a:off x="986832" y="2197751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8" name="Shape 1091"/>
            <p:cNvSpPr/>
            <p:nvPr/>
          </p:nvSpPr>
          <p:spPr>
            <a:xfrm>
              <a:off x="986832" y="2347360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9" name="Shape 1092"/>
            <p:cNvSpPr/>
            <p:nvPr/>
          </p:nvSpPr>
          <p:spPr>
            <a:xfrm>
              <a:off x="986832" y="2498194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0" name="Shape 1093"/>
            <p:cNvSpPr/>
            <p:nvPr/>
          </p:nvSpPr>
          <p:spPr>
            <a:xfrm>
              <a:off x="986832" y="2797411"/>
              <a:ext cx="121161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1" name="Shape 1094"/>
            <p:cNvSpPr/>
            <p:nvPr/>
          </p:nvSpPr>
          <p:spPr>
            <a:xfrm>
              <a:off x="986832" y="2951925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2" name="Shape 1095"/>
            <p:cNvSpPr/>
            <p:nvPr/>
          </p:nvSpPr>
          <p:spPr>
            <a:xfrm>
              <a:off x="986832" y="3102760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3" name="Shape 1096"/>
            <p:cNvSpPr/>
            <p:nvPr/>
          </p:nvSpPr>
          <p:spPr>
            <a:xfrm>
              <a:off x="986832" y="3554038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4" name="Shape 1097"/>
            <p:cNvSpPr/>
            <p:nvPr/>
          </p:nvSpPr>
          <p:spPr>
            <a:xfrm>
              <a:off x="986832" y="3704872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5" name="Shape 1098"/>
            <p:cNvSpPr/>
            <p:nvPr/>
          </p:nvSpPr>
          <p:spPr>
            <a:xfrm>
              <a:off x="986832" y="3855708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6" name="Shape 1099"/>
            <p:cNvSpPr/>
            <p:nvPr/>
          </p:nvSpPr>
          <p:spPr>
            <a:xfrm>
              <a:off x="986832" y="4156150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7" name="Shape 1100"/>
            <p:cNvSpPr/>
            <p:nvPr/>
          </p:nvSpPr>
          <p:spPr>
            <a:xfrm>
              <a:off x="986832" y="4306986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8" name="Shape 1101"/>
            <p:cNvSpPr/>
            <p:nvPr/>
          </p:nvSpPr>
          <p:spPr>
            <a:xfrm>
              <a:off x="986832" y="4457820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9" name="Shape 1102"/>
            <p:cNvSpPr/>
            <p:nvPr/>
          </p:nvSpPr>
          <p:spPr>
            <a:xfrm>
              <a:off x="986832" y="4607429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0" name="Shape 1103"/>
            <p:cNvSpPr/>
            <p:nvPr/>
          </p:nvSpPr>
          <p:spPr>
            <a:xfrm>
              <a:off x="990107" y="4909098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1" name="Shape 1104"/>
            <p:cNvSpPr/>
            <p:nvPr/>
          </p:nvSpPr>
          <p:spPr>
            <a:xfrm>
              <a:off x="990107" y="5059933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2" name="Shape 1105"/>
            <p:cNvSpPr/>
            <p:nvPr/>
          </p:nvSpPr>
          <p:spPr>
            <a:xfrm>
              <a:off x="990107" y="5360376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3" name="Shape 1106"/>
            <p:cNvSpPr/>
            <p:nvPr/>
          </p:nvSpPr>
          <p:spPr>
            <a:xfrm>
              <a:off x="1137464" y="240578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4" name="Shape 1107"/>
            <p:cNvSpPr/>
            <p:nvPr/>
          </p:nvSpPr>
          <p:spPr>
            <a:xfrm>
              <a:off x="1137464" y="541021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5" name="Shape 1108"/>
            <p:cNvSpPr/>
            <p:nvPr/>
          </p:nvSpPr>
          <p:spPr>
            <a:xfrm>
              <a:off x="1137464" y="993525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6" name="Shape 1109"/>
            <p:cNvSpPr/>
            <p:nvPr/>
          </p:nvSpPr>
          <p:spPr>
            <a:xfrm>
              <a:off x="1137464" y="1143134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7" name="Shape 1110"/>
            <p:cNvSpPr/>
            <p:nvPr/>
          </p:nvSpPr>
          <p:spPr>
            <a:xfrm>
              <a:off x="1137464" y="1444803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8" name="Shape 1111"/>
            <p:cNvSpPr/>
            <p:nvPr/>
          </p:nvSpPr>
          <p:spPr>
            <a:xfrm>
              <a:off x="1137464" y="1595638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9" name="Shape 1112"/>
            <p:cNvSpPr/>
            <p:nvPr/>
          </p:nvSpPr>
          <p:spPr>
            <a:xfrm>
              <a:off x="1137464" y="2197751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0" name="Shape 1113"/>
            <p:cNvSpPr/>
            <p:nvPr/>
          </p:nvSpPr>
          <p:spPr>
            <a:xfrm>
              <a:off x="1137464" y="2347360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1" name="Shape 1114"/>
            <p:cNvSpPr/>
            <p:nvPr/>
          </p:nvSpPr>
          <p:spPr>
            <a:xfrm>
              <a:off x="1137464" y="2498194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2" name="Shape 1115"/>
            <p:cNvSpPr/>
            <p:nvPr/>
          </p:nvSpPr>
          <p:spPr>
            <a:xfrm>
              <a:off x="1137464" y="2649029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3" name="Shape 1116"/>
            <p:cNvSpPr/>
            <p:nvPr/>
          </p:nvSpPr>
          <p:spPr>
            <a:xfrm>
              <a:off x="1137464" y="2951925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4" name="Shape 1117"/>
            <p:cNvSpPr/>
            <p:nvPr/>
          </p:nvSpPr>
          <p:spPr>
            <a:xfrm>
              <a:off x="1137464" y="3253594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5" name="Shape 1118"/>
            <p:cNvSpPr/>
            <p:nvPr/>
          </p:nvSpPr>
          <p:spPr>
            <a:xfrm>
              <a:off x="1137464" y="3403203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6" name="Shape 1119"/>
            <p:cNvSpPr/>
            <p:nvPr/>
          </p:nvSpPr>
          <p:spPr>
            <a:xfrm>
              <a:off x="1137464" y="3704872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7" name="Shape 1120"/>
            <p:cNvSpPr/>
            <p:nvPr/>
          </p:nvSpPr>
          <p:spPr>
            <a:xfrm>
              <a:off x="1137464" y="3855708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8" name="Shape 1121"/>
            <p:cNvSpPr/>
            <p:nvPr/>
          </p:nvSpPr>
          <p:spPr>
            <a:xfrm>
              <a:off x="1137464" y="4005316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9" name="Shape 1122"/>
            <p:cNvSpPr/>
            <p:nvPr/>
          </p:nvSpPr>
          <p:spPr>
            <a:xfrm>
              <a:off x="1137464" y="4156150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0" name="Shape 1123"/>
            <p:cNvSpPr/>
            <p:nvPr/>
          </p:nvSpPr>
          <p:spPr>
            <a:xfrm>
              <a:off x="1137464" y="4607429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1" name="Shape 1124"/>
            <p:cNvSpPr/>
            <p:nvPr/>
          </p:nvSpPr>
          <p:spPr>
            <a:xfrm>
              <a:off x="1140739" y="4758264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2" name="Shape 1125"/>
            <p:cNvSpPr/>
            <p:nvPr/>
          </p:nvSpPr>
          <p:spPr>
            <a:xfrm>
              <a:off x="1140739" y="5059933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3" name="Shape 1126"/>
            <p:cNvSpPr/>
            <p:nvPr/>
          </p:nvSpPr>
          <p:spPr>
            <a:xfrm>
              <a:off x="1140739" y="5209542"/>
              <a:ext cx="12116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4" name="Shape 1127"/>
            <p:cNvSpPr/>
            <p:nvPr/>
          </p:nvSpPr>
          <p:spPr>
            <a:xfrm>
              <a:off x="1140739" y="5360376"/>
              <a:ext cx="121161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</p:grpSp>
      <p:grpSp>
        <p:nvGrpSpPr>
          <p:cNvPr id="85" name="Shape 1128"/>
          <p:cNvGrpSpPr>
            <a:grpSpLocks/>
          </p:cNvGrpSpPr>
          <p:nvPr/>
        </p:nvGrpSpPr>
        <p:grpSpPr bwMode="auto">
          <a:xfrm rot="10800000">
            <a:off x="6659563" y="38100"/>
            <a:ext cx="2309812" cy="6781800"/>
            <a:chOff x="986700" y="238125"/>
            <a:chExt cx="2379075" cy="5238750"/>
          </a:xfrm>
        </p:grpSpPr>
        <p:sp>
          <p:nvSpPr>
            <p:cNvPr id="86" name="Shape 1129"/>
            <p:cNvSpPr/>
            <p:nvPr/>
          </p:nvSpPr>
          <p:spPr>
            <a:xfrm>
              <a:off x="983430" y="240578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7" name="Shape 1130"/>
            <p:cNvSpPr/>
            <p:nvPr/>
          </p:nvSpPr>
          <p:spPr>
            <a:xfrm>
              <a:off x="983430" y="691856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8" name="Shape 1131"/>
            <p:cNvSpPr/>
            <p:nvPr/>
          </p:nvSpPr>
          <p:spPr>
            <a:xfrm>
              <a:off x="983430" y="993525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9" name="Shape 1132"/>
            <p:cNvSpPr/>
            <p:nvPr/>
          </p:nvSpPr>
          <p:spPr>
            <a:xfrm>
              <a:off x="983430" y="1444803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0" name="Shape 1133"/>
            <p:cNvSpPr/>
            <p:nvPr/>
          </p:nvSpPr>
          <p:spPr>
            <a:xfrm>
              <a:off x="983430" y="1595638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1" name="Shape 1134"/>
            <p:cNvSpPr/>
            <p:nvPr/>
          </p:nvSpPr>
          <p:spPr>
            <a:xfrm>
              <a:off x="983430" y="204691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2" name="Shape 1135"/>
            <p:cNvSpPr/>
            <p:nvPr/>
          </p:nvSpPr>
          <p:spPr>
            <a:xfrm>
              <a:off x="983430" y="2649029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3" name="Shape 1136"/>
            <p:cNvSpPr/>
            <p:nvPr/>
          </p:nvSpPr>
          <p:spPr>
            <a:xfrm>
              <a:off x="983430" y="3251142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4" name="Shape 1137"/>
            <p:cNvSpPr/>
            <p:nvPr/>
          </p:nvSpPr>
          <p:spPr>
            <a:xfrm>
              <a:off x="983430" y="3400750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5" name="Shape 1138"/>
            <p:cNvSpPr/>
            <p:nvPr/>
          </p:nvSpPr>
          <p:spPr>
            <a:xfrm>
              <a:off x="983430" y="4002863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6" name="Shape 1139"/>
            <p:cNvSpPr/>
            <p:nvPr/>
          </p:nvSpPr>
          <p:spPr>
            <a:xfrm>
              <a:off x="986700" y="4755811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7" name="Shape 1140"/>
            <p:cNvSpPr/>
            <p:nvPr/>
          </p:nvSpPr>
          <p:spPr>
            <a:xfrm>
              <a:off x="986700" y="5207089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8" name="Shape 1141"/>
            <p:cNvSpPr/>
            <p:nvPr/>
          </p:nvSpPr>
          <p:spPr>
            <a:xfrm>
              <a:off x="1133859" y="391412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9" name="Shape 1142"/>
            <p:cNvSpPr/>
            <p:nvPr/>
          </p:nvSpPr>
          <p:spPr>
            <a:xfrm>
              <a:off x="1133859" y="691856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0" name="Shape 1143"/>
            <p:cNvSpPr/>
            <p:nvPr/>
          </p:nvSpPr>
          <p:spPr>
            <a:xfrm>
              <a:off x="1133859" y="842690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1" name="Shape 1144"/>
            <p:cNvSpPr/>
            <p:nvPr/>
          </p:nvSpPr>
          <p:spPr>
            <a:xfrm>
              <a:off x="1133859" y="1293968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2" name="Shape 1145"/>
            <p:cNvSpPr/>
            <p:nvPr/>
          </p:nvSpPr>
          <p:spPr>
            <a:xfrm>
              <a:off x="1133859" y="174524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3" name="Shape 1146"/>
            <p:cNvSpPr/>
            <p:nvPr/>
          </p:nvSpPr>
          <p:spPr>
            <a:xfrm>
              <a:off x="1133859" y="1896081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4" name="Shape 1147"/>
            <p:cNvSpPr/>
            <p:nvPr/>
          </p:nvSpPr>
          <p:spPr>
            <a:xfrm>
              <a:off x="1133859" y="204691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5" name="Shape 1148"/>
            <p:cNvSpPr/>
            <p:nvPr/>
          </p:nvSpPr>
          <p:spPr>
            <a:xfrm>
              <a:off x="1133859" y="2797411"/>
              <a:ext cx="120998" cy="12017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6" name="Shape 1149"/>
            <p:cNvSpPr/>
            <p:nvPr/>
          </p:nvSpPr>
          <p:spPr>
            <a:xfrm>
              <a:off x="1133859" y="3100307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7" name="Shape 1150"/>
            <p:cNvSpPr/>
            <p:nvPr/>
          </p:nvSpPr>
          <p:spPr>
            <a:xfrm>
              <a:off x="1133859" y="3551585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8" name="Shape 1151"/>
            <p:cNvSpPr/>
            <p:nvPr/>
          </p:nvSpPr>
          <p:spPr>
            <a:xfrm>
              <a:off x="1133859" y="4304533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9" name="Shape 1152"/>
            <p:cNvSpPr/>
            <p:nvPr/>
          </p:nvSpPr>
          <p:spPr>
            <a:xfrm>
              <a:off x="1133859" y="4455367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0" name="Shape 1153"/>
            <p:cNvSpPr/>
            <p:nvPr/>
          </p:nvSpPr>
          <p:spPr>
            <a:xfrm>
              <a:off x="1137130" y="490664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1" name="Shape 1154"/>
            <p:cNvSpPr/>
            <p:nvPr/>
          </p:nvSpPr>
          <p:spPr>
            <a:xfrm>
              <a:off x="1284289" y="240578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2" name="Shape 1155"/>
            <p:cNvSpPr/>
            <p:nvPr/>
          </p:nvSpPr>
          <p:spPr>
            <a:xfrm>
              <a:off x="1284289" y="541021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3" name="Shape 1156"/>
            <p:cNvSpPr/>
            <p:nvPr/>
          </p:nvSpPr>
          <p:spPr>
            <a:xfrm>
              <a:off x="1284289" y="993525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4" name="Shape 1157"/>
            <p:cNvSpPr/>
            <p:nvPr/>
          </p:nvSpPr>
          <p:spPr>
            <a:xfrm>
              <a:off x="1284289" y="1143134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5" name="Shape 1158"/>
            <p:cNvSpPr/>
            <p:nvPr/>
          </p:nvSpPr>
          <p:spPr>
            <a:xfrm>
              <a:off x="1284289" y="1444803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6" name="Shape 1159"/>
            <p:cNvSpPr/>
            <p:nvPr/>
          </p:nvSpPr>
          <p:spPr>
            <a:xfrm>
              <a:off x="1284289" y="1595638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7" name="Shape 1160"/>
            <p:cNvSpPr/>
            <p:nvPr/>
          </p:nvSpPr>
          <p:spPr>
            <a:xfrm>
              <a:off x="1284289" y="2197751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8" name="Shape 1161"/>
            <p:cNvSpPr/>
            <p:nvPr/>
          </p:nvSpPr>
          <p:spPr>
            <a:xfrm>
              <a:off x="1284289" y="2347360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9" name="Shape 1162"/>
            <p:cNvSpPr/>
            <p:nvPr/>
          </p:nvSpPr>
          <p:spPr>
            <a:xfrm>
              <a:off x="1284289" y="2649029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0" name="Shape 1163"/>
            <p:cNvSpPr/>
            <p:nvPr/>
          </p:nvSpPr>
          <p:spPr>
            <a:xfrm>
              <a:off x="1284289" y="2797411"/>
              <a:ext cx="120998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1" name="Shape 1164"/>
            <p:cNvSpPr/>
            <p:nvPr/>
          </p:nvSpPr>
          <p:spPr>
            <a:xfrm>
              <a:off x="1284289" y="3100307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2" name="Shape 1165"/>
            <p:cNvSpPr/>
            <p:nvPr/>
          </p:nvSpPr>
          <p:spPr>
            <a:xfrm>
              <a:off x="1284289" y="3251142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3" name="Shape 1166"/>
            <p:cNvSpPr/>
            <p:nvPr/>
          </p:nvSpPr>
          <p:spPr>
            <a:xfrm>
              <a:off x="1284289" y="3400750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4" name="Shape 1167"/>
            <p:cNvSpPr/>
            <p:nvPr/>
          </p:nvSpPr>
          <p:spPr>
            <a:xfrm>
              <a:off x="1284289" y="3551585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5" name="Shape 1168"/>
            <p:cNvSpPr/>
            <p:nvPr/>
          </p:nvSpPr>
          <p:spPr>
            <a:xfrm>
              <a:off x="1284289" y="4002863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6" name="Shape 1169"/>
            <p:cNvSpPr/>
            <p:nvPr/>
          </p:nvSpPr>
          <p:spPr>
            <a:xfrm>
              <a:off x="1284289" y="4153698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7" name="Shape 1170"/>
            <p:cNvSpPr/>
            <p:nvPr/>
          </p:nvSpPr>
          <p:spPr>
            <a:xfrm>
              <a:off x="1284289" y="4304533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8" name="Shape 1171"/>
            <p:cNvSpPr/>
            <p:nvPr/>
          </p:nvSpPr>
          <p:spPr>
            <a:xfrm>
              <a:off x="1284289" y="460497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9" name="Shape 1172"/>
            <p:cNvSpPr/>
            <p:nvPr/>
          </p:nvSpPr>
          <p:spPr>
            <a:xfrm>
              <a:off x="1287559" y="490664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0" name="Shape 1173"/>
            <p:cNvSpPr/>
            <p:nvPr/>
          </p:nvSpPr>
          <p:spPr>
            <a:xfrm>
              <a:off x="1287559" y="5357924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1" name="Shape 1174"/>
            <p:cNvSpPr/>
            <p:nvPr/>
          </p:nvSpPr>
          <p:spPr>
            <a:xfrm>
              <a:off x="1434718" y="240578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2" name="Shape 1175"/>
            <p:cNvSpPr/>
            <p:nvPr/>
          </p:nvSpPr>
          <p:spPr>
            <a:xfrm>
              <a:off x="1434718" y="541021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3" name="Shape 1176"/>
            <p:cNvSpPr/>
            <p:nvPr/>
          </p:nvSpPr>
          <p:spPr>
            <a:xfrm>
              <a:off x="1434718" y="691856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4" name="Shape 1177"/>
            <p:cNvSpPr/>
            <p:nvPr/>
          </p:nvSpPr>
          <p:spPr>
            <a:xfrm>
              <a:off x="1434718" y="842690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5" name="Shape 1178"/>
            <p:cNvSpPr/>
            <p:nvPr/>
          </p:nvSpPr>
          <p:spPr>
            <a:xfrm>
              <a:off x="1434718" y="993525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6" name="Shape 1179"/>
            <p:cNvSpPr/>
            <p:nvPr/>
          </p:nvSpPr>
          <p:spPr>
            <a:xfrm>
              <a:off x="1434718" y="1143134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7" name="Shape 1180"/>
            <p:cNvSpPr/>
            <p:nvPr/>
          </p:nvSpPr>
          <p:spPr>
            <a:xfrm>
              <a:off x="1434718" y="1293968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8" name="Shape 1181"/>
            <p:cNvSpPr/>
            <p:nvPr/>
          </p:nvSpPr>
          <p:spPr>
            <a:xfrm>
              <a:off x="1434718" y="1444803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9" name="Shape 1182"/>
            <p:cNvSpPr/>
            <p:nvPr/>
          </p:nvSpPr>
          <p:spPr>
            <a:xfrm>
              <a:off x="1434718" y="1595638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0" name="Shape 1183"/>
            <p:cNvSpPr/>
            <p:nvPr/>
          </p:nvSpPr>
          <p:spPr>
            <a:xfrm>
              <a:off x="1434718" y="174524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1" name="Shape 1184"/>
            <p:cNvSpPr/>
            <p:nvPr/>
          </p:nvSpPr>
          <p:spPr>
            <a:xfrm>
              <a:off x="1434718" y="1896081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2" name="Shape 1185"/>
            <p:cNvSpPr/>
            <p:nvPr/>
          </p:nvSpPr>
          <p:spPr>
            <a:xfrm>
              <a:off x="1434718" y="204691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3" name="Shape 1186"/>
            <p:cNvSpPr/>
            <p:nvPr/>
          </p:nvSpPr>
          <p:spPr>
            <a:xfrm>
              <a:off x="1434718" y="2197751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4" name="Shape 1187"/>
            <p:cNvSpPr/>
            <p:nvPr/>
          </p:nvSpPr>
          <p:spPr>
            <a:xfrm>
              <a:off x="1434718" y="2498194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5" name="Shape 1188"/>
            <p:cNvSpPr/>
            <p:nvPr/>
          </p:nvSpPr>
          <p:spPr>
            <a:xfrm>
              <a:off x="1434718" y="2649029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6" name="Shape 1189"/>
            <p:cNvSpPr/>
            <p:nvPr/>
          </p:nvSpPr>
          <p:spPr>
            <a:xfrm>
              <a:off x="1434718" y="2949472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7" name="Shape 1190"/>
            <p:cNvSpPr/>
            <p:nvPr/>
          </p:nvSpPr>
          <p:spPr>
            <a:xfrm>
              <a:off x="1434718" y="3100307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8" name="Shape 1191"/>
            <p:cNvSpPr/>
            <p:nvPr/>
          </p:nvSpPr>
          <p:spPr>
            <a:xfrm>
              <a:off x="1434718" y="3251142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9" name="Shape 1192"/>
            <p:cNvSpPr/>
            <p:nvPr/>
          </p:nvSpPr>
          <p:spPr>
            <a:xfrm>
              <a:off x="1434718" y="3400750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0" name="Shape 1193"/>
            <p:cNvSpPr/>
            <p:nvPr/>
          </p:nvSpPr>
          <p:spPr>
            <a:xfrm>
              <a:off x="1434718" y="3551585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1" name="Shape 1194"/>
            <p:cNvSpPr/>
            <p:nvPr/>
          </p:nvSpPr>
          <p:spPr>
            <a:xfrm>
              <a:off x="1434718" y="3702420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2" name="Shape 1195"/>
            <p:cNvSpPr/>
            <p:nvPr/>
          </p:nvSpPr>
          <p:spPr>
            <a:xfrm>
              <a:off x="1434718" y="3853255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3" name="Shape 1196"/>
            <p:cNvSpPr/>
            <p:nvPr/>
          </p:nvSpPr>
          <p:spPr>
            <a:xfrm>
              <a:off x="1434718" y="4002863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4" name="Shape 1197"/>
            <p:cNvSpPr/>
            <p:nvPr/>
          </p:nvSpPr>
          <p:spPr>
            <a:xfrm>
              <a:off x="1434718" y="4304533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5" name="Shape 1198"/>
            <p:cNvSpPr/>
            <p:nvPr/>
          </p:nvSpPr>
          <p:spPr>
            <a:xfrm>
              <a:off x="1434718" y="4455367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6" name="Shape 1199"/>
            <p:cNvSpPr/>
            <p:nvPr/>
          </p:nvSpPr>
          <p:spPr>
            <a:xfrm>
              <a:off x="1434718" y="460497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7" name="Shape 1200"/>
            <p:cNvSpPr/>
            <p:nvPr/>
          </p:nvSpPr>
          <p:spPr>
            <a:xfrm>
              <a:off x="1437989" y="4755811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8" name="Shape 1201"/>
            <p:cNvSpPr/>
            <p:nvPr/>
          </p:nvSpPr>
          <p:spPr>
            <a:xfrm>
              <a:off x="1437989" y="490664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9" name="Shape 1202"/>
            <p:cNvSpPr/>
            <p:nvPr/>
          </p:nvSpPr>
          <p:spPr>
            <a:xfrm>
              <a:off x="1437989" y="5057481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0" name="Shape 1203"/>
            <p:cNvSpPr/>
            <p:nvPr/>
          </p:nvSpPr>
          <p:spPr>
            <a:xfrm>
              <a:off x="1437989" y="5207089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1" name="Shape 1204"/>
            <p:cNvSpPr/>
            <p:nvPr/>
          </p:nvSpPr>
          <p:spPr>
            <a:xfrm>
              <a:off x="1437989" y="5357924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2" name="Shape 1205"/>
            <p:cNvSpPr/>
            <p:nvPr/>
          </p:nvSpPr>
          <p:spPr>
            <a:xfrm>
              <a:off x="1585148" y="240578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3" name="Shape 1206"/>
            <p:cNvSpPr/>
            <p:nvPr/>
          </p:nvSpPr>
          <p:spPr>
            <a:xfrm>
              <a:off x="1585148" y="842690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4" name="Shape 1207"/>
            <p:cNvSpPr/>
            <p:nvPr/>
          </p:nvSpPr>
          <p:spPr>
            <a:xfrm>
              <a:off x="1585148" y="993525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5" name="Shape 1208"/>
            <p:cNvSpPr/>
            <p:nvPr/>
          </p:nvSpPr>
          <p:spPr>
            <a:xfrm>
              <a:off x="1585148" y="1444803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6" name="Shape 1209"/>
            <p:cNvSpPr/>
            <p:nvPr/>
          </p:nvSpPr>
          <p:spPr>
            <a:xfrm>
              <a:off x="1585148" y="174524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7" name="Shape 1210"/>
            <p:cNvSpPr/>
            <p:nvPr/>
          </p:nvSpPr>
          <p:spPr>
            <a:xfrm>
              <a:off x="1585148" y="2197751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8" name="Shape 1211"/>
            <p:cNvSpPr/>
            <p:nvPr/>
          </p:nvSpPr>
          <p:spPr>
            <a:xfrm>
              <a:off x="1585148" y="2498194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9" name="Shape 1212"/>
            <p:cNvSpPr/>
            <p:nvPr/>
          </p:nvSpPr>
          <p:spPr>
            <a:xfrm>
              <a:off x="1585148" y="2797411"/>
              <a:ext cx="120998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0" name="Shape 1213"/>
            <p:cNvSpPr/>
            <p:nvPr/>
          </p:nvSpPr>
          <p:spPr>
            <a:xfrm>
              <a:off x="1585148" y="2949472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1" name="Shape 1214"/>
            <p:cNvSpPr/>
            <p:nvPr/>
          </p:nvSpPr>
          <p:spPr>
            <a:xfrm>
              <a:off x="1585148" y="3251142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2" name="Shape 1215"/>
            <p:cNvSpPr/>
            <p:nvPr/>
          </p:nvSpPr>
          <p:spPr>
            <a:xfrm>
              <a:off x="1585148" y="3400750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3" name="Shape 1216"/>
            <p:cNvSpPr/>
            <p:nvPr/>
          </p:nvSpPr>
          <p:spPr>
            <a:xfrm>
              <a:off x="1585148" y="3702420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4" name="Shape 1217"/>
            <p:cNvSpPr/>
            <p:nvPr/>
          </p:nvSpPr>
          <p:spPr>
            <a:xfrm>
              <a:off x="1585148" y="3853255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5" name="Shape 1218"/>
            <p:cNvSpPr/>
            <p:nvPr/>
          </p:nvSpPr>
          <p:spPr>
            <a:xfrm>
              <a:off x="1585148" y="4153698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6" name="Shape 1219"/>
            <p:cNvSpPr/>
            <p:nvPr/>
          </p:nvSpPr>
          <p:spPr>
            <a:xfrm>
              <a:off x="1585148" y="4304533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7" name="Shape 1220"/>
            <p:cNvSpPr/>
            <p:nvPr/>
          </p:nvSpPr>
          <p:spPr>
            <a:xfrm>
              <a:off x="1585148" y="4455367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8" name="Shape 1221"/>
            <p:cNvSpPr/>
            <p:nvPr/>
          </p:nvSpPr>
          <p:spPr>
            <a:xfrm>
              <a:off x="1585148" y="460497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9" name="Shape 1222"/>
            <p:cNvSpPr/>
            <p:nvPr/>
          </p:nvSpPr>
          <p:spPr>
            <a:xfrm>
              <a:off x="1588418" y="490664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0" name="Shape 1223"/>
            <p:cNvSpPr/>
            <p:nvPr/>
          </p:nvSpPr>
          <p:spPr>
            <a:xfrm>
              <a:off x="1588418" y="5207089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1" name="Shape 1224"/>
            <p:cNvSpPr/>
            <p:nvPr/>
          </p:nvSpPr>
          <p:spPr>
            <a:xfrm>
              <a:off x="1735577" y="240578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2" name="Shape 1225"/>
            <p:cNvSpPr/>
            <p:nvPr/>
          </p:nvSpPr>
          <p:spPr>
            <a:xfrm>
              <a:off x="1735577" y="842690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3" name="Shape 1226"/>
            <p:cNvSpPr/>
            <p:nvPr/>
          </p:nvSpPr>
          <p:spPr>
            <a:xfrm>
              <a:off x="1735577" y="1143134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4" name="Shape 1227"/>
            <p:cNvSpPr/>
            <p:nvPr/>
          </p:nvSpPr>
          <p:spPr>
            <a:xfrm>
              <a:off x="1735577" y="1444803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5" name="Shape 1228"/>
            <p:cNvSpPr/>
            <p:nvPr/>
          </p:nvSpPr>
          <p:spPr>
            <a:xfrm>
              <a:off x="1735577" y="1896081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6" name="Shape 1229"/>
            <p:cNvSpPr/>
            <p:nvPr/>
          </p:nvSpPr>
          <p:spPr>
            <a:xfrm>
              <a:off x="1735577" y="2498194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7" name="Shape 1230"/>
            <p:cNvSpPr/>
            <p:nvPr/>
          </p:nvSpPr>
          <p:spPr>
            <a:xfrm>
              <a:off x="1735577" y="2649029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8" name="Shape 1231"/>
            <p:cNvSpPr/>
            <p:nvPr/>
          </p:nvSpPr>
          <p:spPr>
            <a:xfrm>
              <a:off x="1735577" y="3702420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9" name="Shape 1232"/>
            <p:cNvSpPr/>
            <p:nvPr/>
          </p:nvSpPr>
          <p:spPr>
            <a:xfrm>
              <a:off x="1735577" y="4153698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0" name="Shape 1233"/>
            <p:cNvSpPr/>
            <p:nvPr/>
          </p:nvSpPr>
          <p:spPr>
            <a:xfrm>
              <a:off x="1738848" y="4906646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1" name="Shape 1234"/>
            <p:cNvSpPr/>
            <p:nvPr/>
          </p:nvSpPr>
          <p:spPr>
            <a:xfrm>
              <a:off x="1738848" y="5357924"/>
              <a:ext cx="120998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2" name="Shape 1235"/>
            <p:cNvSpPr/>
            <p:nvPr/>
          </p:nvSpPr>
          <p:spPr>
            <a:xfrm>
              <a:off x="1889277" y="391412"/>
              <a:ext cx="122632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3" name="Shape 1236"/>
            <p:cNvSpPr/>
            <p:nvPr/>
          </p:nvSpPr>
          <p:spPr>
            <a:xfrm>
              <a:off x="1889277" y="842690"/>
              <a:ext cx="122632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4" name="Shape 1237"/>
            <p:cNvSpPr/>
            <p:nvPr/>
          </p:nvSpPr>
          <p:spPr>
            <a:xfrm>
              <a:off x="1889277" y="3400750"/>
              <a:ext cx="122632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5" name="Shape 1238"/>
            <p:cNvSpPr/>
            <p:nvPr/>
          </p:nvSpPr>
          <p:spPr>
            <a:xfrm>
              <a:off x="1889277" y="4604976"/>
              <a:ext cx="122632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6" name="Shape 1239"/>
            <p:cNvSpPr/>
            <p:nvPr/>
          </p:nvSpPr>
          <p:spPr>
            <a:xfrm>
              <a:off x="1892547" y="5207089"/>
              <a:ext cx="122632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7" name="Shape 1240"/>
            <p:cNvSpPr/>
            <p:nvPr/>
          </p:nvSpPr>
          <p:spPr>
            <a:xfrm>
              <a:off x="2039707" y="691856"/>
              <a:ext cx="122632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8" name="Shape 1241"/>
            <p:cNvSpPr/>
            <p:nvPr/>
          </p:nvSpPr>
          <p:spPr>
            <a:xfrm>
              <a:off x="2039707" y="1896081"/>
              <a:ext cx="122632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9" name="Shape 1242"/>
            <p:cNvSpPr/>
            <p:nvPr/>
          </p:nvSpPr>
          <p:spPr>
            <a:xfrm>
              <a:off x="2039707" y="2797411"/>
              <a:ext cx="122632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0" name="Shape 1243"/>
            <p:cNvSpPr/>
            <p:nvPr/>
          </p:nvSpPr>
          <p:spPr>
            <a:xfrm>
              <a:off x="2193406" y="5057481"/>
              <a:ext cx="122632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1" name="Shape 1244"/>
            <p:cNvSpPr/>
            <p:nvPr/>
          </p:nvSpPr>
          <p:spPr>
            <a:xfrm>
              <a:off x="2343836" y="4755811"/>
              <a:ext cx="122632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2" name="Shape 1245"/>
            <p:cNvSpPr/>
            <p:nvPr/>
          </p:nvSpPr>
          <p:spPr>
            <a:xfrm>
              <a:off x="2639789" y="2649029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3" name="Shape 1246"/>
            <p:cNvSpPr/>
            <p:nvPr/>
          </p:nvSpPr>
          <p:spPr>
            <a:xfrm>
              <a:off x="2643059" y="5207089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4" name="Shape 1247"/>
            <p:cNvSpPr/>
            <p:nvPr/>
          </p:nvSpPr>
          <p:spPr>
            <a:xfrm>
              <a:off x="3241507" y="993525"/>
              <a:ext cx="120998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</p:grpSp>
      <p:grpSp>
        <p:nvGrpSpPr>
          <p:cNvPr id="205" name="Shape 1248"/>
          <p:cNvGrpSpPr>
            <a:grpSpLocks/>
          </p:cNvGrpSpPr>
          <p:nvPr/>
        </p:nvGrpSpPr>
        <p:grpSpPr bwMode="auto">
          <a:xfrm rot="10800000">
            <a:off x="6367463" y="38100"/>
            <a:ext cx="2017712" cy="6781800"/>
            <a:chOff x="1588750" y="238125"/>
            <a:chExt cx="2078025" cy="5238750"/>
          </a:xfrm>
        </p:grpSpPr>
        <p:sp>
          <p:nvSpPr>
            <p:cNvPr id="206" name="Shape 1249"/>
            <p:cNvSpPr/>
            <p:nvPr/>
          </p:nvSpPr>
          <p:spPr>
            <a:xfrm>
              <a:off x="1585480" y="129396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7" name="Shape 1250"/>
            <p:cNvSpPr/>
            <p:nvPr/>
          </p:nvSpPr>
          <p:spPr>
            <a:xfrm>
              <a:off x="1585480" y="159563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8" name="Shape 1251"/>
            <p:cNvSpPr/>
            <p:nvPr/>
          </p:nvSpPr>
          <p:spPr>
            <a:xfrm>
              <a:off x="1585480" y="2649029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9" name="Shape 1252"/>
            <p:cNvSpPr/>
            <p:nvPr/>
          </p:nvSpPr>
          <p:spPr>
            <a:xfrm>
              <a:off x="1585480" y="4002863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0" name="Shape 1253"/>
            <p:cNvSpPr/>
            <p:nvPr/>
          </p:nvSpPr>
          <p:spPr>
            <a:xfrm>
              <a:off x="1588750" y="4755811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1" name="Shape 1254"/>
            <p:cNvSpPr/>
            <p:nvPr/>
          </p:nvSpPr>
          <p:spPr>
            <a:xfrm>
              <a:off x="1588750" y="5057481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2" name="Shape 1255"/>
            <p:cNvSpPr/>
            <p:nvPr/>
          </p:nvSpPr>
          <p:spPr>
            <a:xfrm>
              <a:off x="1735896" y="541021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3" name="Shape 1256"/>
            <p:cNvSpPr/>
            <p:nvPr/>
          </p:nvSpPr>
          <p:spPr>
            <a:xfrm>
              <a:off x="1735896" y="129396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4" name="Shape 1257"/>
            <p:cNvSpPr/>
            <p:nvPr/>
          </p:nvSpPr>
          <p:spPr>
            <a:xfrm>
              <a:off x="1735896" y="2797411"/>
              <a:ext cx="120987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5" name="Shape 1258"/>
            <p:cNvSpPr/>
            <p:nvPr/>
          </p:nvSpPr>
          <p:spPr>
            <a:xfrm>
              <a:off x="1735896" y="3400750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6" name="Shape 1259"/>
            <p:cNvSpPr/>
            <p:nvPr/>
          </p:nvSpPr>
          <p:spPr>
            <a:xfrm>
              <a:off x="1735896" y="3551585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7" name="Shape 1260"/>
            <p:cNvSpPr/>
            <p:nvPr/>
          </p:nvSpPr>
          <p:spPr>
            <a:xfrm>
              <a:off x="1735896" y="4304533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8" name="Shape 1261"/>
            <p:cNvSpPr/>
            <p:nvPr/>
          </p:nvSpPr>
          <p:spPr>
            <a:xfrm>
              <a:off x="1739166" y="5207089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9" name="Shape 1262"/>
            <p:cNvSpPr/>
            <p:nvPr/>
          </p:nvSpPr>
          <p:spPr>
            <a:xfrm>
              <a:off x="1886311" y="240578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0" name="Shape 1263"/>
            <p:cNvSpPr/>
            <p:nvPr/>
          </p:nvSpPr>
          <p:spPr>
            <a:xfrm>
              <a:off x="1886311" y="1444803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1" name="Shape 1264"/>
            <p:cNvSpPr/>
            <p:nvPr/>
          </p:nvSpPr>
          <p:spPr>
            <a:xfrm>
              <a:off x="1886311" y="174524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2" name="Shape 1265"/>
            <p:cNvSpPr/>
            <p:nvPr/>
          </p:nvSpPr>
          <p:spPr>
            <a:xfrm>
              <a:off x="1886311" y="1896081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3" name="Shape 1266"/>
            <p:cNvSpPr/>
            <p:nvPr/>
          </p:nvSpPr>
          <p:spPr>
            <a:xfrm>
              <a:off x="1886311" y="204691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4" name="Shape 1267"/>
            <p:cNvSpPr/>
            <p:nvPr/>
          </p:nvSpPr>
          <p:spPr>
            <a:xfrm>
              <a:off x="1886311" y="2197751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5" name="Shape 1268"/>
            <p:cNvSpPr/>
            <p:nvPr/>
          </p:nvSpPr>
          <p:spPr>
            <a:xfrm>
              <a:off x="1886311" y="2347360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6" name="Shape 1269"/>
            <p:cNvSpPr/>
            <p:nvPr/>
          </p:nvSpPr>
          <p:spPr>
            <a:xfrm>
              <a:off x="1886311" y="2498194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7" name="Shape 1270"/>
            <p:cNvSpPr/>
            <p:nvPr/>
          </p:nvSpPr>
          <p:spPr>
            <a:xfrm>
              <a:off x="1886311" y="2649029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8" name="Shape 1271"/>
            <p:cNvSpPr/>
            <p:nvPr/>
          </p:nvSpPr>
          <p:spPr>
            <a:xfrm>
              <a:off x="1886311" y="2797411"/>
              <a:ext cx="120987" cy="12017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9" name="Shape 1272"/>
            <p:cNvSpPr/>
            <p:nvPr/>
          </p:nvSpPr>
          <p:spPr>
            <a:xfrm>
              <a:off x="1886311" y="2949472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0" name="Shape 1273"/>
            <p:cNvSpPr/>
            <p:nvPr/>
          </p:nvSpPr>
          <p:spPr>
            <a:xfrm>
              <a:off x="1886311" y="3100307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1" name="Shape 1274"/>
            <p:cNvSpPr/>
            <p:nvPr/>
          </p:nvSpPr>
          <p:spPr>
            <a:xfrm>
              <a:off x="1886311" y="3853255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2" name="Shape 1275"/>
            <p:cNvSpPr/>
            <p:nvPr/>
          </p:nvSpPr>
          <p:spPr>
            <a:xfrm>
              <a:off x="1886311" y="4002863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3" name="Shape 1276"/>
            <p:cNvSpPr/>
            <p:nvPr/>
          </p:nvSpPr>
          <p:spPr>
            <a:xfrm>
              <a:off x="1886311" y="415369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4" name="Shape 1277"/>
            <p:cNvSpPr/>
            <p:nvPr/>
          </p:nvSpPr>
          <p:spPr>
            <a:xfrm>
              <a:off x="1886311" y="4304533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5" name="Shape 1278"/>
            <p:cNvSpPr/>
            <p:nvPr/>
          </p:nvSpPr>
          <p:spPr>
            <a:xfrm>
              <a:off x="1886311" y="4455367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6" name="Shape 1279"/>
            <p:cNvSpPr/>
            <p:nvPr/>
          </p:nvSpPr>
          <p:spPr>
            <a:xfrm>
              <a:off x="1889581" y="4755811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7" name="Shape 1280"/>
            <p:cNvSpPr/>
            <p:nvPr/>
          </p:nvSpPr>
          <p:spPr>
            <a:xfrm>
              <a:off x="1889581" y="490664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8" name="Shape 1281"/>
            <p:cNvSpPr/>
            <p:nvPr/>
          </p:nvSpPr>
          <p:spPr>
            <a:xfrm>
              <a:off x="2036727" y="391412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9" name="Shape 1282"/>
            <p:cNvSpPr/>
            <p:nvPr/>
          </p:nvSpPr>
          <p:spPr>
            <a:xfrm>
              <a:off x="2036727" y="1143134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0" name="Shape 1283"/>
            <p:cNvSpPr/>
            <p:nvPr/>
          </p:nvSpPr>
          <p:spPr>
            <a:xfrm>
              <a:off x="2036727" y="129396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1" name="Shape 1284"/>
            <p:cNvSpPr/>
            <p:nvPr/>
          </p:nvSpPr>
          <p:spPr>
            <a:xfrm>
              <a:off x="2036727" y="1444803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2" name="Shape 1285"/>
            <p:cNvSpPr/>
            <p:nvPr/>
          </p:nvSpPr>
          <p:spPr>
            <a:xfrm>
              <a:off x="2036727" y="174524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3" name="Shape 1286"/>
            <p:cNvSpPr/>
            <p:nvPr/>
          </p:nvSpPr>
          <p:spPr>
            <a:xfrm>
              <a:off x="2036727" y="204691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4" name="Shape 1287"/>
            <p:cNvSpPr/>
            <p:nvPr/>
          </p:nvSpPr>
          <p:spPr>
            <a:xfrm>
              <a:off x="2036727" y="2649029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5" name="Shape 1288"/>
            <p:cNvSpPr/>
            <p:nvPr/>
          </p:nvSpPr>
          <p:spPr>
            <a:xfrm>
              <a:off x="2036727" y="2949472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6" name="Shape 1289"/>
            <p:cNvSpPr/>
            <p:nvPr/>
          </p:nvSpPr>
          <p:spPr>
            <a:xfrm>
              <a:off x="2036727" y="3100307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7" name="Shape 1290"/>
            <p:cNvSpPr/>
            <p:nvPr/>
          </p:nvSpPr>
          <p:spPr>
            <a:xfrm>
              <a:off x="2036727" y="3251142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8" name="Shape 1291"/>
            <p:cNvSpPr/>
            <p:nvPr/>
          </p:nvSpPr>
          <p:spPr>
            <a:xfrm>
              <a:off x="2036727" y="3551585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9" name="Shape 1292"/>
            <p:cNvSpPr/>
            <p:nvPr/>
          </p:nvSpPr>
          <p:spPr>
            <a:xfrm>
              <a:off x="2036727" y="3702420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0" name="Shape 1293"/>
            <p:cNvSpPr/>
            <p:nvPr/>
          </p:nvSpPr>
          <p:spPr>
            <a:xfrm>
              <a:off x="2036727" y="3853255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1" name="Shape 1294"/>
            <p:cNvSpPr/>
            <p:nvPr/>
          </p:nvSpPr>
          <p:spPr>
            <a:xfrm>
              <a:off x="2036727" y="4002863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2" name="Shape 1295"/>
            <p:cNvSpPr/>
            <p:nvPr/>
          </p:nvSpPr>
          <p:spPr>
            <a:xfrm>
              <a:off x="2036727" y="4304533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3" name="Shape 1296"/>
            <p:cNvSpPr/>
            <p:nvPr/>
          </p:nvSpPr>
          <p:spPr>
            <a:xfrm>
              <a:off x="2036727" y="4455367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4" name="Shape 1297"/>
            <p:cNvSpPr/>
            <p:nvPr/>
          </p:nvSpPr>
          <p:spPr>
            <a:xfrm>
              <a:off x="2039997" y="490664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5" name="Shape 1298"/>
            <p:cNvSpPr/>
            <p:nvPr/>
          </p:nvSpPr>
          <p:spPr>
            <a:xfrm>
              <a:off x="2039997" y="5057481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6" name="Shape 1299"/>
            <p:cNvSpPr/>
            <p:nvPr/>
          </p:nvSpPr>
          <p:spPr>
            <a:xfrm>
              <a:off x="2039997" y="5207089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7" name="Shape 1300"/>
            <p:cNvSpPr/>
            <p:nvPr/>
          </p:nvSpPr>
          <p:spPr>
            <a:xfrm>
              <a:off x="2187143" y="240578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8" name="Shape 1301"/>
            <p:cNvSpPr/>
            <p:nvPr/>
          </p:nvSpPr>
          <p:spPr>
            <a:xfrm>
              <a:off x="2187143" y="691856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9" name="Shape 1302"/>
            <p:cNvSpPr/>
            <p:nvPr/>
          </p:nvSpPr>
          <p:spPr>
            <a:xfrm>
              <a:off x="2187143" y="842690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0" name="Shape 1303"/>
            <p:cNvSpPr/>
            <p:nvPr/>
          </p:nvSpPr>
          <p:spPr>
            <a:xfrm>
              <a:off x="2187143" y="1143134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1" name="Shape 1304"/>
            <p:cNvSpPr/>
            <p:nvPr/>
          </p:nvSpPr>
          <p:spPr>
            <a:xfrm>
              <a:off x="2187143" y="129396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2" name="Shape 1305"/>
            <p:cNvSpPr/>
            <p:nvPr/>
          </p:nvSpPr>
          <p:spPr>
            <a:xfrm>
              <a:off x="2187143" y="159563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3" name="Shape 1306"/>
            <p:cNvSpPr/>
            <p:nvPr/>
          </p:nvSpPr>
          <p:spPr>
            <a:xfrm>
              <a:off x="2187143" y="174524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4" name="Shape 1307"/>
            <p:cNvSpPr/>
            <p:nvPr/>
          </p:nvSpPr>
          <p:spPr>
            <a:xfrm>
              <a:off x="2187143" y="1896081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5" name="Shape 1308"/>
            <p:cNvSpPr/>
            <p:nvPr/>
          </p:nvSpPr>
          <p:spPr>
            <a:xfrm>
              <a:off x="2187143" y="204691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6" name="Shape 1309"/>
            <p:cNvSpPr/>
            <p:nvPr/>
          </p:nvSpPr>
          <p:spPr>
            <a:xfrm>
              <a:off x="2187143" y="2197751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7" name="Shape 1310"/>
            <p:cNvSpPr/>
            <p:nvPr/>
          </p:nvSpPr>
          <p:spPr>
            <a:xfrm>
              <a:off x="2187143" y="2347360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8" name="Shape 1311"/>
            <p:cNvSpPr/>
            <p:nvPr/>
          </p:nvSpPr>
          <p:spPr>
            <a:xfrm>
              <a:off x="2187143" y="2498194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9" name="Shape 1312"/>
            <p:cNvSpPr/>
            <p:nvPr/>
          </p:nvSpPr>
          <p:spPr>
            <a:xfrm>
              <a:off x="2187143" y="2797411"/>
              <a:ext cx="120987" cy="12017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0" name="Shape 1313"/>
            <p:cNvSpPr/>
            <p:nvPr/>
          </p:nvSpPr>
          <p:spPr>
            <a:xfrm>
              <a:off x="2187143" y="3100307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1" name="Shape 1314"/>
            <p:cNvSpPr/>
            <p:nvPr/>
          </p:nvSpPr>
          <p:spPr>
            <a:xfrm>
              <a:off x="2187143" y="3251142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2" name="Shape 1315"/>
            <p:cNvSpPr/>
            <p:nvPr/>
          </p:nvSpPr>
          <p:spPr>
            <a:xfrm>
              <a:off x="2187143" y="3400750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3" name="Shape 1316"/>
            <p:cNvSpPr/>
            <p:nvPr/>
          </p:nvSpPr>
          <p:spPr>
            <a:xfrm>
              <a:off x="2187143" y="3551585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4" name="Shape 1317"/>
            <p:cNvSpPr/>
            <p:nvPr/>
          </p:nvSpPr>
          <p:spPr>
            <a:xfrm>
              <a:off x="2187143" y="3702420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5" name="Shape 1318"/>
            <p:cNvSpPr/>
            <p:nvPr/>
          </p:nvSpPr>
          <p:spPr>
            <a:xfrm>
              <a:off x="2187143" y="4002863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6" name="Shape 1319"/>
            <p:cNvSpPr/>
            <p:nvPr/>
          </p:nvSpPr>
          <p:spPr>
            <a:xfrm>
              <a:off x="2187143" y="415369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7" name="Shape 1320"/>
            <p:cNvSpPr/>
            <p:nvPr/>
          </p:nvSpPr>
          <p:spPr>
            <a:xfrm>
              <a:off x="2187143" y="4455367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8" name="Shape 1321"/>
            <p:cNvSpPr/>
            <p:nvPr/>
          </p:nvSpPr>
          <p:spPr>
            <a:xfrm>
              <a:off x="2187143" y="460497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9" name="Shape 1322"/>
            <p:cNvSpPr/>
            <p:nvPr/>
          </p:nvSpPr>
          <p:spPr>
            <a:xfrm>
              <a:off x="2190413" y="4755811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80" name="Shape 1323"/>
            <p:cNvSpPr/>
            <p:nvPr/>
          </p:nvSpPr>
          <p:spPr>
            <a:xfrm>
              <a:off x="2190413" y="5207089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81" name="Shape 1324"/>
            <p:cNvSpPr/>
            <p:nvPr/>
          </p:nvSpPr>
          <p:spPr>
            <a:xfrm>
              <a:off x="2190413" y="5357924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82" name="Shape 1325"/>
            <p:cNvSpPr/>
            <p:nvPr/>
          </p:nvSpPr>
          <p:spPr>
            <a:xfrm>
              <a:off x="2340828" y="541021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83" name="Shape 1326"/>
            <p:cNvSpPr/>
            <p:nvPr/>
          </p:nvSpPr>
          <p:spPr>
            <a:xfrm>
              <a:off x="2340828" y="691856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84" name="Shape 1327"/>
            <p:cNvSpPr/>
            <p:nvPr/>
          </p:nvSpPr>
          <p:spPr>
            <a:xfrm>
              <a:off x="2340828" y="993525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85" name="Shape 1328"/>
            <p:cNvSpPr/>
            <p:nvPr/>
          </p:nvSpPr>
          <p:spPr>
            <a:xfrm>
              <a:off x="2340828" y="1293968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86" name="Shape 1329"/>
            <p:cNvSpPr/>
            <p:nvPr/>
          </p:nvSpPr>
          <p:spPr>
            <a:xfrm>
              <a:off x="2340828" y="1444803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87" name="Shape 1330"/>
            <p:cNvSpPr/>
            <p:nvPr/>
          </p:nvSpPr>
          <p:spPr>
            <a:xfrm>
              <a:off x="2340828" y="1595638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88" name="Shape 1331"/>
            <p:cNvSpPr/>
            <p:nvPr/>
          </p:nvSpPr>
          <p:spPr>
            <a:xfrm>
              <a:off x="2340828" y="1745246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89" name="Shape 1332"/>
            <p:cNvSpPr/>
            <p:nvPr/>
          </p:nvSpPr>
          <p:spPr>
            <a:xfrm>
              <a:off x="2340828" y="2197751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90" name="Shape 1333"/>
            <p:cNvSpPr/>
            <p:nvPr/>
          </p:nvSpPr>
          <p:spPr>
            <a:xfrm>
              <a:off x="2340828" y="2347360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91" name="Shape 1334"/>
            <p:cNvSpPr/>
            <p:nvPr/>
          </p:nvSpPr>
          <p:spPr>
            <a:xfrm>
              <a:off x="2340828" y="2498194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92" name="Shape 1335"/>
            <p:cNvSpPr/>
            <p:nvPr/>
          </p:nvSpPr>
          <p:spPr>
            <a:xfrm>
              <a:off x="2340828" y="2649029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93" name="Shape 1336"/>
            <p:cNvSpPr/>
            <p:nvPr/>
          </p:nvSpPr>
          <p:spPr>
            <a:xfrm>
              <a:off x="2340828" y="2797411"/>
              <a:ext cx="122621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94" name="Shape 1337"/>
            <p:cNvSpPr/>
            <p:nvPr/>
          </p:nvSpPr>
          <p:spPr>
            <a:xfrm>
              <a:off x="2340828" y="2949472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95" name="Shape 1338"/>
            <p:cNvSpPr/>
            <p:nvPr/>
          </p:nvSpPr>
          <p:spPr>
            <a:xfrm>
              <a:off x="2340828" y="3100307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96" name="Shape 1339"/>
            <p:cNvSpPr/>
            <p:nvPr/>
          </p:nvSpPr>
          <p:spPr>
            <a:xfrm>
              <a:off x="2340828" y="3251142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97" name="Shape 1340"/>
            <p:cNvSpPr/>
            <p:nvPr/>
          </p:nvSpPr>
          <p:spPr>
            <a:xfrm>
              <a:off x="2340828" y="3400750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98" name="Shape 1341"/>
            <p:cNvSpPr/>
            <p:nvPr/>
          </p:nvSpPr>
          <p:spPr>
            <a:xfrm>
              <a:off x="2340828" y="3551585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99" name="Shape 1342"/>
            <p:cNvSpPr/>
            <p:nvPr/>
          </p:nvSpPr>
          <p:spPr>
            <a:xfrm>
              <a:off x="2340828" y="3853255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00" name="Shape 1343"/>
            <p:cNvSpPr/>
            <p:nvPr/>
          </p:nvSpPr>
          <p:spPr>
            <a:xfrm>
              <a:off x="2340828" y="4153698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01" name="Shape 1344"/>
            <p:cNvSpPr/>
            <p:nvPr/>
          </p:nvSpPr>
          <p:spPr>
            <a:xfrm>
              <a:off x="2340828" y="4304533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02" name="Shape 1345"/>
            <p:cNvSpPr/>
            <p:nvPr/>
          </p:nvSpPr>
          <p:spPr>
            <a:xfrm>
              <a:off x="2340828" y="4455367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03" name="Shape 1346"/>
            <p:cNvSpPr/>
            <p:nvPr/>
          </p:nvSpPr>
          <p:spPr>
            <a:xfrm>
              <a:off x="2340828" y="4604976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04" name="Shape 1347"/>
            <p:cNvSpPr/>
            <p:nvPr/>
          </p:nvSpPr>
          <p:spPr>
            <a:xfrm>
              <a:off x="2344098" y="4906646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05" name="Shape 1348"/>
            <p:cNvSpPr/>
            <p:nvPr/>
          </p:nvSpPr>
          <p:spPr>
            <a:xfrm>
              <a:off x="2344098" y="5057481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06" name="Shape 1349"/>
            <p:cNvSpPr/>
            <p:nvPr/>
          </p:nvSpPr>
          <p:spPr>
            <a:xfrm>
              <a:off x="2344098" y="5207089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07" name="Shape 1350"/>
            <p:cNvSpPr/>
            <p:nvPr/>
          </p:nvSpPr>
          <p:spPr>
            <a:xfrm>
              <a:off x="2344098" y="5357924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08" name="Shape 1351"/>
            <p:cNvSpPr/>
            <p:nvPr/>
          </p:nvSpPr>
          <p:spPr>
            <a:xfrm>
              <a:off x="2491244" y="391412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09" name="Shape 1352"/>
            <p:cNvSpPr/>
            <p:nvPr/>
          </p:nvSpPr>
          <p:spPr>
            <a:xfrm>
              <a:off x="2491244" y="691856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10" name="Shape 1353"/>
            <p:cNvSpPr/>
            <p:nvPr/>
          </p:nvSpPr>
          <p:spPr>
            <a:xfrm>
              <a:off x="2491244" y="842690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11" name="Shape 1354"/>
            <p:cNvSpPr/>
            <p:nvPr/>
          </p:nvSpPr>
          <p:spPr>
            <a:xfrm>
              <a:off x="2491244" y="993525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12" name="Shape 1355"/>
            <p:cNvSpPr/>
            <p:nvPr/>
          </p:nvSpPr>
          <p:spPr>
            <a:xfrm>
              <a:off x="2491244" y="1143134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13" name="Shape 1356"/>
            <p:cNvSpPr/>
            <p:nvPr/>
          </p:nvSpPr>
          <p:spPr>
            <a:xfrm>
              <a:off x="2491244" y="1444803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14" name="Shape 1357"/>
            <p:cNvSpPr/>
            <p:nvPr/>
          </p:nvSpPr>
          <p:spPr>
            <a:xfrm>
              <a:off x="2491244" y="1745246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15" name="Shape 1358"/>
            <p:cNvSpPr/>
            <p:nvPr/>
          </p:nvSpPr>
          <p:spPr>
            <a:xfrm>
              <a:off x="2491244" y="1896081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16" name="Shape 1359"/>
            <p:cNvSpPr/>
            <p:nvPr/>
          </p:nvSpPr>
          <p:spPr>
            <a:xfrm>
              <a:off x="2491244" y="2046916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17" name="Shape 1360"/>
            <p:cNvSpPr/>
            <p:nvPr/>
          </p:nvSpPr>
          <p:spPr>
            <a:xfrm>
              <a:off x="2491244" y="2347360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18" name="Shape 1361"/>
            <p:cNvSpPr/>
            <p:nvPr/>
          </p:nvSpPr>
          <p:spPr>
            <a:xfrm>
              <a:off x="2491244" y="2498194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19" name="Shape 1362"/>
            <p:cNvSpPr/>
            <p:nvPr/>
          </p:nvSpPr>
          <p:spPr>
            <a:xfrm>
              <a:off x="2491244" y="2649029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20" name="Shape 1363"/>
            <p:cNvSpPr/>
            <p:nvPr/>
          </p:nvSpPr>
          <p:spPr>
            <a:xfrm>
              <a:off x="2491244" y="2797411"/>
              <a:ext cx="122621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21" name="Shape 1364"/>
            <p:cNvSpPr/>
            <p:nvPr/>
          </p:nvSpPr>
          <p:spPr>
            <a:xfrm>
              <a:off x="2491244" y="2949472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22" name="Shape 1365"/>
            <p:cNvSpPr/>
            <p:nvPr/>
          </p:nvSpPr>
          <p:spPr>
            <a:xfrm>
              <a:off x="2491244" y="3100307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23" name="Shape 1366"/>
            <p:cNvSpPr/>
            <p:nvPr/>
          </p:nvSpPr>
          <p:spPr>
            <a:xfrm>
              <a:off x="2491244" y="3251142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24" name="Shape 1367"/>
            <p:cNvSpPr/>
            <p:nvPr/>
          </p:nvSpPr>
          <p:spPr>
            <a:xfrm>
              <a:off x="2491244" y="3551585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25" name="Shape 1368"/>
            <p:cNvSpPr/>
            <p:nvPr/>
          </p:nvSpPr>
          <p:spPr>
            <a:xfrm>
              <a:off x="2491244" y="3853255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26" name="Shape 1369"/>
            <p:cNvSpPr/>
            <p:nvPr/>
          </p:nvSpPr>
          <p:spPr>
            <a:xfrm>
              <a:off x="2491244" y="4002863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27" name="Shape 1370"/>
            <p:cNvSpPr/>
            <p:nvPr/>
          </p:nvSpPr>
          <p:spPr>
            <a:xfrm>
              <a:off x="2491244" y="4153698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28" name="Shape 1371"/>
            <p:cNvSpPr/>
            <p:nvPr/>
          </p:nvSpPr>
          <p:spPr>
            <a:xfrm>
              <a:off x="2491244" y="4304533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29" name="Shape 1372"/>
            <p:cNvSpPr/>
            <p:nvPr/>
          </p:nvSpPr>
          <p:spPr>
            <a:xfrm>
              <a:off x="2491244" y="4604976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30" name="Shape 1373"/>
            <p:cNvSpPr/>
            <p:nvPr/>
          </p:nvSpPr>
          <p:spPr>
            <a:xfrm>
              <a:off x="2494514" y="4755811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31" name="Shape 1374"/>
            <p:cNvSpPr/>
            <p:nvPr/>
          </p:nvSpPr>
          <p:spPr>
            <a:xfrm>
              <a:off x="2494514" y="5057481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32" name="Shape 1375"/>
            <p:cNvSpPr/>
            <p:nvPr/>
          </p:nvSpPr>
          <p:spPr>
            <a:xfrm>
              <a:off x="2494514" y="5357924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33" name="Shape 1376"/>
            <p:cNvSpPr/>
            <p:nvPr/>
          </p:nvSpPr>
          <p:spPr>
            <a:xfrm>
              <a:off x="2641660" y="541021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34" name="Shape 1377"/>
            <p:cNvSpPr/>
            <p:nvPr/>
          </p:nvSpPr>
          <p:spPr>
            <a:xfrm>
              <a:off x="2641660" y="993525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35" name="Shape 1378"/>
            <p:cNvSpPr/>
            <p:nvPr/>
          </p:nvSpPr>
          <p:spPr>
            <a:xfrm>
              <a:off x="2641660" y="1143134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36" name="Shape 1379"/>
            <p:cNvSpPr/>
            <p:nvPr/>
          </p:nvSpPr>
          <p:spPr>
            <a:xfrm>
              <a:off x="2641660" y="1293968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37" name="Shape 1380"/>
            <p:cNvSpPr/>
            <p:nvPr/>
          </p:nvSpPr>
          <p:spPr>
            <a:xfrm>
              <a:off x="2641660" y="1595638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38" name="Shape 1381"/>
            <p:cNvSpPr/>
            <p:nvPr/>
          </p:nvSpPr>
          <p:spPr>
            <a:xfrm>
              <a:off x="2641660" y="1896081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39" name="Shape 1382"/>
            <p:cNvSpPr/>
            <p:nvPr/>
          </p:nvSpPr>
          <p:spPr>
            <a:xfrm>
              <a:off x="2641660" y="2046916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40" name="Shape 1383"/>
            <p:cNvSpPr/>
            <p:nvPr/>
          </p:nvSpPr>
          <p:spPr>
            <a:xfrm>
              <a:off x="2641660" y="2197751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41" name="Shape 1384"/>
            <p:cNvSpPr/>
            <p:nvPr/>
          </p:nvSpPr>
          <p:spPr>
            <a:xfrm>
              <a:off x="2641660" y="2498194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42" name="Shape 1385"/>
            <p:cNvSpPr/>
            <p:nvPr/>
          </p:nvSpPr>
          <p:spPr>
            <a:xfrm>
              <a:off x="2641660" y="2797411"/>
              <a:ext cx="122621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43" name="Shape 1386"/>
            <p:cNvSpPr/>
            <p:nvPr/>
          </p:nvSpPr>
          <p:spPr>
            <a:xfrm>
              <a:off x="2641660" y="3100307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44" name="Shape 1387"/>
            <p:cNvSpPr/>
            <p:nvPr/>
          </p:nvSpPr>
          <p:spPr>
            <a:xfrm>
              <a:off x="2641660" y="3400750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45" name="Shape 1388"/>
            <p:cNvSpPr/>
            <p:nvPr/>
          </p:nvSpPr>
          <p:spPr>
            <a:xfrm>
              <a:off x="2641660" y="3551585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46" name="Shape 1389"/>
            <p:cNvSpPr/>
            <p:nvPr/>
          </p:nvSpPr>
          <p:spPr>
            <a:xfrm>
              <a:off x="2641660" y="4002863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47" name="Shape 1390"/>
            <p:cNvSpPr/>
            <p:nvPr/>
          </p:nvSpPr>
          <p:spPr>
            <a:xfrm>
              <a:off x="2641660" y="4153698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48" name="Shape 1391"/>
            <p:cNvSpPr/>
            <p:nvPr/>
          </p:nvSpPr>
          <p:spPr>
            <a:xfrm>
              <a:off x="2641660" y="4304533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49" name="Shape 1392"/>
            <p:cNvSpPr/>
            <p:nvPr/>
          </p:nvSpPr>
          <p:spPr>
            <a:xfrm>
              <a:off x="2641660" y="4455367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50" name="Shape 1393"/>
            <p:cNvSpPr/>
            <p:nvPr/>
          </p:nvSpPr>
          <p:spPr>
            <a:xfrm>
              <a:off x="2641660" y="4604976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51" name="Shape 1394"/>
            <p:cNvSpPr/>
            <p:nvPr/>
          </p:nvSpPr>
          <p:spPr>
            <a:xfrm>
              <a:off x="2644930" y="4906646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52" name="Shape 1395"/>
            <p:cNvSpPr/>
            <p:nvPr/>
          </p:nvSpPr>
          <p:spPr>
            <a:xfrm>
              <a:off x="2644930" y="5057481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53" name="Shape 1396"/>
            <p:cNvSpPr/>
            <p:nvPr/>
          </p:nvSpPr>
          <p:spPr>
            <a:xfrm>
              <a:off x="2792076" y="240578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54" name="Shape 1397"/>
            <p:cNvSpPr/>
            <p:nvPr/>
          </p:nvSpPr>
          <p:spPr>
            <a:xfrm>
              <a:off x="2792076" y="691856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55" name="Shape 1398"/>
            <p:cNvSpPr/>
            <p:nvPr/>
          </p:nvSpPr>
          <p:spPr>
            <a:xfrm>
              <a:off x="2792076" y="993525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56" name="Shape 1399"/>
            <p:cNvSpPr/>
            <p:nvPr/>
          </p:nvSpPr>
          <p:spPr>
            <a:xfrm>
              <a:off x="2792076" y="1444803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57" name="Shape 1400"/>
            <p:cNvSpPr/>
            <p:nvPr/>
          </p:nvSpPr>
          <p:spPr>
            <a:xfrm>
              <a:off x="2792076" y="1595638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58" name="Shape 1401"/>
            <p:cNvSpPr/>
            <p:nvPr/>
          </p:nvSpPr>
          <p:spPr>
            <a:xfrm>
              <a:off x="2792076" y="2197751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59" name="Shape 1402"/>
            <p:cNvSpPr/>
            <p:nvPr/>
          </p:nvSpPr>
          <p:spPr>
            <a:xfrm>
              <a:off x="2792076" y="2347360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60" name="Shape 1403"/>
            <p:cNvSpPr/>
            <p:nvPr/>
          </p:nvSpPr>
          <p:spPr>
            <a:xfrm>
              <a:off x="2792076" y="2649029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61" name="Shape 1404"/>
            <p:cNvSpPr/>
            <p:nvPr/>
          </p:nvSpPr>
          <p:spPr>
            <a:xfrm>
              <a:off x="2792076" y="2797411"/>
              <a:ext cx="122621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62" name="Shape 1405"/>
            <p:cNvSpPr/>
            <p:nvPr/>
          </p:nvSpPr>
          <p:spPr>
            <a:xfrm>
              <a:off x="2792076" y="2949472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63" name="Shape 1406"/>
            <p:cNvSpPr/>
            <p:nvPr/>
          </p:nvSpPr>
          <p:spPr>
            <a:xfrm>
              <a:off x="2792076" y="3100307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64" name="Shape 1407"/>
            <p:cNvSpPr/>
            <p:nvPr/>
          </p:nvSpPr>
          <p:spPr>
            <a:xfrm>
              <a:off x="2792076" y="3551585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65" name="Shape 1408"/>
            <p:cNvSpPr/>
            <p:nvPr/>
          </p:nvSpPr>
          <p:spPr>
            <a:xfrm>
              <a:off x="2792076" y="3702420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66" name="Shape 1409"/>
            <p:cNvSpPr/>
            <p:nvPr/>
          </p:nvSpPr>
          <p:spPr>
            <a:xfrm>
              <a:off x="2792076" y="3853255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67" name="Shape 1410"/>
            <p:cNvSpPr/>
            <p:nvPr/>
          </p:nvSpPr>
          <p:spPr>
            <a:xfrm>
              <a:off x="2792076" y="4153698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68" name="Shape 1411"/>
            <p:cNvSpPr/>
            <p:nvPr/>
          </p:nvSpPr>
          <p:spPr>
            <a:xfrm>
              <a:off x="2795345" y="4906646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69" name="Shape 1412"/>
            <p:cNvSpPr/>
            <p:nvPr/>
          </p:nvSpPr>
          <p:spPr>
            <a:xfrm>
              <a:off x="2795345" y="5207089"/>
              <a:ext cx="12262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70" name="Shape 1413"/>
            <p:cNvSpPr/>
            <p:nvPr/>
          </p:nvSpPr>
          <p:spPr>
            <a:xfrm>
              <a:off x="2795345" y="5357924"/>
              <a:ext cx="12262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71" name="Shape 1414"/>
            <p:cNvSpPr/>
            <p:nvPr/>
          </p:nvSpPr>
          <p:spPr>
            <a:xfrm>
              <a:off x="2940856" y="391412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72" name="Shape 1415"/>
            <p:cNvSpPr/>
            <p:nvPr/>
          </p:nvSpPr>
          <p:spPr>
            <a:xfrm>
              <a:off x="2940856" y="541021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73" name="Shape 1416"/>
            <p:cNvSpPr/>
            <p:nvPr/>
          </p:nvSpPr>
          <p:spPr>
            <a:xfrm>
              <a:off x="2940856" y="993525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74" name="Shape 1417"/>
            <p:cNvSpPr/>
            <p:nvPr/>
          </p:nvSpPr>
          <p:spPr>
            <a:xfrm>
              <a:off x="2940856" y="129396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75" name="Shape 1418"/>
            <p:cNvSpPr/>
            <p:nvPr/>
          </p:nvSpPr>
          <p:spPr>
            <a:xfrm>
              <a:off x="2940856" y="159563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76" name="Shape 1419"/>
            <p:cNvSpPr/>
            <p:nvPr/>
          </p:nvSpPr>
          <p:spPr>
            <a:xfrm>
              <a:off x="2940856" y="204691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77" name="Shape 1420"/>
            <p:cNvSpPr/>
            <p:nvPr/>
          </p:nvSpPr>
          <p:spPr>
            <a:xfrm>
              <a:off x="2940856" y="2347360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78" name="Shape 1421"/>
            <p:cNvSpPr/>
            <p:nvPr/>
          </p:nvSpPr>
          <p:spPr>
            <a:xfrm>
              <a:off x="2940856" y="2797411"/>
              <a:ext cx="120987" cy="12017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79" name="Shape 1422"/>
            <p:cNvSpPr/>
            <p:nvPr/>
          </p:nvSpPr>
          <p:spPr>
            <a:xfrm>
              <a:off x="2940856" y="3100307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80" name="Shape 1423"/>
            <p:cNvSpPr/>
            <p:nvPr/>
          </p:nvSpPr>
          <p:spPr>
            <a:xfrm>
              <a:off x="2940856" y="3251142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81" name="Shape 1424"/>
            <p:cNvSpPr/>
            <p:nvPr/>
          </p:nvSpPr>
          <p:spPr>
            <a:xfrm>
              <a:off x="2940856" y="3551585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82" name="Shape 1425"/>
            <p:cNvSpPr/>
            <p:nvPr/>
          </p:nvSpPr>
          <p:spPr>
            <a:xfrm>
              <a:off x="2940856" y="3702420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83" name="Shape 1426"/>
            <p:cNvSpPr/>
            <p:nvPr/>
          </p:nvSpPr>
          <p:spPr>
            <a:xfrm>
              <a:off x="2940856" y="3853255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84" name="Shape 1427"/>
            <p:cNvSpPr/>
            <p:nvPr/>
          </p:nvSpPr>
          <p:spPr>
            <a:xfrm>
              <a:off x="2940856" y="415369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85" name="Shape 1428"/>
            <p:cNvSpPr/>
            <p:nvPr/>
          </p:nvSpPr>
          <p:spPr>
            <a:xfrm>
              <a:off x="2940856" y="4304533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86" name="Shape 1429"/>
            <p:cNvSpPr/>
            <p:nvPr/>
          </p:nvSpPr>
          <p:spPr>
            <a:xfrm>
              <a:off x="2944126" y="4755811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87" name="Shape 1430"/>
            <p:cNvSpPr/>
            <p:nvPr/>
          </p:nvSpPr>
          <p:spPr>
            <a:xfrm>
              <a:off x="2944126" y="5057481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88" name="Shape 1431"/>
            <p:cNvSpPr/>
            <p:nvPr/>
          </p:nvSpPr>
          <p:spPr>
            <a:xfrm>
              <a:off x="2944126" y="5207089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89" name="Shape 1432"/>
            <p:cNvSpPr/>
            <p:nvPr/>
          </p:nvSpPr>
          <p:spPr>
            <a:xfrm>
              <a:off x="3091271" y="240578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90" name="Shape 1433"/>
            <p:cNvSpPr/>
            <p:nvPr/>
          </p:nvSpPr>
          <p:spPr>
            <a:xfrm>
              <a:off x="3091271" y="691856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91" name="Shape 1434"/>
            <p:cNvSpPr/>
            <p:nvPr/>
          </p:nvSpPr>
          <p:spPr>
            <a:xfrm>
              <a:off x="3091271" y="1143134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92" name="Shape 1435"/>
            <p:cNvSpPr/>
            <p:nvPr/>
          </p:nvSpPr>
          <p:spPr>
            <a:xfrm>
              <a:off x="3091271" y="174524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93" name="Shape 1436"/>
            <p:cNvSpPr/>
            <p:nvPr/>
          </p:nvSpPr>
          <p:spPr>
            <a:xfrm>
              <a:off x="3091271" y="2347360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94" name="Shape 1437"/>
            <p:cNvSpPr/>
            <p:nvPr/>
          </p:nvSpPr>
          <p:spPr>
            <a:xfrm>
              <a:off x="3091271" y="3100307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95" name="Shape 1438"/>
            <p:cNvSpPr/>
            <p:nvPr/>
          </p:nvSpPr>
          <p:spPr>
            <a:xfrm>
              <a:off x="3091271" y="4304533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96" name="Shape 1439"/>
            <p:cNvSpPr/>
            <p:nvPr/>
          </p:nvSpPr>
          <p:spPr>
            <a:xfrm>
              <a:off x="3091271" y="4455367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97" name="Shape 1440"/>
            <p:cNvSpPr/>
            <p:nvPr/>
          </p:nvSpPr>
          <p:spPr>
            <a:xfrm>
              <a:off x="3094541" y="5357924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98" name="Shape 1441"/>
            <p:cNvSpPr/>
            <p:nvPr/>
          </p:nvSpPr>
          <p:spPr>
            <a:xfrm>
              <a:off x="3241687" y="391412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99" name="Shape 1442"/>
            <p:cNvSpPr/>
            <p:nvPr/>
          </p:nvSpPr>
          <p:spPr>
            <a:xfrm>
              <a:off x="3241687" y="129396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00" name="Shape 1443"/>
            <p:cNvSpPr/>
            <p:nvPr/>
          </p:nvSpPr>
          <p:spPr>
            <a:xfrm>
              <a:off x="3241687" y="204691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01" name="Shape 1444"/>
            <p:cNvSpPr/>
            <p:nvPr/>
          </p:nvSpPr>
          <p:spPr>
            <a:xfrm>
              <a:off x="3241687" y="2797411"/>
              <a:ext cx="120987" cy="12017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02" name="Shape 1445"/>
            <p:cNvSpPr/>
            <p:nvPr/>
          </p:nvSpPr>
          <p:spPr>
            <a:xfrm>
              <a:off x="3241687" y="3702420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03" name="Shape 1446"/>
            <p:cNvSpPr/>
            <p:nvPr/>
          </p:nvSpPr>
          <p:spPr>
            <a:xfrm>
              <a:off x="3241687" y="4455367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04" name="Shape 1447"/>
            <p:cNvSpPr/>
            <p:nvPr/>
          </p:nvSpPr>
          <p:spPr>
            <a:xfrm>
              <a:off x="3241687" y="4604976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05" name="Shape 1448"/>
            <p:cNvSpPr/>
            <p:nvPr/>
          </p:nvSpPr>
          <p:spPr>
            <a:xfrm>
              <a:off x="3244957" y="5207089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06" name="Shape 1449"/>
            <p:cNvSpPr/>
            <p:nvPr/>
          </p:nvSpPr>
          <p:spPr>
            <a:xfrm>
              <a:off x="3392103" y="240578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07" name="Shape 1450"/>
            <p:cNvSpPr/>
            <p:nvPr/>
          </p:nvSpPr>
          <p:spPr>
            <a:xfrm>
              <a:off x="3392103" y="129396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08" name="Shape 1451"/>
            <p:cNvSpPr/>
            <p:nvPr/>
          </p:nvSpPr>
          <p:spPr>
            <a:xfrm>
              <a:off x="3392103" y="3251142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09" name="Shape 1452"/>
            <p:cNvSpPr/>
            <p:nvPr/>
          </p:nvSpPr>
          <p:spPr>
            <a:xfrm>
              <a:off x="3392103" y="3853255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10" name="Shape 1453"/>
            <p:cNvSpPr/>
            <p:nvPr/>
          </p:nvSpPr>
          <p:spPr>
            <a:xfrm>
              <a:off x="3392103" y="4455367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11" name="Shape 1454"/>
            <p:cNvSpPr/>
            <p:nvPr/>
          </p:nvSpPr>
          <p:spPr>
            <a:xfrm>
              <a:off x="3395373" y="5207089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12" name="Shape 1455"/>
            <p:cNvSpPr/>
            <p:nvPr/>
          </p:nvSpPr>
          <p:spPr>
            <a:xfrm>
              <a:off x="3542519" y="691856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13" name="Shape 1456"/>
            <p:cNvSpPr/>
            <p:nvPr/>
          </p:nvSpPr>
          <p:spPr>
            <a:xfrm>
              <a:off x="3542519" y="1595638"/>
              <a:ext cx="120987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14" name="Shape 1457"/>
            <p:cNvSpPr/>
            <p:nvPr/>
          </p:nvSpPr>
          <p:spPr>
            <a:xfrm>
              <a:off x="3545788" y="2649029"/>
              <a:ext cx="120987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</p:grpSp>
      <p:grpSp>
        <p:nvGrpSpPr>
          <p:cNvPr id="415" name="Shape 1458"/>
          <p:cNvGrpSpPr>
            <a:grpSpLocks/>
          </p:cNvGrpSpPr>
          <p:nvPr/>
        </p:nvGrpSpPr>
        <p:grpSpPr bwMode="auto">
          <a:xfrm rot="10800000">
            <a:off x="6367463" y="38100"/>
            <a:ext cx="2309812" cy="6781800"/>
            <a:chOff x="1287725" y="238125"/>
            <a:chExt cx="2379050" cy="5238750"/>
          </a:xfrm>
        </p:grpSpPr>
        <p:sp>
          <p:nvSpPr>
            <p:cNvPr id="416" name="Shape 1459"/>
            <p:cNvSpPr/>
            <p:nvPr/>
          </p:nvSpPr>
          <p:spPr>
            <a:xfrm>
              <a:off x="1284455" y="391412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17" name="Shape 1460"/>
            <p:cNvSpPr/>
            <p:nvPr/>
          </p:nvSpPr>
          <p:spPr>
            <a:xfrm>
              <a:off x="1284455" y="691856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18" name="Shape 1461"/>
            <p:cNvSpPr/>
            <p:nvPr/>
          </p:nvSpPr>
          <p:spPr>
            <a:xfrm>
              <a:off x="1284455" y="842690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19" name="Shape 1462"/>
            <p:cNvSpPr/>
            <p:nvPr/>
          </p:nvSpPr>
          <p:spPr>
            <a:xfrm>
              <a:off x="1284455" y="1293968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20" name="Shape 1463"/>
            <p:cNvSpPr/>
            <p:nvPr/>
          </p:nvSpPr>
          <p:spPr>
            <a:xfrm>
              <a:off x="1284455" y="1745246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21" name="Shape 1464"/>
            <p:cNvSpPr/>
            <p:nvPr/>
          </p:nvSpPr>
          <p:spPr>
            <a:xfrm>
              <a:off x="1284455" y="1896081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22" name="Shape 1465"/>
            <p:cNvSpPr/>
            <p:nvPr/>
          </p:nvSpPr>
          <p:spPr>
            <a:xfrm>
              <a:off x="1284455" y="2046916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23" name="Shape 1466"/>
            <p:cNvSpPr/>
            <p:nvPr/>
          </p:nvSpPr>
          <p:spPr>
            <a:xfrm>
              <a:off x="1284455" y="2498194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24" name="Shape 1467"/>
            <p:cNvSpPr/>
            <p:nvPr/>
          </p:nvSpPr>
          <p:spPr>
            <a:xfrm>
              <a:off x="1284455" y="2949472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25" name="Shape 1468"/>
            <p:cNvSpPr/>
            <p:nvPr/>
          </p:nvSpPr>
          <p:spPr>
            <a:xfrm>
              <a:off x="1284455" y="3702420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26" name="Shape 1469"/>
            <p:cNvSpPr/>
            <p:nvPr/>
          </p:nvSpPr>
          <p:spPr>
            <a:xfrm>
              <a:off x="1284455" y="3853255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27" name="Shape 1470"/>
            <p:cNvSpPr/>
            <p:nvPr/>
          </p:nvSpPr>
          <p:spPr>
            <a:xfrm>
              <a:off x="1284455" y="4455367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28" name="Shape 1471"/>
            <p:cNvSpPr/>
            <p:nvPr/>
          </p:nvSpPr>
          <p:spPr>
            <a:xfrm>
              <a:off x="1287725" y="4755811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29" name="Shape 1472"/>
            <p:cNvSpPr/>
            <p:nvPr/>
          </p:nvSpPr>
          <p:spPr>
            <a:xfrm>
              <a:off x="1287725" y="5057481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30" name="Shape 1473"/>
            <p:cNvSpPr/>
            <p:nvPr/>
          </p:nvSpPr>
          <p:spPr>
            <a:xfrm>
              <a:off x="1287725" y="5207089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31" name="Shape 1474"/>
            <p:cNvSpPr/>
            <p:nvPr/>
          </p:nvSpPr>
          <p:spPr>
            <a:xfrm>
              <a:off x="1434883" y="391412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32" name="Shape 1475"/>
            <p:cNvSpPr/>
            <p:nvPr/>
          </p:nvSpPr>
          <p:spPr>
            <a:xfrm>
              <a:off x="1434883" y="2347360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33" name="Shape 1476"/>
            <p:cNvSpPr/>
            <p:nvPr/>
          </p:nvSpPr>
          <p:spPr>
            <a:xfrm>
              <a:off x="1434883" y="2797411"/>
              <a:ext cx="120996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34" name="Shape 1477"/>
            <p:cNvSpPr/>
            <p:nvPr/>
          </p:nvSpPr>
          <p:spPr>
            <a:xfrm>
              <a:off x="1434883" y="4153698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35" name="Shape 1478"/>
            <p:cNvSpPr/>
            <p:nvPr/>
          </p:nvSpPr>
          <p:spPr>
            <a:xfrm>
              <a:off x="1585311" y="391412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36" name="Shape 1479"/>
            <p:cNvSpPr/>
            <p:nvPr/>
          </p:nvSpPr>
          <p:spPr>
            <a:xfrm>
              <a:off x="1585311" y="541021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37" name="Shape 1480"/>
            <p:cNvSpPr/>
            <p:nvPr/>
          </p:nvSpPr>
          <p:spPr>
            <a:xfrm>
              <a:off x="1585311" y="691856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38" name="Shape 1481"/>
            <p:cNvSpPr/>
            <p:nvPr/>
          </p:nvSpPr>
          <p:spPr>
            <a:xfrm>
              <a:off x="1585311" y="1143134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39" name="Shape 1482"/>
            <p:cNvSpPr/>
            <p:nvPr/>
          </p:nvSpPr>
          <p:spPr>
            <a:xfrm>
              <a:off x="1585311" y="1896081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40" name="Shape 1483"/>
            <p:cNvSpPr/>
            <p:nvPr/>
          </p:nvSpPr>
          <p:spPr>
            <a:xfrm>
              <a:off x="1585311" y="2046916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41" name="Shape 1484"/>
            <p:cNvSpPr/>
            <p:nvPr/>
          </p:nvSpPr>
          <p:spPr>
            <a:xfrm>
              <a:off x="1585311" y="2347360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42" name="Shape 1485"/>
            <p:cNvSpPr/>
            <p:nvPr/>
          </p:nvSpPr>
          <p:spPr>
            <a:xfrm>
              <a:off x="1585311" y="3100307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43" name="Shape 1486"/>
            <p:cNvSpPr/>
            <p:nvPr/>
          </p:nvSpPr>
          <p:spPr>
            <a:xfrm>
              <a:off x="1585311" y="3551585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44" name="Shape 1487"/>
            <p:cNvSpPr/>
            <p:nvPr/>
          </p:nvSpPr>
          <p:spPr>
            <a:xfrm>
              <a:off x="1588581" y="5357924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45" name="Shape 1488"/>
            <p:cNvSpPr/>
            <p:nvPr/>
          </p:nvSpPr>
          <p:spPr>
            <a:xfrm>
              <a:off x="1735739" y="391412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46" name="Shape 1489"/>
            <p:cNvSpPr/>
            <p:nvPr/>
          </p:nvSpPr>
          <p:spPr>
            <a:xfrm>
              <a:off x="1735739" y="691856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47" name="Shape 1490"/>
            <p:cNvSpPr/>
            <p:nvPr/>
          </p:nvSpPr>
          <p:spPr>
            <a:xfrm>
              <a:off x="1735739" y="993525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48" name="Shape 1491"/>
            <p:cNvSpPr/>
            <p:nvPr/>
          </p:nvSpPr>
          <p:spPr>
            <a:xfrm>
              <a:off x="1735739" y="1595638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49" name="Shape 1492"/>
            <p:cNvSpPr/>
            <p:nvPr/>
          </p:nvSpPr>
          <p:spPr>
            <a:xfrm>
              <a:off x="1735739" y="1745246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50" name="Shape 1493"/>
            <p:cNvSpPr/>
            <p:nvPr/>
          </p:nvSpPr>
          <p:spPr>
            <a:xfrm>
              <a:off x="1735739" y="2046916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51" name="Shape 1494"/>
            <p:cNvSpPr/>
            <p:nvPr/>
          </p:nvSpPr>
          <p:spPr>
            <a:xfrm>
              <a:off x="1735739" y="2197751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52" name="Shape 1495"/>
            <p:cNvSpPr/>
            <p:nvPr/>
          </p:nvSpPr>
          <p:spPr>
            <a:xfrm>
              <a:off x="1735739" y="2347360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53" name="Shape 1496"/>
            <p:cNvSpPr/>
            <p:nvPr/>
          </p:nvSpPr>
          <p:spPr>
            <a:xfrm>
              <a:off x="1735739" y="2949472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54" name="Shape 1497"/>
            <p:cNvSpPr/>
            <p:nvPr/>
          </p:nvSpPr>
          <p:spPr>
            <a:xfrm>
              <a:off x="1735739" y="3100307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55" name="Shape 1498"/>
            <p:cNvSpPr/>
            <p:nvPr/>
          </p:nvSpPr>
          <p:spPr>
            <a:xfrm>
              <a:off x="1735739" y="3251142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56" name="Shape 1499"/>
            <p:cNvSpPr/>
            <p:nvPr/>
          </p:nvSpPr>
          <p:spPr>
            <a:xfrm>
              <a:off x="1735739" y="3853255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57" name="Shape 1500"/>
            <p:cNvSpPr/>
            <p:nvPr/>
          </p:nvSpPr>
          <p:spPr>
            <a:xfrm>
              <a:off x="1735739" y="4002863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58" name="Shape 1501"/>
            <p:cNvSpPr/>
            <p:nvPr/>
          </p:nvSpPr>
          <p:spPr>
            <a:xfrm>
              <a:off x="1735739" y="4455367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59" name="Shape 1502"/>
            <p:cNvSpPr/>
            <p:nvPr/>
          </p:nvSpPr>
          <p:spPr>
            <a:xfrm>
              <a:off x="1735739" y="4604976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60" name="Shape 1503"/>
            <p:cNvSpPr/>
            <p:nvPr/>
          </p:nvSpPr>
          <p:spPr>
            <a:xfrm>
              <a:off x="1739009" y="4755811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61" name="Shape 1504"/>
            <p:cNvSpPr/>
            <p:nvPr/>
          </p:nvSpPr>
          <p:spPr>
            <a:xfrm>
              <a:off x="1739009" y="5057481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62" name="Shape 1505"/>
            <p:cNvSpPr/>
            <p:nvPr/>
          </p:nvSpPr>
          <p:spPr>
            <a:xfrm>
              <a:off x="1886167" y="541021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63" name="Shape 1506"/>
            <p:cNvSpPr/>
            <p:nvPr/>
          </p:nvSpPr>
          <p:spPr>
            <a:xfrm>
              <a:off x="1886167" y="691856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64" name="Shape 1507"/>
            <p:cNvSpPr/>
            <p:nvPr/>
          </p:nvSpPr>
          <p:spPr>
            <a:xfrm>
              <a:off x="1886167" y="993525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65" name="Shape 1508"/>
            <p:cNvSpPr/>
            <p:nvPr/>
          </p:nvSpPr>
          <p:spPr>
            <a:xfrm>
              <a:off x="1886167" y="1143134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66" name="Shape 1509"/>
            <p:cNvSpPr/>
            <p:nvPr/>
          </p:nvSpPr>
          <p:spPr>
            <a:xfrm>
              <a:off x="1886167" y="1293968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67" name="Shape 1510"/>
            <p:cNvSpPr/>
            <p:nvPr/>
          </p:nvSpPr>
          <p:spPr>
            <a:xfrm>
              <a:off x="1886167" y="1595638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68" name="Shape 1511"/>
            <p:cNvSpPr/>
            <p:nvPr/>
          </p:nvSpPr>
          <p:spPr>
            <a:xfrm>
              <a:off x="1886167" y="3251142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69" name="Shape 1512"/>
            <p:cNvSpPr/>
            <p:nvPr/>
          </p:nvSpPr>
          <p:spPr>
            <a:xfrm>
              <a:off x="1886167" y="3551585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70" name="Shape 1513"/>
            <p:cNvSpPr/>
            <p:nvPr/>
          </p:nvSpPr>
          <p:spPr>
            <a:xfrm>
              <a:off x="1886167" y="3702420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71" name="Shape 1514"/>
            <p:cNvSpPr/>
            <p:nvPr/>
          </p:nvSpPr>
          <p:spPr>
            <a:xfrm>
              <a:off x="1889437" y="5057481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72" name="Shape 1515"/>
            <p:cNvSpPr/>
            <p:nvPr/>
          </p:nvSpPr>
          <p:spPr>
            <a:xfrm>
              <a:off x="1889437" y="5357924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73" name="Shape 1516"/>
            <p:cNvSpPr/>
            <p:nvPr/>
          </p:nvSpPr>
          <p:spPr>
            <a:xfrm>
              <a:off x="2036595" y="240578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74" name="Shape 1517"/>
            <p:cNvSpPr/>
            <p:nvPr/>
          </p:nvSpPr>
          <p:spPr>
            <a:xfrm>
              <a:off x="2036595" y="541021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75" name="Shape 1518"/>
            <p:cNvSpPr/>
            <p:nvPr/>
          </p:nvSpPr>
          <p:spPr>
            <a:xfrm>
              <a:off x="2036595" y="842690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76" name="Shape 1519"/>
            <p:cNvSpPr/>
            <p:nvPr/>
          </p:nvSpPr>
          <p:spPr>
            <a:xfrm>
              <a:off x="2036595" y="993525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77" name="Shape 1520"/>
            <p:cNvSpPr/>
            <p:nvPr/>
          </p:nvSpPr>
          <p:spPr>
            <a:xfrm>
              <a:off x="2036595" y="1595638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78" name="Shape 1521"/>
            <p:cNvSpPr/>
            <p:nvPr/>
          </p:nvSpPr>
          <p:spPr>
            <a:xfrm>
              <a:off x="2036595" y="2197751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79" name="Shape 1522"/>
            <p:cNvSpPr/>
            <p:nvPr/>
          </p:nvSpPr>
          <p:spPr>
            <a:xfrm>
              <a:off x="2036595" y="2347360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80" name="Shape 1523"/>
            <p:cNvSpPr/>
            <p:nvPr/>
          </p:nvSpPr>
          <p:spPr>
            <a:xfrm>
              <a:off x="2036595" y="2498194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81" name="Shape 1524"/>
            <p:cNvSpPr/>
            <p:nvPr/>
          </p:nvSpPr>
          <p:spPr>
            <a:xfrm>
              <a:off x="2036595" y="3400750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82" name="Shape 1525"/>
            <p:cNvSpPr/>
            <p:nvPr/>
          </p:nvSpPr>
          <p:spPr>
            <a:xfrm>
              <a:off x="2036595" y="4153698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83" name="Shape 1526"/>
            <p:cNvSpPr/>
            <p:nvPr/>
          </p:nvSpPr>
          <p:spPr>
            <a:xfrm>
              <a:off x="2036595" y="4604976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84" name="Shape 1527"/>
            <p:cNvSpPr/>
            <p:nvPr/>
          </p:nvSpPr>
          <p:spPr>
            <a:xfrm>
              <a:off x="2039865" y="4755811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85" name="Shape 1528"/>
            <p:cNvSpPr/>
            <p:nvPr/>
          </p:nvSpPr>
          <p:spPr>
            <a:xfrm>
              <a:off x="2039865" y="5357924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86" name="Shape 1529"/>
            <p:cNvSpPr/>
            <p:nvPr/>
          </p:nvSpPr>
          <p:spPr>
            <a:xfrm>
              <a:off x="2190293" y="391412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87" name="Shape 1530"/>
            <p:cNvSpPr/>
            <p:nvPr/>
          </p:nvSpPr>
          <p:spPr>
            <a:xfrm>
              <a:off x="2190293" y="541021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88" name="Shape 1531"/>
            <p:cNvSpPr/>
            <p:nvPr/>
          </p:nvSpPr>
          <p:spPr>
            <a:xfrm>
              <a:off x="2190293" y="993525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89" name="Shape 1532"/>
            <p:cNvSpPr/>
            <p:nvPr/>
          </p:nvSpPr>
          <p:spPr>
            <a:xfrm>
              <a:off x="2190293" y="1444803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90" name="Shape 1533"/>
            <p:cNvSpPr/>
            <p:nvPr/>
          </p:nvSpPr>
          <p:spPr>
            <a:xfrm>
              <a:off x="2190293" y="2649029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91" name="Shape 1534"/>
            <p:cNvSpPr/>
            <p:nvPr/>
          </p:nvSpPr>
          <p:spPr>
            <a:xfrm>
              <a:off x="2190293" y="2949472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92" name="Shape 1535"/>
            <p:cNvSpPr/>
            <p:nvPr/>
          </p:nvSpPr>
          <p:spPr>
            <a:xfrm>
              <a:off x="2190293" y="3853255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93" name="Shape 1536"/>
            <p:cNvSpPr/>
            <p:nvPr/>
          </p:nvSpPr>
          <p:spPr>
            <a:xfrm>
              <a:off x="2190293" y="4304533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94" name="Shape 1537"/>
            <p:cNvSpPr/>
            <p:nvPr/>
          </p:nvSpPr>
          <p:spPr>
            <a:xfrm>
              <a:off x="2193563" y="4906646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95" name="Shape 1538"/>
            <p:cNvSpPr/>
            <p:nvPr/>
          </p:nvSpPr>
          <p:spPr>
            <a:xfrm>
              <a:off x="2340721" y="240578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96" name="Shape 1539"/>
            <p:cNvSpPr/>
            <p:nvPr/>
          </p:nvSpPr>
          <p:spPr>
            <a:xfrm>
              <a:off x="2340721" y="391412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97" name="Shape 1540"/>
            <p:cNvSpPr/>
            <p:nvPr/>
          </p:nvSpPr>
          <p:spPr>
            <a:xfrm>
              <a:off x="2340721" y="842690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98" name="Shape 1541"/>
            <p:cNvSpPr/>
            <p:nvPr/>
          </p:nvSpPr>
          <p:spPr>
            <a:xfrm>
              <a:off x="2340721" y="1143134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99" name="Shape 1542"/>
            <p:cNvSpPr/>
            <p:nvPr/>
          </p:nvSpPr>
          <p:spPr>
            <a:xfrm>
              <a:off x="2340721" y="1896081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00" name="Shape 1543"/>
            <p:cNvSpPr/>
            <p:nvPr/>
          </p:nvSpPr>
          <p:spPr>
            <a:xfrm>
              <a:off x="2340721" y="2046916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01" name="Shape 1544"/>
            <p:cNvSpPr/>
            <p:nvPr/>
          </p:nvSpPr>
          <p:spPr>
            <a:xfrm>
              <a:off x="2340721" y="3702420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02" name="Shape 1545"/>
            <p:cNvSpPr/>
            <p:nvPr/>
          </p:nvSpPr>
          <p:spPr>
            <a:xfrm>
              <a:off x="2340721" y="4002863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03" name="Shape 1546"/>
            <p:cNvSpPr/>
            <p:nvPr/>
          </p:nvSpPr>
          <p:spPr>
            <a:xfrm>
              <a:off x="2491148" y="240578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04" name="Shape 1547"/>
            <p:cNvSpPr/>
            <p:nvPr/>
          </p:nvSpPr>
          <p:spPr>
            <a:xfrm>
              <a:off x="2491148" y="1293968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05" name="Shape 1548"/>
            <p:cNvSpPr/>
            <p:nvPr/>
          </p:nvSpPr>
          <p:spPr>
            <a:xfrm>
              <a:off x="2491148" y="2197751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06" name="Shape 1549"/>
            <p:cNvSpPr/>
            <p:nvPr/>
          </p:nvSpPr>
          <p:spPr>
            <a:xfrm>
              <a:off x="2491148" y="3702420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07" name="Shape 1550"/>
            <p:cNvSpPr/>
            <p:nvPr/>
          </p:nvSpPr>
          <p:spPr>
            <a:xfrm>
              <a:off x="2494419" y="4906646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08" name="Shape 1551"/>
            <p:cNvSpPr/>
            <p:nvPr/>
          </p:nvSpPr>
          <p:spPr>
            <a:xfrm>
              <a:off x="2641576" y="240578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09" name="Shape 1552"/>
            <p:cNvSpPr/>
            <p:nvPr/>
          </p:nvSpPr>
          <p:spPr>
            <a:xfrm>
              <a:off x="2641576" y="691856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10" name="Shape 1553"/>
            <p:cNvSpPr/>
            <p:nvPr/>
          </p:nvSpPr>
          <p:spPr>
            <a:xfrm>
              <a:off x="2641576" y="2347360"/>
              <a:ext cx="122631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11" name="Shape 1554"/>
            <p:cNvSpPr/>
            <p:nvPr/>
          </p:nvSpPr>
          <p:spPr>
            <a:xfrm>
              <a:off x="2641576" y="3251142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12" name="Shape 1555"/>
            <p:cNvSpPr/>
            <p:nvPr/>
          </p:nvSpPr>
          <p:spPr>
            <a:xfrm>
              <a:off x="2641576" y="3702420"/>
              <a:ext cx="122631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13" name="Shape 1556"/>
            <p:cNvSpPr/>
            <p:nvPr/>
          </p:nvSpPr>
          <p:spPr>
            <a:xfrm>
              <a:off x="2790369" y="4304533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14" name="Shape 1557"/>
            <p:cNvSpPr/>
            <p:nvPr/>
          </p:nvSpPr>
          <p:spPr>
            <a:xfrm>
              <a:off x="2940797" y="1444803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15" name="Shape 1558"/>
            <p:cNvSpPr/>
            <p:nvPr/>
          </p:nvSpPr>
          <p:spPr>
            <a:xfrm>
              <a:off x="2940797" y="2649029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16" name="Shape 1559"/>
            <p:cNvSpPr/>
            <p:nvPr/>
          </p:nvSpPr>
          <p:spPr>
            <a:xfrm>
              <a:off x="3094495" y="5057481"/>
              <a:ext cx="120996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17" name="Shape 1560"/>
            <p:cNvSpPr/>
            <p:nvPr/>
          </p:nvSpPr>
          <p:spPr>
            <a:xfrm>
              <a:off x="3392081" y="2498194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18" name="Shape 1561"/>
            <p:cNvSpPr/>
            <p:nvPr/>
          </p:nvSpPr>
          <p:spPr>
            <a:xfrm>
              <a:off x="3545779" y="4906646"/>
              <a:ext cx="120996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</p:grpSp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1278575" y="986067"/>
            <a:ext cx="4281000" cy="4923200"/>
          </a:xfrm>
          <a:prstGeom prst="rect">
            <a:avLst/>
          </a:prstGeom>
        </p:spPr>
        <p:txBody>
          <a:bodyPr lIns="91425" tIns="91425" rIns="91425" b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9" name="Shape 1562"/>
          <p:cNvSpPr txBox="1">
            <a:spLocks noGrp="1"/>
          </p:cNvSpPr>
          <p:nvPr>
            <p:ph type="sldNum" idx="10"/>
          </p:nvPr>
        </p:nvSpPr>
        <p:spPr>
          <a:xfrm>
            <a:off x="92075" y="6292850"/>
            <a:ext cx="547688" cy="525463"/>
          </a:xfrm>
        </p:spPr>
        <p:txBody>
          <a:bodyPr wrap="square" lIns="91425" tIns="91425" rIns="91425" bIns="91425" anchorCtr="0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911867CC-2D46-46BF-997A-80865C64ECB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2673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1566"/>
          <p:cNvGrpSpPr>
            <a:grpSpLocks/>
          </p:cNvGrpSpPr>
          <p:nvPr/>
        </p:nvGrpSpPr>
        <p:grpSpPr bwMode="auto">
          <a:xfrm rot="10800000">
            <a:off x="8851900" y="38100"/>
            <a:ext cx="263525" cy="6781800"/>
            <a:chOff x="5307800" y="238125"/>
            <a:chExt cx="271925" cy="5238750"/>
          </a:xfrm>
        </p:grpSpPr>
        <p:sp>
          <p:nvSpPr>
            <p:cNvPr id="5" name="Shape 1567"/>
            <p:cNvSpPr/>
            <p:nvPr/>
          </p:nvSpPr>
          <p:spPr>
            <a:xfrm>
              <a:off x="5307800" y="240578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" name="Shape 1568"/>
            <p:cNvSpPr/>
            <p:nvPr/>
          </p:nvSpPr>
          <p:spPr>
            <a:xfrm>
              <a:off x="5307800" y="391412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" name="Shape 1569"/>
            <p:cNvSpPr/>
            <p:nvPr/>
          </p:nvSpPr>
          <p:spPr>
            <a:xfrm>
              <a:off x="5307800" y="541021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" name="Shape 1570"/>
            <p:cNvSpPr/>
            <p:nvPr/>
          </p:nvSpPr>
          <p:spPr>
            <a:xfrm>
              <a:off x="5307800" y="691856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" name="Shape 1571"/>
            <p:cNvSpPr/>
            <p:nvPr/>
          </p:nvSpPr>
          <p:spPr>
            <a:xfrm>
              <a:off x="5307800" y="842690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" name="Shape 1572"/>
            <p:cNvSpPr/>
            <p:nvPr/>
          </p:nvSpPr>
          <p:spPr>
            <a:xfrm>
              <a:off x="5307800" y="993525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" name="Shape 1573"/>
            <p:cNvSpPr/>
            <p:nvPr/>
          </p:nvSpPr>
          <p:spPr>
            <a:xfrm>
              <a:off x="5307800" y="1143134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" name="Shape 1574"/>
            <p:cNvSpPr/>
            <p:nvPr/>
          </p:nvSpPr>
          <p:spPr>
            <a:xfrm>
              <a:off x="5307800" y="1293968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" name="Shape 1575"/>
            <p:cNvSpPr/>
            <p:nvPr/>
          </p:nvSpPr>
          <p:spPr>
            <a:xfrm>
              <a:off x="5307800" y="1444803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" name="Shape 1576"/>
            <p:cNvSpPr/>
            <p:nvPr/>
          </p:nvSpPr>
          <p:spPr>
            <a:xfrm>
              <a:off x="5307800" y="1595638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" name="Shape 1577"/>
            <p:cNvSpPr/>
            <p:nvPr/>
          </p:nvSpPr>
          <p:spPr>
            <a:xfrm>
              <a:off x="5307800" y="1745246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" name="Shape 1578"/>
            <p:cNvSpPr/>
            <p:nvPr/>
          </p:nvSpPr>
          <p:spPr>
            <a:xfrm>
              <a:off x="5307800" y="1896081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" name="Shape 1579"/>
            <p:cNvSpPr/>
            <p:nvPr/>
          </p:nvSpPr>
          <p:spPr>
            <a:xfrm>
              <a:off x="5307800" y="2046916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" name="Shape 1580"/>
            <p:cNvSpPr/>
            <p:nvPr/>
          </p:nvSpPr>
          <p:spPr>
            <a:xfrm>
              <a:off x="5307800" y="2197751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" name="Shape 1581"/>
            <p:cNvSpPr/>
            <p:nvPr/>
          </p:nvSpPr>
          <p:spPr>
            <a:xfrm>
              <a:off x="5307800" y="2347360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" name="Shape 1582"/>
            <p:cNvSpPr/>
            <p:nvPr/>
          </p:nvSpPr>
          <p:spPr>
            <a:xfrm>
              <a:off x="5307800" y="2498194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" name="Shape 1583"/>
            <p:cNvSpPr/>
            <p:nvPr/>
          </p:nvSpPr>
          <p:spPr>
            <a:xfrm>
              <a:off x="5307800" y="2649029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" name="Shape 1584"/>
            <p:cNvSpPr/>
            <p:nvPr/>
          </p:nvSpPr>
          <p:spPr>
            <a:xfrm>
              <a:off x="5307800" y="2797411"/>
              <a:ext cx="121220" cy="120177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" name="Shape 1585"/>
            <p:cNvSpPr/>
            <p:nvPr/>
          </p:nvSpPr>
          <p:spPr>
            <a:xfrm>
              <a:off x="5307800" y="2951925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" name="Shape 1586"/>
            <p:cNvSpPr/>
            <p:nvPr/>
          </p:nvSpPr>
          <p:spPr>
            <a:xfrm>
              <a:off x="5307800" y="3102760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" name="Shape 1587"/>
            <p:cNvSpPr/>
            <p:nvPr/>
          </p:nvSpPr>
          <p:spPr>
            <a:xfrm>
              <a:off x="5307800" y="3253594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" name="Shape 1588"/>
            <p:cNvSpPr/>
            <p:nvPr/>
          </p:nvSpPr>
          <p:spPr>
            <a:xfrm>
              <a:off x="5307800" y="3403203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" name="Shape 1589"/>
            <p:cNvSpPr/>
            <p:nvPr/>
          </p:nvSpPr>
          <p:spPr>
            <a:xfrm>
              <a:off x="5307800" y="3554038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8" name="Shape 1590"/>
            <p:cNvSpPr/>
            <p:nvPr/>
          </p:nvSpPr>
          <p:spPr>
            <a:xfrm>
              <a:off x="5307800" y="3704872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9" name="Shape 1591"/>
            <p:cNvSpPr/>
            <p:nvPr/>
          </p:nvSpPr>
          <p:spPr>
            <a:xfrm>
              <a:off x="5307800" y="3855708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0" name="Shape 1592"/>
            <p:cNvSpPr/>
            <p:nvPr/>
          </p:nvSpPr>
          <p:spPr>
            <a:xfrm>
              <a:off x="5307800" y="4005316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1" name="Shape 1593"/>
            <p:cNvSpPr/>
            <p:nvPr/>
          </p:nvSpPr>
          <p:spPr>
            <a:xfrm>
              <a:off x="5307800" y="4156150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2" name="Shape 1594"/>
            <p:cNvSpPr/>
            <p:nvPr/>
          </p:nvSpPr>
          <p:spPr>
            <a:xfrm>
              <a:off x="5307800" y="4306986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3" name="Shape 1595"/>
            <p:cNvSpPr/>
            <p:nvPr/>
          </p:nvSpPr>
          <p:spPr>
            <a:xfrm>
              <a:off x="5307800" y="4457820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4" name="Shape 1596"/>
            <p:cNvSpPr/>
            <p:nvPr/>
          </p:nvSpPr>
          <p:spPr>
            <a:xfrm>
              <a:off x="5307800" y="4607429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5" name="Shape 1597"/>
            <p:cNvSpPr/>
            <p:nvPr/>
          </p:nvSpPr>
          <p:spPr>
            <a:xfrm>
              <a:off x="5311076" y="4758264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6" name="Shape 1598"/>
            <p:cNvSpPr/>
            <p:nvPr/>
          </p:nvSpPr>
          <p:spPr>
            <a:xfrm>
              <a:off x="5311076" y="4909098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7" name="Shape 1599"/>
            <p:cNvSpPr/>
            <p:nvPr/>
          </p:nvSpPr>
          <p:spPr>
            <a:xfrm>
              <a:off x="5311076" y="5059933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8" name="Shape 1600"/>
            <p:cNvSpPr/>
            <p:nvPr/>
          </p:nvSpPr>
          <p:spPr>
            <a:xfrm>
              <a:off x="5311076" y="5209542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39" name="Shape 1601"/>
            <p:cNvSpPr/>
            <p:nvPr/>
          </p:nvSpPr>
          <p:spPr>
            <a:xfrm>
              <a:off x="5311076" y="5360376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0" name="Shape 1602"/>
            <p:cNvSpPr/>
            <p:nvPr/>
          </p:nvSpPr>
          <p:spPr>
            <a:xfrm>
              <a:off x="5458505" y="240578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1" name="Shape 1603"/>
            <p:cNvSpPr/>
            <p:nvPr/>
          </p:nvSpPr>
          <p:spPr>
            <a:xfrm>
              <a:off x="5458505" y="541021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2" name="Shape 1604"/>
            <p:cNvSpPr/>
            <p:nvPr/>
          </p:nvSpPr>
          <p:spPr>
            <a:xfrm>
              <a:off x="5458505" y="993525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3" name="Shape 1605"/>
            <p:cNvSpPr/>
            <p:nvPr/>
          </p:nvSpPr>
          <p:spPr>
            <a:xfrm>
              <a:off x="5458505" y="1143134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4" name="Shape 1606"/>
            <p:cNvSpPr/>
            <p:nvPr/>
          </p:nvSpPr>
          <p:spPr>
            <a:xfrm>
              <a:off x="5458505" y="1444803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5" name="Shape 1607"/>
            <p:cNvSpPr/>
            <p:nvPr/>
          </p:nvSpPr>
          <p:spPr>
            <a:xfrm>
              <a:off x="5458505" y="1595638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6" name="Shape 1608"/>
            <p:cNvSpPr/>
            <p:nvPr/>
          </p:nvSpPr>
          <p:spPr>
            <a:xfrm>
              <a:off x="5458505" y="2197751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7" name="Shape 1609"/>
            <p:cNvSpPr/>
            <p:nvPr/>
          </p:nvSpPr>
          <p:spPr>
            <a:xfrm>
              <a:off x="5458505" y="2347360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8" name="Shape 1610"/>
            <p:cNvSpPr/>
            <p:nvPr/>
          </p:nvSpPr>
          <p:spPr>
            <a:xfrm>
              <a:off x="5458505" y="2498194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49" name="Shape 1611"/>
            <p:cNvSpPr/>
            <p:nvPr/>
          </p:nvSpPr>
          <p:spPr>
            <a:xfrm>
              <a:off x="5458505" y="2649029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0" name="Shape 1612"/>
            <p:cNvSpPr/>
            <p:nvPr/>
          </p:nvSpPr>
          <p:spPr>
            <a:xfrm>
              <a:off x="5458505" y="2951925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1" name="Shape 1613"/>
            <p:cNvSpPr/>
            <p:nvPr/>
          </p:nvSpPr>
          <p:spPr>
            <a:xfrm>
              <a:off x="5458505" y="3253594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2" name="Shape 1614"/>
            <p:cNvSpPr/>
            <p:nvPr/>
          </p:nvSpPr>
          <p:spPr>
            <a:xfrm>
              <a:off x="5458505" y="3403203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3" name="Shape 1615"/>
            <p:cNvSpPr/>
            <p:nvPr/>
          </p:nvSpPr>
          <p:spPr>
            <a:xfrm>
              <a:off x="5458505" y="3704872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4" name="Shape 1616"/>
            <p:cNvSpPr/>
            <p:nvPr/>
          </p:nvSpPr>
          <p:spPr>
            <a:xfrm>
              <a:off x="5458505" y="3855708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5" name="Shape 1617"/>
            <p:cNvSpPr/>
            <p:nvPr/>
          </p:nvSpPr>
          <p:spPr>
            <a:xfrm>
              <a:off x="5458505" y="4005316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6" name="Shape 1618"/>
            <p:cNvSpPr/>
            <p:nvPr/>
          </p:nvSpPr>
          <p:spPr>
            <a:xfrm>
              <a:off x="5458505" y="4156150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7" name="Shape 1619"/>
            <p:cNvSpPr/>
            <p:nvPr/>
          </p:nvSpPr>
          <p:spPr>
            <a:xfrm>
              <a:off x="5458505" y="4607429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8" name="Shape 1620"/>
            <p:cNvSpPr/>
            <p:nvPr/>
          </p:nvSpPr>
          <p:spPr>
            <a:xfrm>
              <a:off x="5461782" y="4758264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59" name="Shape 1621"/>
            <p:cNvSpPr/>
            <p:nvPr/>
          </p:nvSpPr>
          <p:spPr>
            <a:xfrm>
              <a:off x="5461782" y="5059933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0" name="Shape 1622"/>
            <p:cNvSpPr/>
            <p:nvPr/>
          </p:nvSpPr>
          <p:spPr>
            <a:xfrm>
              <a:off x="5461782" y="5209542"/>
              <a:ext cx="121220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1" name="Shape 1623"/>
            <p:cNvSpPr/>
            <p:nvPr/>
          </p:nvSpPr>
          <p:spPr>
            <a:xfrm>
              <a:off x="5461782" y="5360376"/>
              <a:ext cx="121220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</p:grpSp>
      <p:grpSp>
        <p:nvGrpSpPr>
          <p:cNvPr id="62" name="Shape 1624"/>
          <p:cNvGrpSpPr>
            <a:grpSpLocks/>
          </p:cNvGrpSpPr>
          <p:nvPr/>
        </p:nvGrpSpPr>
        <p:grpSpPr bwMode="auto">
          <a:xfrm rot="10800000">
            <a:off x="7827963" y="38100"/>
            <a:ext cx="1141412" cy="6781800"/>
            <a:chOff x="5458325" y="238125"/>
            <a:chExt cx="1174975" cy="5238750"/>
          </a:xfrm>
        </p:grpSpPr>
        <p:sp>
          <p:nvSpPr>
            <p:cNvPr id="63" name="Shape 1625"/>
            <p:cNvSpPr/>
            <p:nvPr/>
          </p:nvSpPr>
          <p:spPr>
            <a:xfrm>
              <a:off x="5455057" y="391412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4" name="Shape 1626"/>
            <p:cNvSpPr/>
            <p:nvPr/>
          </p:nvSpPr>
          <p:spPr>
            <a:xfrm>
              <a:off x="5455057" y="691856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5" name="Shape 1627"/>
            <p:cNvSpPr/>
            <p:nvPr/>
          </p:nvSpPr>
          <p:spPr>
            <a:xfrm>
              <a:off x="5455057" y="842690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6" name="Shape 1628"/>
            <p:cNvSpPr/>
            <p:nvPr/>
          </p:nvSpPr>
          <p:spPr>
            <a:xfrm>
              <a:off x="5455057" y="1293968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7" name="Shape 1629"/>
            <p:cNvSpPr/>
            <p:nvPr/>
          </p:nvSpPr>
          <p:spPr>
            <a:xfrm>
              <a:off x="5455057" y="1745246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8" name="Shape 1630"/>
            <p:cNvSpPr/>
            <p:nvPr/>
          </p:nvSpPr>
          <p:spPr>
            <a:xfrm>
              <a:off x="5455057" y="1896081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69" name="Shape 1631"/>
            <p:cNvSpPr/>
            <p:nvPr/>
          </p:nvSpPr>
          <p:spPr>
            <a:xfrm>
              <a:off x="5455057" y="2046916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0" name="Shape 1632"/>
            <p:cNvSpPr/>
            <p:nvPr/>
          </p:nvSpPr>
          <p:spPr>
            <a:xfrm>
              <a:off x="5455057" y="2797411"/>
              <a:ext cx="120929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1" name="Shape 1633"/>
            <p:cNvSpPr/>
            <p:nvPr/>
          </p:nvSpPr>
          <p:spPr>
            <a:xfrm>
              <a:off x="5455057" y="3100307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2" name="Shape 1634"/>
            <p:cNvSpPr/>
            <p:nvPr/>
          </p:nvSpPr>
          <p:spPr>
            <a:xfrm>
              <a:off x="5455057" y="3551585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3" name="Shape 1635"/>
            <p:cNvSpPr/>
            <p:nvPr/>
          </p:nvSpPr>
          <p:spPr>
            <a:xfrm>
              <a:off x="5455057" y="4304533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4" name="Shape 1636"/>
            <p:cNvSpPr/>
            <p:nvPr/>
          </p:nvSpPr>
          <p:spPr>
            <a:xfrm>
              <a:off x="5455057" y="4455367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5" name="Shape 1637"/>
            <p:cNvSpPr/>
            <p:nvPr/>
          </p:nvSpPr>
          <p:spPr>
            <a:xfrm>
              <a:off x="5458325" y="4906646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6" name="Shape 1638"/>
            <p:cNvSpPr/>
            <p:nvPr/>
          </p:nvSpPr>
          <p:spPr>
            <a:xfrm>
              <a:off x="5605401" y="240578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7" name="Shape 1639"/>
            <p:cNvSpPr/>
            <p:nvPr/>
          </p:nvSpPr>
          <p:spPr>
            <a:xfrm>
              <a:off x="5605401" y="541021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8" name="Shape 1640"/>
            <p:cNvSpPr/>
            <p:nvPr/>
          </p:nvSpPr>
          <p:spPr>
            <a:xfrm>
              <a:off x="5605401" y="691856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79" name="Shape 1641"/>
            <p:cNvSpPr/>
            <p:nvPr/>
          </p:nvSpPr>
          <p:spPr>
            <a:xfrm>
              <a:off x="5605401" y="842690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0" name="Shape 1642"/>
            <p:cNvSpPr/>
            <p:nvPr/>
          </p:nvSpPr>
          <p:spPr>
            <a:xfrm>
              <a:off x="5605401" y="993525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1" name="Shape 1643"/>
            <p:cNvSpPr/>
            <p:nvPr/>
          </p:nvSpPr>
          <p:spPr>
            <a:xfrm>
              <a:off x="5605401" y="1143134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2" name="Shape 1644"/>
            <p:cNvSpPr/>
            <p:nvPr/>
          </p:nvSpPr>
          <p:spPr>
            <a:xfrm>
              <a:off x="5605401" y="1293968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3" name="Shape 1645"/>
            <p:cNvSpPr/>
            <p:nvPr/>
          </p:nvSpPr>
          <p:spPr>
            <a:xfrm>
              <a:off x="5605401" y="1444803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4" name="Shape 1646"/>
            <p:cNvSpPr/>
            <p:nvPr/>
          </p:nvSpPr>
          <p:spPr>
            <a:xfrm>
              <a:off x="5605401" y="1595638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5" name="Shape 1647"/>
            <p:cNvSpPr/>
            <p:nvPr/>
          </p:nvSpPr>
          <p:spPr>
            <a:xfrm>
              <a:off x="5605401" y="1745246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6" name="Shape 1648"/>
            <p:cNvSpPr/>
            <p:nvPr/>
          </p:nvSpPr>
          <p:spPr>
            <a:xfrm>
              <a:off x="5605401" y="1896081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7" name="Shape 1649"/>
            <p:cNvSpPr/>
            <p:nvPr/>
          </p:nvSpPr>
          <p:spPr>
            <a:xfrm>
              <a:off x="5605401" y="2046916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8" name="Shape 1650"/>
            <p:cNvSpPr/>
            <p:nvPr/>
          </p:nvSpPr>
          <p:spPr>
            <a:xfrm>
              <a:off x="5605401" y="2197751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89" name="Shape 1651"/>
            <p:cNvSpPr/>
            <p:nvPr/>
          </p:nvSpPr>
          <p:spPr>
            <a:xfrm>
              <a:off x="5605401" y="2498194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0" name="Shape 1652"/>
            <p:cNvSpPr/>
            <p:nvPr/>
          </p:nvSpPr>
          <p:spPr>
            <a:xfrm>
              <a:off x="5605401" y="2649029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1" name="Shape 1653"/>
            <p:cNvSpPr/>
            <p:nvPr/>
          </p:nvSpPr>
          <p:spPr>
            <a:xfrm>
              <a:off x="5605401" y="2949472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2" name="Shape 1654"/>
            <p:cNvSpPr/>
            <p:nvPr/>
          </p:nvSpPr>
          <p:spPr>
            <a:xfrm>
              <a:off x="5605401" y="3100307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3" name="Shape 1655"/>
            <p:cNvSpPr/>
            <p:nvPr/>
          </p:nvSpPr>
          <p:spPr>
            <a:xfrm>
              <a:off x="5605401" y="3251142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4" name="Shape 1656"/>
            <p:cNvSpPr/>
            <p:nvPr/>
          </p:nvSpPr>
          <p:spPr>
            <a:xfrm>
              <a:off x="5605401" y="3400750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5" name="Shape 1657"/>
            <p:cNvSpPr/>
            <p:nvPr/>
          </p:nvSpPr>
          <p:spPr>
            <a:xfrm>
              <a:off x="5605401" y="3551585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6" name="Shape 1658"/>
            <p:cNvSpPr/>
            <p:nvPr/>
          </p:nvSpPr>
          <p:spPr>
            <a:xfrm>
              <a:off x="5605401" y="3702420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7" name="Shape 1659"/>
            <p:cNvSpPr/>
            <p:nvPr/>
          </p:nvSpPr>
          <p:spPr>
            <a:xfrm>
              <a:off x="5605401" y="3853255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8" name="Shape 1660"/>
            <p:cNvSpPr/>
            <p:nvPr/>
          </p:nvSpPr>
          <p:spPr>
            <a:xfrm>
              <a:off x="5605401" y="4002863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99" name="Shape 1661"/>
            <p:cNvSpPr/>
            <p:nvPr/>
          </p:nvSpPr>
          <p:spPr>
            <a:xfrm>
              <a:off x="5605401" y="4304533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0" name="Shape 1662"/>
            <p:cNvSpPr/>
            <p:nvPr/>
          </p:nvSpPr>
          <p:spPr>
            <a:xfrm>
              <a:off x="5605401" y="4455367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1" name="Shape 1663"/>
            <p:cNvSpPr/>
            <p:nvPr/>
          </p:nvSpPr>
          <p:spPr>
            <a:xfrm>
              <a:off x="5605401" y="4604976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2" name="Shape 1664"/>
            <p:cNvSpPr/>
            <p:nvPr/>
          </p:nvSpPr>
          <p:spPr>
            <a:xfrm>
              <a:off x="5608670" y="4755811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3" name="Shape 1665"/>
            <p:cNvSpPr/>
            <p:nvPr/>
          </p:nvSpPr>
          <p:spPr>
            <a:xfrm>
              <a:off x="5608670" y="4906646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4" name="Shape 1666"/>
            <p:cNvSpPr/>
            <p:nvPr/>
          </p:nvSpPr>
          <p:spPr>
            <a:xfrm>
              <a:off x="5608670" y="5057481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5" name="Shape 1667"/>
            <p:cNvSpPr/>
            <p:nvPr/>
          </p:nvSpPr>
          <p:spPr>
            <a:xfrm>
              <a:off x="5608670" y="5207089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6" name="Shape 1668"/>
            <p:cNvSpPr/>
            <p:nvPr/>
          </p:nvSpPr>
          <p:spPr>
            <a:xfrm>
              <a:off x="5608670" y="5357924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7" name="Shape 1669"/>
            <p:cNvSpPr/>
            <p:nvPr/>
          </p:nvSpPr>
          <p:spPr>
            <a:xfrm>
              <a:off x="5755746" y="240578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8" name="Shape 1670"/>
            <p:cNvSpPr/>
            <p:nvPr/>
          </p:nvSpPr>
          <p:spPr>
            <a:xfrm>
              <a:off x="5755746" y="842690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09" name="Shape 1671"/>
            <p:cNvSpPr/>
            <p:nvPr/>
          </p:nvSpPr>
          <p:spPr>
            <a:xfrm>
              <a:off x="5755746" y="1143134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0" name="Shape 1672"/>
            <p:cNvSpPr/>
            <p:nvPr/>
          </p:nvSpPr>
          <p:spPr>
            <a:xfrm>
              <a:off x="5755746" y="1444803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1" name="Shape 1673"/>
            <p:cNvSpPr/>
            <p:nvPr/>
          </p:nvSpPr>
          <p:spPr>
            <a:xfrm>
              <a:off x="5755746" y="1896081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2" name="Shape 1674"/>
            <p:cNvSpPr/>
            <p:nvPr/>
          </p:nvSpPr>
          <p:spPr>
            <a:xfrm>
              <a:off x="5755746" y="2498194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3" name="Shape 1675"/>
            <p:cNvSpPr/>
            <p:nvPr/>
          </p:nvSpPr>
          <p:spPr>
            <a:xfrm>
              <a:off x="5755746" y="2649029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4" name="Shape 1676"/>
            <p:cNvSpPr/>
            <p:nvPr/>
          </p:nvSpPr>
          <p:spPr>
            <a:xfrm>
              <a:off x="5755746" y="3702420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5" name="Shape 1677"/>
            <p:cNvSpPr/>
            <p:nvPr/>
          </p:nvSpPr>
          <p:spPr>
            <a:xfrm>
              <a:off x="5755746" y="4153698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6" name="Shape 1678"/>
            <p:cNvSpPr/>
            <p:nvPr/>
          </p:nvSpPr>
          <p:spPr>
            <a:xfrm>
              <a:off x="5759014" y="4906646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7" name="Shape 1679"/>
            <p:cNvSpPr/>
            <p:nvPr/>
          </p:nvSpPr>
          <p:spPr>
            <a:xfrm>
              <a:off x="5759014" y="5357924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8" name="Shape 1680"/>
            <p:cNvSpPr/>
            <p:nvPr/>
          </p:nvSpPr>
          <p:spPr>
            <a:xfrm>
              <a:off x="5909359" y="691856"/>
              <a:ext cx="122563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19" name="Shape 1681"/>
            <p:cNvSpPr/>
            <p:nvPr/>
          </p:nvSpPr>
          <p:spPr>
            <a:xfrm>
              <a:off x="5909359" y="1896081"/>
              <a:ext cx="122563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0" name="Shape 1682"/>
            <p:cNvSpPr/>
            <p:nvPr/>
          </p:nvSpPr>
          <p:spPr>
            <a:xfrm>
              <a:off x="5909359" y="2797411"/>
              <a:ext cx="122563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1" name="Shape 1683"/>
            <p:cNvSpPr/>
            <p:nvPr/>
          </p:nvSpPr>
          <p:spPr>
            <a:xfrm>
              <a:off x="6062972" y="4755811"/>
              <a:ext cx="122563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2" name="Shape 1684"/>
            <p:cNvSpPr/>
            <p:nvPr/>
          </p:nvSpPr>
          <p:spPr>
            <a:xfrm>
              <a:off x="6208413" y="2649029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3" name="Shape 1685"/>
            <p:cNvSpPr/>
            <p:nvPr/>
          </p:nvSpPr>
          <p:spPr>
            <a:xfrm>
              <a:off x="6211682" y="5207089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4" name="Shape 1686"/>
            <p:cNvSpPr/>
            <p:nvPr/>
          </p:nvSpPr>
          <p:spPr>
            <a:xfrm>
              <a:off x="6509102" y="993525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</p:grpSp>
      <p:grpSp>
        <p:nvGrpSpPr>
          <p:cNvPr id="125" name="Shape 1687"/>
          <p:cNvGrpSpPr>
            <a:grpSpLocks/>
          </p:cNvGrpSpPr>
          <p:nvPr/>
        </p:nvGrpSpPr>
        <p:grpSpPr bwMode="auto">
          <a:xfrm rot="10800000">
            <a:off x="7681913" y="38100"/>
            <a:ext cx="995362" cy="6586538"/>
            <a:chOff x="5759350" y="388625"/>
            <a:chExt cx="1024450" cy="5088250"/>
          </a:xfrm>
        </p:grpSpPr>
        <p:sp>
          <p:nvSpPr>
            <p:cNvPr id="126" name="Shape 1688"/>
            <p:cNvSpPr/>
            <p:nvPr/>
          </p:nvSpPr>
          <p:spPr>
            <a:xfrm>
              <a:off x="5756082" y="539470"/>
              <a:ext cx="120908" cy="121411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7" name="Shape 1689"/>
            <p:cNvSpPr/>
            <p:nvPr/>
          </p:nvSpPr>
          <p:spPr>
            <a:xfrm>
              <a:off x="5756082" y="1291241"/>
              <a:ext cx="120908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8" name="Shape 1690"/>
            <p:cNvSpPr/>
            <p:nvPr/>
          </p:nvSpPr>
          <p:spPr>
            <a:xfrm>
              <a:off x="5756082" y="2797235"/>
              <a:ext cx="120908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29" name="Shape 1691"/>
            <p:cNvSpPr/>
            <p:nvPr/>
          </p:nvSpPr>
          <p:spPr>
            <a:xfrm>
              <a:off x="5756082" y="3399388"/>
              <a:ext cx="120908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0" name="Shape 1692"/>
            <p:cNvSpPr/>
            <p:nvPr/>
          </p:nvSpPr>
          <p:spPr>
            <a:xfrm>
              <a:off x="5756082" y="3549006"/>
              <a:ext cx="120908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1" name="Shape 1693"/>
            <p:cNvSpPr/>
            <p:nvPr/>
          </p:nvSpPr>
          <p:spPr>
            <a:xfrm>
              <a:off x="5756082" y="4302003"/>
              <a:ext cx="120908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2" name="Shape 1694"/>
            <p:cNvSpPr/>
            <p:nvPr/>
          </p:nvSpPr>
          <p:spPr>
            <a:xfrm>
              <a:off x="5759350" y="5204619"/>
              <a:ext cx="120908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3" name="Shape 1695"/>
            <p:cNvSpPr/>
            <p:nvPr/>
          </p:nvSpPr>
          <p:spPr>
            <a:xfrm>
              <a:off x="5906400" y="388625"/>
              <a:ext cx="120908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4" name="Shape 1696"/>
            <p:cNvSpPr/>
            <p:nvPr/>
          </p:nvSpPr>
          <p:spPr>
            <a:xfrm>
              <a:off x="5906400" y="1141622"/>
              <a:ext cx="120908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5" name="Shape 1697"/>
            <p:cNvSpPr/>
            <p:nvPr/>
          </p:nvSpPr>
          <p:spPr>
            <a:xfrm>
              <a:off x="5906400" y="1291241"/>
              <a:ext cx="120908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6" name="Shape 1698"/>
            <p:cNvSpPr/>
            <p:nvPr/>
          </p:nvSpPr>
          <p:spPr>
            <a:xfrm>
              <a:off x="5906400" y="1442086"/>
              <a:ext cx="120908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7" name="Shape 1699"/>
            <p:cNvSpPr/>
            <p:nvPr/>
          </p:nvSpPr>
          <p:spPr>
            <a:xfrm>
              <a:off x="5906400" y="1743775"/>
              <a:ext cx="120908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8" name="Shape 1700"/>
            <p:cNvSpPr/>
            <p:nvPr/>
          </p:nvSpPr>
          <p:spPr>
            <a:xfrm>
              <a:off x="5906400" y="2044238"/>
              <a:ext cx="120908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39" name="Shape 1701"/>
            <p:cNvSpPr/>
            <p:nvPr/>
          </p:nvSpPr>
          <p:spPr>
            <a:xfrm>
              <a:off x="5906400" y="2646391"/>
              <a:ext cx="120908" cy="121411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0" name="Shape 1702"/>
            <p:cNvSpPr/>
            <p:nvPr/>
          </p:nvSpPr>
          <p:spPr>
            <a:xfrm>
              <a:off x="5906400" y="2946853"/>
              <a:ext cx="120908" cy="12141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1" name="Shape 1703"/>
            <p:cNvSpPr/>
            <p:nvPr/>
          </p:nvSpPr>
          <p:spPr>
            <a:xfrm>
              <a:off x="5906400" y="3097698"/>
              <a:ext cx="120908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2" name="Shape 1704"/>
            <p:cNvSpPr/>
            <p:nvPr/>
          </p:nvSpPr>
          <p:spPr>
            <a:xfrm>
              <a:off x="5906400" y="3248543"/>
              <a:ext cx="120908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3" name="Shape 1705"/>
            <p:cNvSpPr/>
            <p:nvPr/>
          </p:nvSpPr>
          <p:spPr>
            <a:xfrm>
              <a:off x="5906400" y="3549006"/>
              <a:ext cx="120908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4" name="Shape 1706"/>
            <p:cNvSpPr/>
            <p:nvPr/>
          </p:nvSpPr>
          <p:spPr>
            <a:xfrm>
              <a:off x="5906400" y="3699850"/>
              <a:ext cx="120908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5" name="Shape 1707"/>
            <p:cNvSpPr/>
            <p:nvPr/>
          </p:nvSpPr>
          <p:spPr>
            <a:xfrm>
              <a:off x="5906400" y="3850695"/>
              <a:ext cx="120908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6" name="Shape 1708"/>
            <p:cNvSpPr/>
            <p:nvPr/>
          </p:nvSpPr>
          <p:spPr>
            <a:xfrm>
              <a:off x="5906400" y="4000314"/>
              <a:ext cx="120908" cy="121411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7" name="Shape 1709"/>
            <p:cNvSpPr/>
            <p:nvPr/>
          </p:nvSpPr>
          <p:spPr>
            <a:xfrm>
              <a:off x="5906400" y="4302003"/>
              <a:ext cx="120908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8" name="Shape 1710"/>
            <p:cNvSpPr/>
            <p:nvPr/>
          </p:nvSpPr>
          <p:spPr>
            <a:xfrm>
              <a:off x="5906400" y="4452848"/>
              <a:ext cx="120908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49" name="Shape 1711"/>
            <p:cNvSpPr/>
            <p:nvPr/>
          </p:nvSpPr>
          <p:spPr>
            <a:xfrm>
              <a:off x="5909668" y="4904155"/>
              <a:ext cx="120908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0" name="Shape 1712"/>
            <p:cNvSpPr/>
            <p:nvPr/>
          </p:nvSpPr>
          <p:spPr>
            <a:xfrm>
              <a:off x="5909668" y="5055000"/>
              <a:ext cx="120908" cy="121411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1" name="Shape 1713"/>
            <p:cNvSpPr/>
            <p:nvPr/>
          </p:nvSpPr>
          <p:spPr>
            <a:xfrm>
              <a:off x="5909668" y="5204619"/>
              <a:ext cx="120908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2" name="Shape 1714"/>
            <p:cNvSpPr/>
            <p:nvPr/>
          </p:nvSpPr>
          <p:spPr>
            <a:xfrm>
              <a:off x="6059986" y="539470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3" name="Shape 1715"/>
            <p:cNvSpPr/>
            <p:nvPr/>
          </p:nvSpPr>
          <p:spPr>
            <a:xfrm>
              <a:off x="6059986" y="689088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4" name="Shape 1716"/>
            <p:cNvSpPr/>
            <p:nvPr/>
          </p:nvSpPr>
          <p:spPr>
            <a:xfrm>
              <a:off x="6059986" y="990778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5" name="Shape 1717"/>
            <p:cNvSpPr/>
            <p:nvPr/>
          </p:nvSpPr>
          <p:spPr>
            <a:xfrm>
              <a:off x="6059986" y="1291241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6" name="Shape 1718"/>
            <p:cNvSpPr/>
            <p:nvPr/>
          </p:nvSpPr>
          <p:spPr>
            <a:xfrm>
              <a:off x="6059986" y="1442086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7" name="Shape 1719"/>
            <p:cNvSpPr/>
            <p:nvPr/>
          </p:nvSpPr>
          <p:spPr>
            <a:xfrm>
              <a:off x="6059986" y="1592930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8" name="Shape 1720"/>
            <p:cNvSpPr/>
            <p:nvPr/>
          </p:nvSpPr>
          <p:spPr>
            <a:xfrm>
              <a:off x="6059986" y="1743775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59" name="Shape 1721"/>
            <p:cNvSpPr/>
            <p:nvPr/>
          </p:nvSpPr>
          <p:spPr>
            <a:xfrm>
              <a:off x="6059986" y="2195083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0" name="Shape 1722"/>
            <p:cNvSpPr/>
            <p:nvPr/>
          </p:nvSpPr>
          <p:spPr>
            <a:xfrm>
              <a:off x="6059986" y="2344701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1" name="Shape 1723"/>
            <p:cNvSpPr/>
            <p:nvPr/>
          </p:nvSpPr>
          <p:spPr>
            <a:xfrm>
              <a:off x="6059986" y="2495545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2" name="Shape 1724"/>
            <p:cNvSpPr/>
            <p:nvPr/>
          </p:nvSpPr>
          <p:spPr>
            <a:xfrm>
              <a:off x="6059986" y="2646391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3" name="Shape 1725"/>
            <p:cNvSpPr/>
            <p:nvPr/>
          </p:nvSpPr>
          <p:spPr>
            <a:xfrm>
              <a:off x="6059986" y="2797235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4" name="Shape 1726"/>
            <p:cNvSpPr/>
            <p:nvPr/>
          </p:nvSpPr>
          <p:spPr>
            <a:xfrm>
              <a:off x="6059986" y="2946853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5" name="Shape 1727"/>
            <p:cNvSpPr/>
            <p:nvPr/>
          </p:nvSpPr>
          <p:spPr>
            <a:xfrm>
              <a:off x="6059986" y="3097698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6" name="Shape 1728"/>
            <p:cNvSpPr/>
            <p:nvPr/>
          </p:nvSpPr>
          <p:spPr>
            <a:xfrm>
              <a:off x="6059986" y="3248543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7" name="Shape 1729"/>
            <p:cNvSpPr/>
            <p:nvPr/>
          </p:nvSpPr>
          <p:spPr>
            <a:xfrm>
              <a:off x="6059986" y="3399388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8" name="Shape 1730"/>
            <p:cNvSpPr/>
            <p:nvPr/>
          </p:nvSpPr>
          <p:spPr>
            <a:xfrm>
              <a:off x="6059986" y="3549006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69" name="Shape 1731"/>
            <p:cNvSpPr/>
            <p:nvPr/>
          </p:nvSpPr>
          <p:spPr>
            <a:xfrm>
              <a:off x="6059986" y="3850695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0" name="Shape 1732"/>
            <p:cNvSpPr/>
            <p:nvPr/>
          </p:nvSpPr>
          <p:spPr>
            <a:xfrm>
              <a:off x="6059986" y="4151158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1" name="Shape 1733"/>
            <p:cNvSpPr/>
            <p:nvPr/>
          </p:nvSpPr>
          <p:spPr>
            <a:xfrm>
              <a:off x="6059986" y="4302003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2" name="Shape 1734"/>
            <p:cNvSpPr/>
            <p:nvPr/>
          </p:nvSpPr>
          <p:spPr>
            <a:xfrm>
              <a:off x="6059986" y="4452848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3" name="Shape 1735"/>
            <p:cNvSpPr/>
            <p:nvPr/>
          </p:nvSpPr>
          <p:spPr>
            <a:xfrm>
              <a:off x="6059986" y="4602466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4" name="Shape 1736"/>
            <p:cNvSpPr/>
            <p:nvPr/>
          </p:nvSpPr>
          <p:spPr>
            <a:xfrm>
              <a:off x="6063254" y="4904155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5" name="Shape 1737"/>
            <p:cNvSpPr/>
            <p:nvPr/>
          </p:nvSpPr>
          <p:spPr>
            <a:xfrm>
              <a:off x="6063254" y="5055000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6" name="Shape 1738"/>
            <p:cNvSpPr/>
            <p:nvPr/>
          </p:nvSpPr>
          <p:spPr>
            <a:xfrm>
              <a:off x="6063254" y="5204619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7" name="Shape 1739"/>
            <p:cNvSpPr/>
            <p:nvPr/>
          </p:nvSpPr>
          <p:spPr>
            <a:xfrm>
              <a:off x="6063254" y="5355463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8" name="Shape 1740"/>
            <p:cNvSpPr/>
            <p:nvPr/>
          </p:nvSpPr>
          <p:spPr>
            <a:xfrm>
              <a:off x="6210304" y="539470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79" name="Shape 1741"/>
            <p:cNvSpPr/>
            <p:nvPr/>
          </p:nvSpPr>
          <p:spPr>
            <a:xfrm>
              <a:off x="6210304" y="990778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0" name="Shape 1742"/>
            <p:cNvSpPr/>
            <p:nvPr/>
          </p:nvSpPr>
          <p:spPr>
            <a:xfrm>
              <a:off x="6210304" y="1141622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1" name="Shape 1743"/>
            <p:cNvSpPr/>
            <p:nvPr/>
          </p:nvSpPr>
          <p:spPr>
            <a:xfrm>
              <a:off x="6210304" y="1291241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2" name="Shape 1744"/>
            <p:cNvSpPr/>
            <p:nvPr/>
          </p:nvSpPr>
          <p:spPr>
            <a:xfrm>
              <a:off x="6210304" y="1592930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3" name="Shape 1745"/>
            <p:cNvSpPr/>
            <p:nvPr/>
          </p:nvSpPr>
          <p:spPr>
            <a:xfrm>
              <a:off x="6210304" y="1893393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4" name="Shape 1746"/>
            <p:cNvSpPr/>
            <p:nvPr/>
          </p:nvSpPr>
          <p:spPr>
            <a:xfrm>
              <a:off x="6210304" y="2044238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5" name="Shape 1747"/>
            <p:cNvSpPr/>
            <p:nvPr/>
          </p:nvSpPr>
          <p:spPr>
            <a:xfrm>
              <a:off x="6210304" y="2195083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6" name="Shape 1748"/>
            <p:cNvSpPr/>
            <p:nvPr/>
          </p:nvSpPr>
          <p:spPr>
            <a:xfrm>
              <a:off x="6210304" y="2495545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7" name="Shape 1749"/>
            <p:cNvSpPr/>
            <p:nvPr/>
          </p:nvSpPr>
          <p:spPr>
            <a:xfrm>
              <a:off x="6210304" y="2797235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8" name="Shape 1750"/>
            <p:cNvSpPr/>
            <p:nvPr/>
          </p:nvSpPr>
          <p:spPr>
            <a:xfrm>
              <a:off x="6210304" y="3097698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89" name="Shape 1751"/>
            <p:cNvSpPr/>
            <p:nvPr/>
          </p:nvSpPr>
          <p:spPr>
            <a:xfrm>
              <a:off x="6210304" y="3399388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0" name="Shape 1752"/>
            <p:cNvSpPr/>
            <p:nvPr/>
          </p:nvSpPr>
          <p:spPr>
            <a:xfrm>
              <a:off x="6210304" y="3549006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1" name="Shape 1753"/>
            <p:cNvSpPr/>
            <p:nvPr/>
          </p:nvSpPr>
          <p:spPr>
            <a:xfrm>
              <a:off x="6210304" y="4000314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2" name="Shape 1754"/>
            <p:cNvSpPr/>
            <p:nvPr/>
          </p:nvSpPr>
          <p:spPr>
            <a:xfrm>
              <a:off x="6210304" y="4151158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3" name="Shape 1755"/>
            <p:cNvSpPr/>
            <p:nvPr/>
          </p:nvSpPr>
          <p:spPr>
            <a:xfrm>
              <a:off x="6210304" y="4302003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4" name="Shape 1756"/>
            <p:cNvSpPr/>
            <p:nvPr/>
          </p:nvSpPr>
          <p:spPr>
            <a:xfrm>
              <a:off x="6210304" y="4452848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5" name="Shape 1757"/>
            <p:cNvSpPr/>
            <p:nvPr/>
          </p:nvSpPr>
          <p:spPr>
            <a:xfrm>
              <a:off x="6210304" y="4602466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6" name="Shape 1758"/>
            <p:cNvSpPr/>
            <p:nvPr/>
          </p:nvSpPr>
          <p:spPr>
            <a:xfrm>
              <a:off x="6213572" y="4904155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7" name="Shape 1759"/>
            <p:cNvSpPr/>
            <p:nvPr/>
          </p:nvSpPr>
          <p:spPr>
            <a:xfrm>
              <a:off x="6213572" y="5055000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8" name="Shape 1760"/>
            <p:cNvSpPr/>
            <p:nvPr/>
          </p:nvSpPr>
          <p:spPr>
            <a:xfrm>
              <a:off x="6360622" y="388625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199" name="Shape 1761"/>
            <p:cNvSpPr/>
            <p:nvPr/>
          </p:nvSpPr>
          <p:spPr>
            <a:xfrm>
              <a:off x="6360622" y="539470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0" name="Shape 1762"/>
            <p:cNvSpPr/>
            <p:nvPr/>
          </p:nvSpPr>
          <p:spPr>
            <a:xfrm>
              <a:off x="6360622" y="990778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1" name="Shape 1763"/>
            <p:cNvSpPr/>
            <p:nvPr/>
          </p:nvSpPr>
          <p:spPr>
            <a:xfrm>
              <a:off x="6360622" y="1291241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2" name="Shape 1764"/>
            <p:cNvSpPr/>
            <p:nvPr/>
          </p:nvSpPr>
          <p:spPr>
            <a:xfrm>
              <a:off x="6360622" y="1592930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3" name="Shape 1765"/>
            <p:cNvSpPr/>
            <p:nvPr/>
          </p:nvSpPr>
          <p:spPr>
            <a:xfrm>
              <a:off x="6360622" y="2044238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4" name="Shape 1766"/>
            <p:cNvSpPr/>
            <p:nvPr/>
          </p:nvSpPr>
          <p:spPr>
            <a:xfrm>
              <a:off x="6360622" y="2344701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5" name="Shape 1767"/>
            <p:cNvSpPr/>
            <p:nvPr/>
          </p:nvSpPr>
          <p:spPr>
            <a:xfrm>
              <a:off x="6360622" y="2797235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6" name="Shape 1768"/>
            <p:cNvSpPr/>
            <p:nvPr/>
          </p:nvSpPr>
          <p:spPr>
            <a:xfrm>
              <a:off x="6360622" y="3097698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7" name="Shape 1769"/>
            <p:cNvSpPr/>
            <p:nvPr/>
          </p:nvSpPr>
          <p:spPr>
            <a:xfrm>
              <a:off x="6360622" y="3248543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8" name="Shape 1770"/>
            <p:cNvSpPr/>
            <p:nvPr/>
          </p:nvSpPr>
          <p:spPr>
            <a:xfrm>
              <a:off x="6360622" y="3549006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09" name="Shape 1771"/>
            <p:cNvSpPr/>
            <p:nvPr/>
          </p:nvSpPr>
          <p:spPr>
            <a:xfrm>
              <a:off x="6360622" y="3699850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0" name="Shape 1772"/>
            <p:cNvSpPr/>
            <p:nvPr/>
          </p:nvSpPr>
          <p:spPr>
            <a:xfrm>
              <a:off x="6360622" y="3850695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1" name="Shape 1773"/>
            <p:cNvSpPr/>
            <p:nvPr/>
          </p:nvSpPr>
          <p:spPr>
            <a:xfrm>
              <a:off x="6360622" y="4151158"/>
              <a:ext cx="122541" cy="121412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2" name="Shape 1774"/>
            <p:cNvSpPr/>
            <p:nvPr/>
          </p:nvSpPr>
          <p:spPr>
            <a:xfrm>
              <a:off x="6360622" y="4302003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3" name="Shape 1775"/>
            <p:cNvSpPr/>
            <p:nvPr/>
          </p:nvSpPr>
          <p:spPr>
            <a:xfrm>
              <a:off x="6360622" y="4753311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4" name="Shape 1776"/>
            <p:cNvSpPr/>
            <p:nvPr/>
          </p:nvSpPr>
          <p:spPr>
            <a:xfrm>
              <a:off x="6363890" y="5055000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5" name="Shape 1777"/>
            <p:cNvSpPr/>
            <p:nvPr/>
          </p:nvSpPr>
          <p:spPr>
            <a:xfrm>
              <a:off x="6363890" y="5204619"/>
              <a:ext cx="122541" cy="121411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6" name="Shape 1778"/>
            <p:cNvSpPr/>
            <p:nvPr/>
          </p:nvSpPr>
          <p:spPr>
            <a:xfrm>
              <a:off x="6509306" y="388625"/>
              <a:ext cx="120908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7" name="Shape 1779"/>
            <p:cNvSpPr/>
            <p:nvPr/>
          </p:nvSpPr>
          <p:spPr>
            <a:xfrm>
              <a:off x="6509306" y="1291241"/>
              <a:ext cx="120908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8" name="Shape 1780"/>
            <p:cNvSpPr/>
            <p:nvPr/>
          </p:nvSpPr>
          <p:spPr>
            <a:xfrm>
              <a:off x="6509306" y="2044238"/>
              <a:ext cx="120908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19" name="Shape 1781"/>
            <p:cNvSpPr/>
            <p:nvPr/>
          </p:nvSpPr>
          <p:spPr>
            <a:xfrm>
              <a:off x="6509306" y="2797235"/>
              <a:ext cx="120908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0" name="Shape 1782"/>
            <p:cNvSpPr/>
            <p:nvPr/>
          </p:nvSpPr>
          <p:spPr>
            <a:xfrm>
              <a:off x="6509306" y="3699850"/>
              <a:ext cx="120908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1" name="Shape 1783"/>
            <p:cNvSpPr/>
            <p:nvPr/>
          </p:nvSpPr>
          <p:spPr>
            <a:xfrm>
              <a:off x="6509306" y="4452848"/>
              <a:ext cx="120908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2" name="Shape 1784"/>
            <p:cNvSpPr/>
            <p:nvPr/>
          </p:nvSpPr>
          <p:spPr>
            <a:xfrm>
              <a:off x="6509306" y="4602466"/>
              <a:ext cx="120908" cy="121412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3" name="Shape 1785"/>
            <p:cNvSpPr/>
            <p:nvPr/>
          </p:nvSpPr>
          <p:spPr>
            <a:xfrm>
              <a:off x="6512574" y="5204619"/>
              <a:ext cx="120908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4" name="Shape 1786"/>
            <p:cNvSpPr/>
            <p:nvPr/>
          </p:nvSpPr>
          <p:spPr>
            <a:xfrm>
              <a:off x="6659624" y="689088"/>
              <a:ext cx="120908" cy="121411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5" name="Shape 1787"/>
            <p:cNvSpPr/>
            <p:nvPr/>
          </p:nvSpPr>
          <p:spPr>
            <a:xfrm>
              <a:off x="6659624" y="1592930"/>
              <a:ext cx="120908" cy="121412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6" name="Shape 1788"/>
            <p:cNvSpPr/>
            <p:nvPr/>
          </p:nvSpPr>
          <p:spPr>
            <a:xfrm>
              <a:off x="6659624" y="2646391"/>
              <a:ext cx="120908" cy="121411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</p:grpSp>
      <p:grpSp>
        <p:nvGrpSpPr>
          <p:cNvPr id="227" name="Shape 1789"/>
          <p:cNvGrpSpPr>
            <a:grpSpLocks/>
          </p:cNvGrpSpPr>
          <p:nvPr/>
        </p:nvGrpSpPr>
        <p:grpSpPr bwMode="auto">
          <a:xfrm rot="10800000">
            <a:off x="7681913" y="38100"/>
            <a:ext cx="1141412" cy="6781800"/>
            <a:chOff x="5608825" y="238125"/>
            <a:chExt cx="1174975" cy="5238750"/>
          </a:xfrm>
        </p:grpSpPr>
        <p:sp>
          <p:nvSpPr>
            <p:cNvPr id="228" name="Shape 1790"/>
            <p:cNvSpPr/>
            <p:nvPr/>
          </p:nvSpPr>
          <p:spPr>
            <a:xfrm>
              <a:off x="5605557" y="391412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29" name="Shape 1791"/>
            <p:cNvSpPr/>
            <p:nvPr/>
          </p:nvSpPr>
          <p:spPr>
            <a:xfrm>
              <a:off x="5605557" y="2347360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0" name="Shape 1792"/>
            <p:cNvSpPr/>
            <p:nvPr/>
          </p:nvSpPr>
          <p:spPr>
            <a:xfrm>
              <a:off x="5605557" y="2797411"/>
              <a:ext cx="120929" cy="120177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1" name="Shape 1793"/>
            <p:cNvSpPr/>
            <p:nvPr/>
          </p:nvSpPr>
          <p:spPr>
            <a:xfrm>
              <a:off x="5605557" y="4153698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2" name="Shape 1794"/>
            <p:cNvSpPr/>
            <p:nvPr/>
          </p:nvSpPr>
          <p:spPr>
            <a:xfrm>
              <a:off x="5755901" y="391412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3" name="Shape 1795"/>
            <p:cNvSpPr/>
            <p:nvPr/>
          </p:nvSpPr>
          <p:spPr>
            <a:xfrm>
              <a:off x="5755901" y="691856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4" name="Shape 1796"/>
            <p:cNvSpPr/>
            <p:nvPr/>
          </p:nvSpPr>
          <p:spPr>
            <a:xfrm>
              <a:off x="5755901" y="993525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5" name="Shape 1797"/>
            <p:cNvSpPr/>
            <p:nvPr/>
          </p:nvSpPr>
          <p:spPr>
            <a:xfrm>
              <a:off x="5755901" y="1595638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6" name="Shape 1798"/>
            <p:cNvSpPr/>
            <p:nvPr/>
          </p:nvSpPr>
          <p:spPr>
            <a:xfrm>
              <a:off x="5755901" y="1745246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7" name="Shape 1799"/>
            <p:cNvSpPr/>
            <p:nvPr/>
          </p:nvSpPr>
          <p:spPr>
            <a:xfrm>
              <a:off x="5755901" y="2046916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8" name="Shape 1800"/>
            <p:cNvSpPr/>
            <p:nvPr/>
          </p:nvSpPr>
          <p:spPr>
            <a:xfrm>
              <a:off x="5755901" y="2197751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39" name="Shape 1801"/>
            <p:cNvSpPr/>
            <p:nvPr/>
          </p:nvSpPr>
          <p:spPr>
            <a:xfrm>
              <a:off x="5755901" y="2347360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0" name="Shape 1802"/>
            <p:cNvSpPr/>
            <p:nvPr/>
          </p:nvSpPr>
          <p:spPr>
            <a:xfrm>
              <a:off x="5755901" y="2949472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1" name="Shape 1803"/>
            <p:cNvSpPr/>
            <p:nvPr/>
          </p:nvSpPr>
          <p:spPr>
            <a:xfrm>
              <a:off x="5755901" y="3100307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2" name="Shape 1804"/>
            <p:cNvSpPr/>
            <p:nvPr/>
          </p:nvSpPr>
          <p:spPr>
            <a:xfrm>
              <a:off x="5755901" y="3251142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3" name="Shape 1805"/>
            <p:cNvSpPr/>
            <p:nvPr/>
          </p:nvSpPr>
          <p:spPr>
            <a:xfrm>
              <a:off x="5755901" y="3853255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4" name="Shape 1806"/>
            <p:cNvSpPr/>
            <p:nvPr/>
          </p:nvSpPr>
          <p:spPr>
            <a:xfrm>
              <a:off x="5755901" y="4002863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5" name="Shape 1807"/>
            <p:cNvSpPr/>
            <p:nvPr/>
          </p:nvSpPr>
          <p:spPr>
            <a:xfrm>
              <a:off x="5755901" y="4455367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6" name="Shape 1808"/>
            <p:cNvSpPr/>
            <p:nvPr/>
          </p:nvSpPr>
          <p:spPr>
            <a:xfrm>
              <a:off x="5755901" y="4604976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7" name="Shape 1809"/>
            <p:cNvSpPr/>
            <p:nvPr/>
          </p:nvSpPr>
          <p:spPr>
            <a:xfrm>
              <a:off x="5759170" y="4755811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8" name="Shape 1810"/>
            <p:cNvSpPr/>
            <p:nvPr/>
          </p:nvSpPr>
          <p:spPr>
            <a:xfrm>
              <a:off x="5759170" y="5057481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49" name="Shape 1811"/>
            <p:cNvSpPr/>
            <p:nvPr/>
          </p:nvSpPr>
          <p:spPr>
            <a:xfrm>
              <a:off x="5906246" y="240578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0" name="Shape 1812"/>
            <p:cNvSpPr/>
            <p:nvPr/>
          </p:nvSpPr>
          <p:spPr>
            <a:xfrm>
              <a:off x="5906246" y="541021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1" name="Shape 1813"/>
            <p:cNvSpPr/>
            <p:nvPr/>
          </p:nvSpPr>
          <p:spPr>
            <a:xfrm>
              <a:off x="5906246" y="842690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2" name="Shape 1814"/>
            <p:cNvSpPr/>
            <p:nvPr/>
          </p:nvSpPr>
          <p:spPr>
            <a:xfrm>
              <a:off x="5906246" y="993525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3" name="Shape 1815"/>
            <p:cNvSpPr/>
            <p:nvPr/>
          </p:nvSpPr>
          <p:spPr>
            <a:xfrm>
              <a:off x="5906246" y="1595638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4" name="Shape 1816"/>
            <p:cNvSpPr/>
            <p:nvPr/>
          </p:nvSpPr>
          <p:spPr>
            <a:xfrm>
              <a:off x="5906246" y="2197751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5" name="Shape 1817"/>
            <p:cNvSpPr/>
            <p:nvPr/>
          </p:nvSpPr>
          <p:spPr>
            <a:xfrm>
              <a:off x="5906246" y="2347360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6" name="Shape 1818"/>
            <p:cNvSpPr/>
            <p:nvPr/>
          </p:nvSpPr>
          <p:spPr>
            <a:xfrm>
              <a:off x="5906246" y="2498194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7" name="Shape 1819"/>
            <p:cNvSpPr/>
            <p:nvPr/>
          </p:nvSpPr>
          <p:spPr>
            <a:xfrm>
              <a:off x="5906246" y="3400750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8" name="Shape 1820"/>
            <p:cNvSpPr/>
            <p:nvPr/>
          </p:nvSpPr>
          <p:spPr>
            <a:xfrm>
              <a:off x="5906246" y="4153698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59" name="Shape 1821"/>
            <p:cNvSpPr/>
            <p:nvPr/>
          </p:nvSpPr>
          <p:spPr>
            <a:xfrm>
              <a:off x="5906246" y="4604976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0" name="Shape 1822"/>
            <p:cNvSpPr/>
            <p:nvPr/>
          </p:nvSpPr>
          <p:spPr>
            <a:xfrm>
              <a:off x="5909514" y="4755811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1" name="Shape 1823"/>
            <p:cNvSpPr/>
            <p:nvPr/>
          </p:nvSpPr>
          <p:spPr>
            <a:xfrm>
              <a:off x="5909514" y="5357924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2" name="Shape 1824"/>
            <p:cNvSpPr/>
            <p:nvPr/>
          </p:nvSpPr>
          <p:spPr>
            <a:xfrm>
              <a:off x="6059859" y="240578"/>
              <a:ext cx="122563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3" name="Shape 1825"/>
            <p:cNvSpPr/>
            <p:nvPr/>
          </p:nvSpPr>
          <p:spPr>
            <a:xfrm>
              <a:off x="6059859" y="391412"/>
              <a:ext cx="122563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4" name="Shape 1826"/>
            <p:cNvSpPr/>
            <p:nvPr/>
          </p:nvSpPr>
          <p:spPr>
            <a:xfrm>
              <a:off x="6059859" y="842690"/>
              <a:ext cx="122563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5" name="Shape 1827"/>
            <p:cNvSpPr/>
            <p:nvPr/>
          </p:nvSpPr>
          <p:spPr>
            <a:xfrm>
              <a:off x="6059859" y="1143134"/>
              <a:ext cx="122563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6" name="Shape 1828"/>
            <p:cNvSpPr/>
            <p:nvPr/>
          </p:nvSpPr>
          <p:spPr>
            <a:xfrm>
              <a:off x="6059859" y="1896081"/>
              <a:ext cx="122563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7" name="Shape 1829"/>
            <p:cNvSpPr/>
            <p:nvPr/>
          </p:nvSpPr>
          <p:spPr>
            <a:xfrm>
              <a:off x="6059859" y="2046916"/>
              <a:ext cx="122563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8" name="Shape 1830"/>
            <p:cNvSpPr/>
            <p:nvPr/>
          </p:nvSpPr>
          <p:spPr>
            <a:xfrm>
              <a:off x="6059859" y="3702420"/>
              <a:ext cx="122563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69" name="Shape 1831"/>
            <p:cNvSpPr/>
            <p:nvPr/>
          </p:nvSpPr>
          <p:spPr>
            <a:xfrm>
              <a:off x="6059859" y="4002863"/>
              <a:ext cx="122563" cy="121403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0" name="Shape 1832"/>
            <p:cNvSpPr/>
            <p:nvPr/>
          </p:nvSpPr>
          <p:spPr>
            <a:xfrm>
              <a:off x="6210203" y="240578"/>
              <a:ext cx="122563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1" name="Shape 1833"/>
            <p:cNvSpPr/>
            <p:nvPr/>
          </p:nvSpPr>
          <p:spPr>
            <a:xfrm>
              <a:off x="6210203" y="691856"/>
              <a:ext cx="122563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2" name="Shape 1834"/>
            <p:cNvSpPr/>
            <p:nvPr/>
          </p:nvSpPr>
          <p:spPr>
            <a:xfrm>
              <a:off x="6210203" y="2347360"/>
              <a:ext cx="122563" cy="121403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3" name="Shape 1835"/>
            <p:cNvSpPr/>
            <p:nvPr/>
          </p:nvSpPr>
          <p:spPr>
            <a:xfrm>
              <a:off x="6210203" y="3251142"/>
              <a:ext cx="122563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4" name="Shape 1836"/>
            <p:cNvSpPr/>
            <p:nvPr/>
          </p:nvSpPr>
          <p:spPr>
            <a:xfrm>
              <a:off x="6210203" y="3702420"/>
              <a:ext cx="122563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5" name="Shape 1837"/>
            <p:cNvSpPr/>
            <p:nvPr/>
          </p:nvSpPr>
          <p:spPr>
            <a:xfrm>
              <a:off x="6358913" y="1444803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6" name="Shape 1838"/>
            <p:cNvSpPr/>
            <p:nvPr/>
          </p:nvSpPr>
          <p:spPr>
            <a:xfrm>
              <a:off x="6358913" y="2649029"/>
              <a:ext cx="120929" cy="121403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  <p:sp>
          <p:nvSpPr>
            <p:cNvPr id="277" name="Shape 1839"/>
            <p:cNvSpPr/>
            <p:nvPr/>
          </p:nvSpPr>
          <p:spPr>
            <a:xfrm>
              <a:off x="6662871" y="4906646"/>
              <a:ext cx="120929" cy="121404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/>
            <a:lstStyle/>
            <a:p>
              <a:pPr>
                <a:spcBef>
                  <a:spcPts val="0"/>
                </a:spcBef>
                <a:defRPr/>
              </a:pPr>
              <a:endParaRPr>
                <a:latin typeface="Arial" charset="0"/>
                <a:cs typeface="Arial" charset="0"/>
              </a:endParaRPr>
            </a:p>
          </p:txBody>
        </p:sp>
      </p:grpSp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985833"/>
            <a:ext cx="6761100" cy="1143200"/>
          </a:xfrm>
          <a:prstGeom prst="rect">
            <a:avLst/>
          </a:prstGeom>
        </p:spPr>
        <p:txBody>
          <a:bodyPr lIns="91425" tIns="91425" rIns="91425" bIns="91425" anchor="b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2311400"/>
            <a:ext cx="6761100" cy="3974000"/>
          </a:xfrm>
          <a:prstGeom prst="rect">
            <a:avLst/>
          </a:prstGeom>
        </p:spPr>
        <p:txBody>
          <a:bodyPr lIns="91425" tIns="91425" rIns="91425" b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8" name="Shape 1840"/>
          <p:cNvSpPr txBox="1">
            <a:spLocks noGrp="1"/>
          </p:cNvSpPr>
          <p:nvPr>
            <p:ph type="sldNum" idx="10"/>
          </p:nvPr>
        </p:nvSpPr>
        <p:spPr>
          <a:xfrm>
            <a:off x="92075" y="6292850"/>
            <a:ext cx="547688" cy="525463"/>
          </a:xfrm>
        </p:spPr>
        <p:txBody>
          <a:bodyPr wrap="square" lIns="91425" tIns="91425" rIns="91425" bIns="91425" anchorCtr="0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518BC017-79AA-474E-A4BE-4D1D48820DCC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097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5E78-A10C-4674-B8DB-90B1FCDAE699}" type="datetimeFigureOut">
              <a:rPr lang="el-GR"/>
              <a:pPr>
                <a:defRPr/>
              </a:pPr>
              <a:t>10/3/2018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3D634-B8A5-485C-BC37-6EF8923E4A5D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1450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F7654-60C9-46C4-94E2-CE00E529B23D}" type="datetimeFigureOut">
              <a:rPr lang="el-GR"/>
              <a:pPr>
                <a:defRPr/>
              </a:pPr>
              <a:t>10/3/2018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39E92-CE0C-4393-90FA-680B3A7FE855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794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95EBE-EB3A-4B61-B26C-324B5606261F}" type="datetimeFigureOut">
              <a:rPr lang="el-GR"/>
              <a:pPr>
                <a:defRPr/>
              </a:pPr>
              <a:t>10/3/2018</a:t>
            </a:fld>
            <a:endParaRPr lang="el-GR"/>
          </a:p>
        </p:txBody>
      </p:sp>
      <p:sp>
        <p:nvSpPr>
          <p:cNvPr id="6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26F4E-D868-4096-8B8B-BF4FB1304E8C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465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C4F3A-9EA6-46CB-AE92-6854C34A6517}" type="datetimeFigureOut">
              <a:rPr lang="el-GR"/>
              <a:pPr>
                <a:defRPr/>
              </a:pPr>
              <a:t>10/3/2018</a:t>
            </a:fld>
            <a:endParaRPr lang="el-GR"/>
          </a:p>
        </p:txBody>
      </p:sp>
      <p:sp>
        <p:nvSpPr>
          <p:cNvPr id="8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9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9C840-E8D0-4270-988F-5EF67F76A39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603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92F4B-4FFB-4A6C-9B1A-3433E74698D7}" type="datetimeFigureOut">
              <a:rPr lang="el-GR"/>
              <a:pPr>
                <a:defRPr/>
              </a:pPr>
              <a:t>10/3/2018</a:t>
            </a:fld>
            <a:endParaRPr lang="el-GR"/>
          </a:p>
        </p:txBody>
      </p:sp>
      <p:sp>
        <p:nvSpPr>
          <p:cNvPr id="4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97C41-D83E-4A97-B935-AC5B67B103B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684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108AE-4E97-44DC-95F1-B42C14043BF3}" type="datetimeFigureOut">
              <a:rPr lang="el-GR"/>
              <a:pPr>
                <a:defRPr/>
              </a:pPr>
              <a:t>10/3/2018</a:t>
            </a:fld>
            <a:endParaRPr lang="el-GR"/>
          </a:p>
        </p:txBody>
      </p:sp>
      <p:sp>
        <p:nvSpPr>
          <p:cNvPr id="3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9E6C7-5CF6-480F-8FDE-C6FF79FFD716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929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D82BB-4FFC-40B6-A686-ECE5491D00AA}" type="datetimeFigureOut">
              <a:rPr lang="el-GR"/>
              <a:pPr>
                <a:defRPr/>
              </a:pPr>
              <a:t>10/3/2018</a:t>
            </a:fld>
            <a:endParaRPr lang="el-GR"/>
          </a:p>
        </p:txBody>
      </p:sp>
      <p:sp>
        <p:nvSpPr>
          <p:cNvPr id="6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CFCE3-E3B4-4F88-A0F2-05E343515A14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872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 smtClean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ECB73-0748-4B7C-9383-49723E7444AA}" type="datetimeFigureOut">
              <a:rPr lang="el-GR"/>
              <a:pPr>
                <a:defRPr/>
              </a:pPr>
              <a:t>10/3/2018</a:t>
            </a:fld>
            <a:endParaRPr lang="el-GR"/>
          </a:p>
        </p:txBody>
      </p:sp>
      <p:sp>
        <p:nvSpPr>
          <p:cNvPr id="6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A35CA-C814-459A-B461-A70EA9F5DDC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9286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- Θέση τίτλου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Kλικ για επεξεργασία του τίτλου</a:t>
            </a:r>
          </a:p>
        </p:txBody>
      </p:sp>
      <p:sp>
        <p:nvSpPr>
          <p:cNvPr id="1027" name="2 - Θέση κειμένου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D85E11-5607-4915-8A66-0D37D5BEADB4}" type="datetimeFigureOut">
              <a:rPr lang="el-GR"/>
              <a:pPr>
                <a:defRPr/>
              </a:pPr>
              <a:t>10/3/2018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B267BF-CC34-463D-A801-B28615BF1F4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ctrTitle"/>
          </p:nvPr>
        </p:nvSpPr>
        <p:spPr>
          <a:xfrm>
            <a:off x="1571625" y="3500438"/>
            <a:ext cx="5395913" cy="1546225"/>
          </a:xfrm>
        </p:spPr>
        <p:txBody>
          <a:bodyPr/>
          <a:lstStyle/>
          <a:p>
            <a:pPr>
              <a:spcBef>
                <a:spcPct val="0"/>
              </a:spcBef>
              <a:buSzTx/>
              <a:defRPr/>
            </a:pPr>
            <a:r>
              <a:rPr lang="el-GR" sz="3200" b="1" i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Το πρώτο μας πρόγραμμα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643063" y="1285875"/>
            <a:ext cx="5395912" cy="1546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ct val="100000"/>
              <a:buFont typeface="Dosis Light"/>
              <a:buNone/>
              <a:defRPr/>
            </a:pPr>
            <a:r>
              <a:rPr lang="el-GR" sz="6000" b="1" i="1" kern="0" dirty="0">
                <a:solidFill>
                  <a:schemeClr val="tx2">
                    <a:lumMod val="85000"/>
                    <a:lumOff val="15000"/>
                  </a:schemeClr>
                </a:solidFill>
                <a:latin typeface="Dosis Light"/>
                <a:ea typeface="Dosis Light"/>
                <a:cs typeface="Dosis Light"/>
                <a:sym typeface="Dosis Light"/>
              </a:rPr>
              <a:t> </a:t>
            </a:r>
            <a:r>
              <a:rPr lang="en-US" sz="6000" b="1" i="1" kern="0" dirty="0">
                <a:solidFill>
                  <a:schemeClr val="tx2">
                    <a:lumMod val="85000"/>
                    <a:lumOff val="15000"/>
                  </a:schemeClr>
                </a:solidFill>
                <a:latin typeface="Dosis Light"/>
                <a:ea typeface="Dosis Light"/>
                <a:cs typeface="Dosis Light"/>
                <a:sym typeface="Dosis Light"/>
              </a:rPr>
              <a:t>Hello </a:t>
            </a:r>
            <a:r>
              <a:rPr lang="en-US" sz="6000" b="1" i="1" kern="0" dirty="0">
                <a:solidFill>
                  <a:schemeClr val="tx2">
                    <a:lumMod val="85000"/>
                    <a:lumOff val="15000"/>
                  </a:schemeClr>
                </a:solidFill>
                <a:latin typeface="Dosis Light"/>
                <a:ea typeface="Dosis Light"/>
                <a:cs typeface="Dosis Light"/>
                <a:sym typeface="Dosis Light"/>
              </a:rPr>
              <a:t>World</a:t>
            </a:r>
            <a:endParaRPr lang="el-GR" sz="6000" b="1" i="1" kern="0" dirty="0">
              <a:solidFill>
                <a:schemeClr val="tx2">
                  <a:lumMod val="85000"/>
                  <a:lumOff val="15000"/>
                </a:schemeClr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14375" y="357188"/>
            <a:ext cx="6761163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Παράδειγμα του </a:t>
            </a:r>
            <a:r>
              <a:rPr lang="en-US" b="1" i="1" smtClean="0"/>
              <a:t>linefeed</a:t>
            </a:r>
            <a:endParaRPr lang="el-GR" b="1" i="1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1563" y="1643063"/>
            <a:ext cx="6226175" cy="490537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>
          <a:xfrm>
            <a:off x="857250" y="571500"/>
            <a:ext cx="6761163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Άσκηση</a:t>
            </a:r>
          </a:p>
        </p:txBody>
      </p:sp>
      <p:sp>
        <p:nvSpPr>
          <p:cNvPr id="26627" name="Text Placeholder 3"/>
          <p:cNvSpPr>
            <a:spLocks noGrp="1"/>
          </p:cNvSpPr>
          <p:nvPr>
            <p:ph type="body" idx="1"/>
          </p:nvPr>
        </p:nvSpPr>
        <p:spPr>
          <a:xfrm>
            <a:off x="714375" y="2214563"/>
            <a:ext cx="7572375" cy="1309687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Clr>
                <a:srgbClr val="002060"/>
              </a:buClr>
            </a:pPr>
            <a:r>
              <a:rPr lang="el-GR" smtClean="0"/>
              <a:t>Γράψτε κώδικες ή κώδικα που εκτυπώνει τα παρακάτω.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2428875" y="3500438"/>
            <a:ext cx="2952750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/>
              <a:t>HelloWord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/>
              <a:t>Hello __ World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/>
              <a:t>World “Hello” World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/>
              <a:t>Hello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/>
              <a:t>	World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/>
              <a:t>5.	Hello\nWorld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1928813" y="2214563"/>
            <a:ext cx="5395912" cy="1546225"/>
          </a:xfrm>
        </p:spPr>
        <p:txBody>
          <a:bodyPr/>
          <a:lstStyle/>
          <a:p>
            <a:pPr>
              <a:spcBef>
                <a:spcPct val="0"/>
              </a:spcBef>
              <a:buSzTx/>
              <a:defRPr/>
            </a:pPr>
            <a:r>
              <a:rPr lang="el-GR" sz="6600" b="1" i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Μεταβλητές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>
          <a:xfrm>
            <a:off x="717550" y="985838"/>
            <a:ext cx="6761163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Μεταβλητές της </a:t>
            </a:r>
            <a:r>
              <a:rPr lang="en-US" b="1" i="1" smtClean="0"/>
              <a:t>Python</a:t>
            </a:r>
            <a:endParaRPr lang="el-GR" b="1" i="1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18300" y="2311400"/>
            <a:ext cx="7354162" cy="3974000"/>
          </a:xfrm>
          <a:ln>
            <a:miter lim="800000"/>
            <a:headEnd/>
            <a:tailEnd/>
          </a:ln>
        </p:spPr>
        <p:txBody>
          <a:bodyPr/>
          <a:lstStyle/>
          <a:p>
            <a:pPr marL="457200" indent="-457200">
              <a:buClr>
                <a:srgbClr val="002060"/>
              </a:buClr>
              <a:buFont typeface="Arial" charset="0"/>
              <a:buChar char="•"/>
              <a:defRPr/>
            </a:pPr>
            <a:r>
              <a:rPr lang="el-GR" b="1" i="1" dirty="0" smtClean="0"/>
              <a:t>Θέσεις μνήμης</a:t>
            </a:r>
            <a:r>
              <a:rPr lang="el-GR" dirty="0" smtClean="0"/>
              <a:t>, οι οποίες δεσμεύονται για την αποθήκευση τιμών</a:t>
            </a:r>
          </a:p>
          <a:p>
            <a:pPr marL="457200" indent="-457200">
              <a:buClr>
                <a:srgbClr val="002060"/>
              </a:buClr>
              <a:buFont typeface="Arial" charset="0"/>
              <a:buChar char="•"/>
              <a:defRPr/>
            </a:pPr>
            <a:endParaRPr lang="el-GR" dirty="0" smtClean="0"/>
          </a:p>
          <a:p>
            <a:pPr marL="457200" indent="-457200">
              <a:buClr>
                <a:srgbClr val="002060"/>
              </a:buClr>
              <a:buFont typeface="Arial" pitchFamily="34" charset="0"/>
              <a:buNone/>
              <a:defRPr/>
            </a:pPr>
            <a:r>
              <a:rPr lang="el-GR" dirty="0" smtClean="0"/>
              <a:t>     Π.χ.</a:t>
            </a:r>
          </a:p>
          <a:p>
            <a:pPr marL="457200" lvl="1" indent="-457200">
              <a:buClr>
                <a:srgbClr val="002060"/>
              </a:buClr>
              <a:buFont typeface="Arial" charset="0"/>
              <a:buNone/>
              <a:defRPr/>
            </a:pPr>
            <a:r>
              <a:rPr lang="el-GR" dirty="0" smtClean="0"/>
              <a:t>	</a:t>
            </a:r>
            <a:r>
              <a:rPr lang="en-US" dirty="0" smtClean="0"/>
              <a:t>x = 12</a:t>
            </a:r>
          </a:p>
          <a:p>
            <a:pPr marL="457200" lvl="1" indent="-457200">
              <a:buClr>
                <a:srgbClr val="002060"/>
              </a:buClr>
              <a:buFont typeface="Arial" charset="0"/>
              <a:buNone/>
              <a:defRPr/>
            </a:pPr>
            <a:r>
              <a:rPr lang="en-US" dirty="0" smtClean="0"/>
              <a:t>	y = “Python”</a:t>
            </a:r>
          </a:p>
          <a:p>
            <a:pPr marL="457200" lvl="1" indent="-457200">
              <a:buClr>
                <a:srgbClr val="002060"/>
              </a:buClr>
              <a:buFont typeface="Arial" charset="0"/>
              <a:buNone/>
              <a:defRPr/>
            </a:pPr>
            <a:r>
              <a:rPr lang="en-US" dirty="0" smtClean="0"/>
              <a:t>	z = 1.7632</a:t>
            </a:r>
            <a:endParaRPr lang="el-GR" dirty="0" smtClean="0"/>
          </a:p>
          <a:p>
            <a:pPr marL="457200" lvl="8" indent="-457200">
              <a:buClr>
                <a:srgbClr val="002060"/>
              </a:buClr>
              <a:defRPr/>
            </a:pPr>
            <a:endParaRPr lang="el-GR" dirty="0" smtClean="0"/>
          </a:p>
          <a:p>
            <a:pPr marL="457200" lvl="8" indent="-457200">
              <a:buClr>
                <a:srgbClr val="002060"/>
              </a:buClr>
              <a:defRPr/>
            </a:pPr>
            <a:endParaRPr lang="el-G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57250" y="714375"/>
            <a:ext cx="6761163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Χώρος στη μνήμη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type="body" idx="1"/>
          </p:nvPr>
        </p:nvSpPr>
        <p:spPr>
          <a:xfrm>
            <a:off x="642938" y="1857375"/>
            <a:ext cx="7286625" cy="3973513"/>
          </a:xfrm>
        </p:spPr>
        <p:txBody>
          <a:bodyPr/>
          <a:lstStyle/>
          <a:p>
            <a:pPr algn="just">
              <a:spcBef>
                <a:spcPct val="0"/>
              </a:spcBef>
              <a:buClr>
                <a:srgbClr val="002060"/>
              </a:buClr>
            </a:pPr>
            <a:r>
              <a:rPr lang="en-US" smtClean="0"/>
              <a:t> </a:t>
            </a:r>
            <a:r>
              <a:rPr lang="el-GR" smtClean="0"/>
              <a:t>Οι μεταβλητές είναι λογικό να καταναλώνουν από τη μνήμη που παρέχεται. </a:t>
            </a:r>
          </a:p>
          <a:p>
            <a:pPr algn="just">
              <a:spcBef>
                <a:spcPct val="0"/>
              </a:spcBef>
              <a:buClr>
                <a:srgbClr val="002060"/>
              </a:buClr>
            </a:pPr>
            <a:endParaRPr lang="el-GR" smtClean="0"/>
          </a:p>
          <a:p>
            <a:pPr algn="just">
              <a:spcBef>
                <a:spcPct val="0"/>
              </a:spcBef>
              <a:buClr>
                <a:srgbClr val="002060"/>
              </a:buClr>
            </a:pPr>
            <a:r>
              <a:rPr lang="en-US" smtClean="0"/>
              <a:t> </a:t>
            </a:r>
            <a:r>
              <a:rPr lang="el-GR" smtClean="0"/>
              <a:t>Όμως δεν «πιάνουν» όλες οι μεταβλητές τον ίδιο χώρο. Ανάλογα με τον </a:t>
            </a:r>
            <a:r>
              <a:rPr lang="el-GR" b="1" smtClean="0"/>
              <a:t>τύπο</a:t>
            </a:r>
            <a:r>
              <a:rPr lang="el-GR" smtClean="0"/>
              <a:t> της, η μεταβλητή πιάνει διαφορετικό χώρο.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785813" y="428625"/>
            <a:ext cx="6761162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Τύποι μεταβλητών</a:t>
            </a:r>
            <a:r>
              <a:rPr lang="en-US" b="1" i="1" smtClean="0"/>
              <a:t> - 1</a:t>
            </a:r>
            <a:endParaRPr lang="el-GR" b="1" i="1" smtClean="0"/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508125"/>
            <a:ext cx="7929563" cy="4492625"/>
          </a:xfrm>
        </p:spPr>
        <p:txBody>
          <a:bodyPr/>
          <a:lstStyle/>
          <a:p>
            <a:pPr algn="just">
              <a:spcBef>
                <a:spcPct val="0"/>
              </a:spcBef>
              <a:buClr>
                <a:srgbClr val="002060"/>
              </a:buClr>
            </a:pPr>
            <a:r>
              <a:rPr lang="en-US" sz="2400" b="1" smtClean="0"/>
              <a:t> </a:t>
            </a:r>
            <a:r>
              <a:rPr lang="el-GR" sz="2400" b="1" smtClean="0"/>
              <a:t>Ακέραιοι (</a:t>
            </a:r>
            <a:r>
              <a:rPr lang="en-US" sz="2400" b="1" smtClean="0"/>
              <a:t>integers / int) </a:t>
            </a:r>
            <a:r>
              <a:rPr lang="en-US" sz="2400" smtClean="0"/>
              <a:t>: </a:t>
            </a:r>
            <a:r>
              <a:rPr lang="el-GR" sz="2400" smtClean="0"/>
              <a:t>Αποδεκτές τιμές είναι το σύνολο </a:t>
            </a:r>
            <a:br>
              <a:rPr lang="el-GR" sz="2400" smtClean="0"/>
            </a:br>
            <a:r>
              <a:rPr lang="el-GR" sz="2400" smtClean="0"/>
              <a:t>  των  ακεραίων. </a:t>
            </a:r>
          </a:p>
          <a:p>
            <a:pPr algn="just"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</a:pPr>
            <a:r>
              <a:rPr lang="en-US" sz="2000" smtClean="0"/>
              <a:t> </a:t>
            </a:r>
            <a:r>
              <a:rPr lang="el-GR" sz="2000" smtClean="0"/>
              <a:t>        </a:t>
            </a:r>
            <a:r>
              <a:rPr lang="el-GR" sz="2000" b="1" smtClean="0"/>
              <a:t>π.χ</a:t>
            </a:r>
            <a:r>
              <a:rPr lang="el-GR" sz="2000" smtClean="0"/>
              <a:t>. 5, -5, 100, 11012</a:t>
            </a:r>
          </a:p>
          <a:p>
            <a:pPr algn="just">
              <a:spcBef>
                <a:spcPct val="0"/>
              </a:spcBef>
              <a:buClr>
                <a:srgbClr val="002060"/>
              </a:buClr>
            </a:pPr>
            <a:endParaRPr lang="el-GR" sz="2000" smtClean="0"/>
          </a:p>
          <a:p>
            <a:pPr algn="just">
              <a:spcBef>
                <a:spcPct val="0"/>
              </a:spcBef>
              <a:buClr>
                <a:srgbClr val="002060"/>
              </a:buClr>
            </a:pPr>
            <a:r>
              <a:rPr lang="en-US" sz="2000" b="1" smtClean="0"/>
              <a:t> </a:t>
            </a:r>
            <a:r>
              <a:rPr lang="el-GR" sz="2400" b="1" smtClean="0"/>
              <a:t>Κινητής υποδιαστολής (</a:t>
            </a:r>
            <a:r>
              <a:rPr lang="en-US" sz="2400" b="1" smtClean="0"/>
              <a:t>floats / float)</a:t>
            </a:r>
            <a:r>
              <a:rPr lang="en-US" sz="2400" smtClean="0"/>
              <a:t>: </a:t>
            </a:r>
            <a:r>
              <a:rPr lang="el-GR" sz="2400" smtClean="0"/>
              <a:t>Αποδεκτές τιμές </a:t>
            </a:r>
            <a:br>
              <a:rPr lang="el-GR" sz="2400" smtClean="0"/>
            </a:br>
            <a:r>
              <a:rPr lang="el-GR" sz="2400" smtClean="0"/>
              <a:t> είναι το  σύνολο των πραγματικών. </a:t>
            </a:r>
          </a:p>
          <a:p>
            <a:pPr algn="just"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</a:pPr>
            <a:r>
              <a:rPr lang="el-GR" sz="2000" smtClean="0"/>
              <a:t>        </a:t>
            </a:r>
            <a:r>
              <a:rPr lang="el-GR" sz="2000" b="1" smtClean="0"/>
              <a:t>π.χ. </a:t>
            </a:r>
            <a:r>
              <a:rPr lang="el-GR" sz="2000" smtClean="0"/>
              <a:t>1.0, 12.4, -2.0, -10.34</a:t>
            </a:r>
          </a:p>
          <a:p>
            <a:pPr algn="just">
              <a:spcBef>
                <a:spcPct val="0"/>
              </a:spcBef>
              <a:buClr>
                <a:srgbClr val="002060"/>
              </a:buClr>
            </a:pPr>
            <a:endParaRPr lang="el-GR" sz="2000" smtClean="0"/>
          </a:p>
          <a:p>
            <a:pPr algn="just">
              <a:spcBef>
                <a:spcPct val="0"/>
              </a:spcBef>
              <a:buClr>
                <a:srgbClr val="002060"/>
              </a:buClr>
            </a:pPr>
            <a:r>
              <a:rPr lang="en-US" sz="2000" b="1" smtClean="0"/>
              <a:t> </a:t>
            </a:r>
            <a:r>
              <a:rPr lang="el-GR" sz="2400" b="1" smtClean="0"/>
              <a:t>Συμβολοσειρές (</a:t>
            </a:r>
            <a:r>
              <a:rPr lang="en-US" sz="2400" b="1" smtClean="0"/>
              <a:t>strings / str)</a:t>
            </a:r>
            <a:r>
              <a:rPr lang="en-US" sz="2400" smtClean="0"/>
              <a:t>: </a:t>
            </a:r>
            <a:r>
              <a:rPr lang="el-GR" sz="2400" smtClean="0"/>
              <a:t>αποδεκτές τιμές είναι όλα </a:t>
            </a:r>
            <a:br>
              <a:rPr lang="el-GR" sz="2400" smtClean="0"/>
            </a:br>
            <a:r>
              <a:rPr lang="el-GR" sz="2400" smtClean="0"/>
              <a:t> τα  αλφαριθμητικά</a:t>
            </a:r>
            <a:r>
              <a:rPr lang="en-US" sz="2400" smtClean="0"/>
              <a:t> </a:t>
            </a:r>
            <a:r>
              <a:rPr lang="el-GR" sz="2400" smtClean="0"/>
              <a:t>καθώς και οι ειδικοί χαρακτήρες. </a:t>
            </a:r>
          </a:p>
          <a:p>
            <a:pPr algn="just"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</a:pPr>
            <a:r>
              <a:rPr lang="el-GR" sz="2000" smtClean="0"/>
              <a:t>      </a:t>
            </a:r>
            <a:r>
              <a:rPr lang="en-US" sz="2000" smtClean="0"/>
              <a:t> </a:t>
            </a:r>
            <a:r>
              <a:rPr lang="el-GR" sz="2000" smtClean="0"/>
              <a:t> </a:t>
            </a:r>
            <a:r>
              <a:rPr lang="el-GR" sz="2000" b="1" smtClean="0"/>
              <a:t>π.χ. </a:t>
            </a:r>
            <a:r>
              <a:rPr lang="en-US" sz="2000" smtClean="0"/>
              <a:t>“Nikos”, “\n”, “1234”, “\t”</a:t>
            </a:r>
            <a:endParaRPr lang="el-G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785813" y="500063"/>
            <a:ext cx="6761162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Τύποι μεταβλητών</a:t>
            </a:r>
            <a:r>
              <a:rPr lang="en-US" b="1" i="1" smtClean="0"/>
              <a:t> - 2</a:t>
            </a:r>
            <a:endParaRPr lang="el-GR" b="1" i="1" smtClean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>
          <a:xfrm>
            <a:off x="428625" y="1643063"/>
            <a:ext cx="7964488" cy="3457575"/>
          </a:xfrm>
        </p:spPr>
        <p:txBody>
          <a:bodyPr/>
          <a:lstStyle/>
          <a:p>
            <a:pPr algn="just">
              <a:spcBef>
                <a:spcPct val="0"/>
              </a:spcBef>
              <a:buClr>
                <a:srgbClr val="002060"/>
              </a:buClr>
            </a:pPr>
            <a:r>
              <a:rPr lang="en-US" b="1" smtClean="0"/>
              <a:t> </a:t>
            </a:r>
            <a:r>
              <a:rPr lang="el-GR" b="1" smtClean="0"/>
              <a:t>Λογικές (</a:t>
            </a:r>
            <a:r>
              <a:rPr lang="en-US" b="1" smtClean="0"/>
              <a:t>boolean) </a:t>
            </a:r>
            <a:r>
              <a:rPr lang="en-US" smtClean="0"/>
              <a:t>: </a:t>
            </a:r>
            <a:r>
              <a:rPr lang="el-GR" smtClean="0"/>
              <a:t>Αποδεκτές τιμές είναι μόνο το </a:t>
            </a:r>
            <a:r>
              <a:rPr lang="en-US" smtClean="0"/>
              <a:t>True </a:t>
            </a:r>
            <a:r>
              <a:rPr lang="el-GR" smtClean="0"/>
              <a:t>και το </a:t>
            </a:r>
            <a:r>
              <a:rPr lang="en-US" smtClean="0"/>
              <a:t>False</a:t>
            </a:r>
          </a:p>
          <a:p>
            <a:pPr algn="just">
              <a:spcBef>
                <a:spcPct val="0"/>
              </a:spcBef>
              <a:buClr>
                <a:srgbClr val="002060"/>
              </a:buClr>
            </a:pPr>
            <a:endParaRPr lang="en-US" smtClean="0"/>
          </a:p>
          <a:p>
            <a:pPr algn="just"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</a:pPr>
            <a:r>
              <a:rPr lang="el-GR" smtClean="0"/>
              <a:t>    Ο τύπος αυτός συναντάται κυρίως όταν υπάρχουν συνθήκες στον κώδικα μας</a:t>
            </a:r>
            <a:endParaRPr lang="en-US" smtClean="0"/>
          </a:p>
          <a:p>
            <a:pPr algn="just">
              <a:spcBef>
                <a:spcPct val="0"/>
              </a:spcBef>
              <a:buClr>
                <a:srgbClr val="002060"/>
              </a:buClr>
            </a:pPr>
            <a:endParaRPr lang="el-G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928688" y="785813"/>
            <a:ext cx="6761162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i="1" smtClean="0"/>
              <a:t>O </a:t>
            </a:r>
            <a:r>
              <a:rPr lang="el-GR" b="1" i="1" smtClean="0"/>
              <a:t>χώρος  στη  μνήμη</a:t>
            </a:r>
          </a:p>
        </p:txBody>
      </p:sp>
      <p:graphicFrame>
        <p:nvGraphicFramePr>
          <p:cNvPr id="7" name="6 - Πίνακας"/>
          <p:cNvGraphicFramePr>
            <a:graphicFrameLocks noGrp="1"/>
          </p:cNvGraphicFramePr>
          <p:nvPr/>
        </p:nvGraphicFramePr>
        <p:xfrm>
          <a:off x="1000125" y="2214563"/>
          <a:ext cx="7215188" cy="2547937"/>
        </p:xfrm>
        <a:graphic>
          <a:graphicData uri="http://schemas.openxmlformats.org/drawingml/2006/table">
            <a:tbl>
              <a:tblPr/>
              <a:tblGrid>
                <a:gridCol w="3945809"/>
                <a:gridCol w="3269379"/>
              </a:tblGrid>
              <a:tr h="6220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2400" b="1" i="1" dirty="0">
                          <a:latin typeface="Calibri"/>
                          <a:ea typeface="Calibri"/>
                          <a:cs typeface="Times New Roman"/>
                        </a:rPr>
                        <a:t>Τύπος μεταβλητής </a:t>
                      </a:r>
                      <a:endParaRPr lang="el-GR" sz="2400" i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42" marR="73642" marT="49107" marB="491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2400" b="1" i="1" dirty="0">
                          <a:latin typeface="Calibri"/>
                          <a:ea typeface="Calibri"/>
                          <a:cs typeface="Times New Roman"/>
                        </a:rPr>
                        <a:t>Μέγεθος στη μνήμη </a:t>
                      </a:r>
                    </a:p>
                  </a:txBody>
                  <a:tcPr marL="73642" marR="73642" marT="49107" marB="491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6419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2000" b="1" dirty="0" smtClean="0">
                          <a:latin typeface="Calibri"/>
                          <a:ea typeface="Calibri"/>
                          <a:cs typeface="Times New Roman"/>
                        </a:rPr>
                        <a:t>Ακέραιοι </a:t>
                      </a:r>
                      <a:r>
                        <a:rPr lang="el-GR" sz="2000" b="1" dirty="0"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Integers) </a:t>
                      </a:r>
                      <a:endParaRPr lang="el-G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42" marR="73642" marT="49107" marB="491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4 Bytes </a:t>
                      </a:r>
                      <a:endParaRPr lang="el-G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42" marR="73642" marT="49107" marB="491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419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2000" b="1" dirty="0">
                          <a:latin typeface="Calibri"/>
                          <a:ea typeface="Calibri"/>
                          <a:cs typeface="Times New Roman"/>
                        </a:rPr>
                        <a:t>Κινητής Υποδιαστολής (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Floats) </a:t>
                      </a:r>
                      <a:endParaRPr lang="el-G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42" marR="73642" marT="49107" marB="491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4 Bytes </a:t>
                      </a:r>
                      <a:endParaRPr lang="el-G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42" marR="73642" marT="49107" marB="491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419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2000" b="1" dirty="0" smtClean="0">
                          <a:latin typeface="Calibri"/>
                          <a:ea typeface="Calibri"/>
                          <a:cs typeface="Times New Roman"/>
                        </a:rPr>
                        <a:t>Αλφαριθμητικά </a:t>
                      </a:r>
                      <a:r>
                        <a:rPr lang="el-GR" sz="2000" b="1" dirty="0"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strings) </a:t>
                      </a:r>
                      <a:endParaRPr lang="el-G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42" marR="73642" marT="49107" marB="491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1 Byte </a:t>
                      </a:r>
                      <a:endParaRPr lang="el-G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3642" marR="73642" marT="49107" marB="4910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071563" y="642938"/>
            <a:ext cx="6761162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Παραδείγματα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>
          <a:xfrm>
            <a:off x="250825" y="2373313"/>
            <a:ext cx="3600450" cy="3973512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</a:pPr>
            <a:r>
              <a:rPr lang="el-GR" b="1" i="1" smtClean="0"/>
              <a:t>  Παράδειγμα 1</a:t>
            </a:r>
            <a:r>
              <a:rPr lang="el-GR" smtClean="0"/>
              <a:t>: </a:t>
            </a:r>
          </a:p>
          <a:p>
            <a:pPr lvl="1"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</a:pPr>
            <a:r>
              <a:rPr lang="el-GR" smtClean="0"/>
              <a:t>	</a:t>
            </a:r>
          </a:p>
          <a:p>
            <a:pPr lvl="1"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</a:pPr>
            <a:r>
              <a:rPr lang="el-GR" smtClean="0"/>
              <a:t>	</a:t>
            </a:r>
            <a:r>
              <a:rPr lang="en-US" smtClean="0"/>
              <a:t>x = 5</a:t>
            </a:r>
          </a:p>
          <a:p>
            <a:pPr lvl="1"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</a:pPr>
            <a:r>
              <a:rPr lang="en-US" smtClean="0"/>
              <a:t>	y = 3.15</a:t>
            </a:r>
          </a:p>
          <a:p>
            <a:pPr lvl="1"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</a:pPr>
            <a:r>
              <a:rPr lang="en-US" smtClean="0"/>
              <a:t>	name = “Giorgos”</a:t>
            </a:r>
          </a:p>
          <a:p>
            <a:pPr lvl="1"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</a:pPr>
            <a:r>
              <a:rPr lang="en-US" smtClean="0"/>
              <a:t>	continue = True</a:t>
            </a:r>
            <a:endParaRPr lang="el-GR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140200" y="2373313"/>
            <a:ext cx="4146550" cy="3973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defRPr/>
            </a:pPr>
            <a:r>
              <a:rPr lang="en-US" sz="2400" b="1" i="1" kern="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r>
              <a:rPr lang="el-GR" sz="2400" b="1" i="1" kern="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       </a:t>
            </a:r>
            <a:r>
              <a:rPr lang="el-GR" sz="3200" b="1" i="1" kern="0" dirty="0">
                <a:latin typeface="+mn-lt"/>
                <a:ea typeface="Titillium Web Light"/>
                <a:cs typeface="Titillium Web Light"/>
                <a:sym typeface="Titillium Web Light"/>
              </a:rPr>
              <a:t>Παράδειγμα </a:t>
            </a:r>
            <a:r>
              <a:rPr lang="en-US" sz="3200" b="1" i="1" kern="0" dirty="0">
                <a:latin typeface="+mn-lt"/>
                <a:ea typeface="Titillium Web Light"/>
                <a:cs typeface="Titillium Web Light"/>
                <a:sym typeface="Titillium Web Light"/>
              </a:rPr>
              <a:t>2</a:t>
            </a:r>
            <a:r>
              <a:rPr lang="el-GR" sz="3200" kern="0" dirty="0">
                <a:latin typeface="+mn-lt"/>
                <a:ea typeface="Titillium Web Light"/>
                <a:cs typeface="Titillium Web Light"/>
                <a:sym typeface="Titillium Web Light"/>
              </a:rPr>
              <a:t>: 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itillium Web Light"/>
              <a:buNone/>
              <a:defRPr/>
            </a:pPr>
            <a:endParaRPr lang="en-US" sz="2400" kern="0" dirty="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itillium Web Light"/>
              <a:buNone/>
              <a:defRPr/>
            </a:pPr>
            <a:r>
              <a:rPr lang="el-GR" sz="2800" kern="0" dirty="0">
                <a:latin typeface="+mn-lt"/>
                <a:ea typeface="Titillium Web Light"/>
                <a:cs typeface="Titillium Web Light"/>
                <a:sym typeface="Titillium Web Light"/>
              </a:rPr>
              <a:t>           Ένα </a:t>
            </a:r>
            <a:r>
              <a:rPr lang="el-GR" sz="2800" kern="0" dirty="0">
                <a:latin typeface="+mn-lt"/>
                <a:ea typeface="Titillium Web Light"/>
                <a:cs typeface="Titillium Web Light"/>
                <a:sym typeface="Titillium Web Light"/>
              </a:rPr>
              <a:t>άτομο: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itillium Web Light"/>
              <a:buNone/>
              <a:defRPr/>
            </a:pPr>
            <a:r>
              <a:rPr lang="el-GR" sz="2800" kern="0" dirty="0">
                <a:latin typeface="+mn-lt"/>
                <a:ea typeface="Titillium Web Light"/>
                <a:cs typeface="Titillium Web Light"/>
                <a:sym typeface="Titillium Web Light"/>
              </a:rPr>
              <a:t>	</a:t>
            </a:r>
            <a:r>
              <a:rPr lang="en-US" sz="2800" kern="0" dirty="0">
                <a:latin typeface="+mn-lt"/>
                <a:ea typeface="Titillium Web Light"/>
                <a:cs typeface="Titillium Web Light"/>
                <a:sym typeface="Titillium Web Light"/>
              </a:rPr>
              <a:t>name = “</a:t>
            </a:r>
            <a:r>
              <a:rPr lang="en-US" sz="2800" kern="0" dirty="0" err="1">
                <a:latin typeface="+mn-lt"/>
                <a:ea typeface="Titillium Web Light"/>
                <a:cs typeface="Titillium Web Light"/>
                <a:sym typeface="Titillium Web Light"/>
              </a:rPr>
              <a:t>Giorgos</a:t>
            </a:r>
            <a:r>
              <a:rPr lang="en-US" sz="2800" kern="0" dirty="0">
                <a:latin typeface="+mn-lt"/>
                <a:ea typeface="Titillium Web Light"/>
                <a:cs typeface="Titillium Web Light"/>
                <a:sym typeface="Titillium Web Light"/>
              </a:rPr>
              <a:t>”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itillium Web Light"/>
              <a:buNone/>
              <a:defRPr/>
            </a:pPr>
            <a:r>
              <a:rPr lang="en-US" sz="2800" kern="0" dirty="0">
                <a:latin typeface="+mn-lt"/>
                <a:ea typeface="Titillium Web Light"/>
                <a:cs typeface="Titillium Web Light"/>
                <a:sym typeface="Titillium Web Light"/>
              </a:rPr>
              <a:t>	age = 18</a:t>
            </a: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itillium Web Light"/>
              <a:buNone/>
              <a:defRPr/>
            </a:pPr>
            <a:r>
              <a:rPr lang="en-US" sz="2800" kern="0" dirty="0">
                <a:latin typeface="+mn-lt"/>
                <a:ea typeface="Titillium Web Light"/>
                <a:cs typeface="Titillium Web Light"/>
                <a:sym typeface="Titillium Web Light"/>
              </a:rPr>
              <a:t>	height = 1.80</a:t>
            </a:r>
            <a:endParaRPr lang="el-GR" sz="2800" kern="0" dirty="0">
              <a:latin typeface="+mn-l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928688" y="714375"/>
            <a:ext cx="6761162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i="1" smtClean="0"/>
              <a:t>Typecast</a:t>
            </a:r>
            <a:endParaRPr lang="el-GR" b="1" i="1" smtClean="0"/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>
          <a:xfrm>
            <a:off x="714375" y="2071688"/>
            <a:ext cx="7643813" cy="3973512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002060"/>
              </a:buClr>
            </a:pPr>
            <a:r>
              <a:rPr lang="en-US" smtClean="0"/>
              <a:t> </a:t>
            </a:r>
            <a:r>
              <a:rPr lang="el-GR" smtClean="0"/>
              <a:t>Μέσω αυτής της λειτουργίας μπορούν να μετατρέπουμε μεταβλητές του ενός τύπου σε κάποιον άλλο.</a:t>
            </a:r>
          </a:p>
          <a:p>
            <a:pPr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</a:pPr>
            <a:r>
              <a:rPr lang="el-GR" smtClean="0"/>
              <a:t>    </a:t>
            </a:r>
            <a:r>
              <a:rPr lang="en-US" smtClean="0"/>
              <a:t> </a:t>
            </a:r>
            <a:r>
              <a:rPr lang="el-GR" b="1" i="1" smtClean="0"/>
              <a:t>π.χ.</a:t>
            </a:r>
          </a:p>
          <a:p>
            <a:pPr lvl="2"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</a:pPr>
            <a:r>
              <a:rPr lang="el-GR" smtClean="0"/>
              <a:t>	</a:t>
            </a:r>
            <a:r>
              <a:rPr lang="en-US" smtClean="0"/>
              <a:t>x = 5, </a:t>
            </a:r>
            <a:r>
              <a:rPr lang="el-GR" smtClean="0"/>
              <a:t>είναι </a:t>
            </a:r>
            <a:r>
              <a:rPr lang="en-US" smtClean="0"/>
              <a:t>int</a:t>
            </a:r>
          </a:p>
          <a:p>
            <a:pPr lvl="2"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</a:pPr>
            <a:r>
              <a:rPr lang="en-US" smtClean="0"/>
              <a:t>	y = str(x), </a:t>
            </a:r>
            <a:r>
              <a:rPr lang="el-GR" smtClean="0"/>
              <a:t>πλέον είναι το </a:t>
            </a:r>
            <a:r>
              <a:rPr lang="en-US" smtClean="0"/>
              <a:t>“5”</a:t>
            </a:r>
            <a:endParaRPr lang="el-G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11188" y="1797050"/>
            <a:ext cx="7461250" cy="3690938"/>
          </a:xfrm>
        </p:spPr>
        <p:txBody>
          <a:bodyPr/>
          <a:lstStyle/>
          <a:p>
            <a:pPr algn="just">
              <a:buFont typeface="Arial" charset="0"/>
              <a:buNone/>
              <a:defRPr/>
            </a:pPr>
            <a:r>
              <a:rPr lang="el-GR" sz="24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</a:t>
            </a:r>
            <a:r>
              <a:rPr lang="el-GR" sz="32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Μέσα από το </a:t>
            </a:r>
            <a:r>
              <a:rPr lang="en-US" sz="3200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Hello</a:t>
            </a:r>
            <a:r>
              <a:rPr lang="el-GR" sz="3200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World </a:t>
            </a:r>
            <a:r>
              <a:rPr lang="el-GR" sz="32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μαθαίνει κανείς το βασικό συντακτικό και το πώς να προβάλει μηνύματα στον χρήστη. Κατι πολύ σημαντικό για ένα πρόγραμμα.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071563" y="785813"/>
            <a:ext cx="6761162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i="1" smtClean="0"/>
              <a:t>User Input</a:t>
            </a:r>
            <a:endParaRPr lang="el-GR" b="1" i="1" smtClean="0"/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>
          <a:xfrm>
            <a:off x="928688" y="2143125"/>
            <a:ext cx="7215187" cy="1789113"/>
          </a:xfrm>
        </p:spPr>
        <p:txBody>
          <a:bodyPr/>
          <a:lstStyle/>
          <a:p>
            <a:pPr algn="just">
              <a:spcBef>
                <a:spcPct val="0"/>
              </a:spcBef>
              <a:buClr>
                <a:srgbClr val="002060"/>
              </a:buClr>
            </a:pPr>
            <a:r>
              <a:rPr lang="en-US" b="1" smtClean="0"/>
              <a:t> </a:t>
            </a:r>
            <a:r>
              <a:rPr lang="el-GR" b="1" smtClean="0"/>
              <a:t>Το </a:t>
            </a:r>
            <a:r>
              <a:rPr lang="el-GR" b="1" i="1" smtClean="0"/>
              <a:t>user input είναι ο τρόπος με τον   </a:t>
            </a:r>
            <a:br>
              <a:rPr lang="el-GR" b="1" i="1" smtClean="0"/>
            </a:br>
            <a:r>
              <a:rPr lang="el-GR" b="1" i="1" smtClean="0"/>
              <a:t>  οποίο δίνουμε τιμές σε μεταβλητές  </a:t>
            </a:r>
            <a:br>
              <a:rPr lang="el-GR" b="1" i="1" smtClean="0"/>
            </a:br>
            <a:r>
              <a:rPr lang="el-GR" b="1" i="1" smtClean="0"/>
              <a:t>   μέσα από το πληκτρολόγιο </a:t>
            </a:r>
            <a:endParaRPr lang="el-GR" b="1" smtClean="0"/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1071563" y="4484688"/>
            <a:ext cx="69294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l-GR" sz="2400"/>
              <a:t>Η εντολή που μας βοηθά να το επιτύχουμε αυτό είναι η  </a:t>
            </a:r>
            <a:r>
              <a:rPr lang="en-US" sz="2400" b="1" i="1">
                <a:solidFill>
                  <a:srgbClr val="C00000"/>
                </a:solidFill>
              </a:rPr>
              <a:t>input()</a:t>
            </a:r>
            <a:endParaRPr lang="el-GR" sz="2400" b="1" i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785813" y="714375"/>
            <a:ext cx="6761162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Εντολή </a:t>
            </a:r>
            <a:r>
              <a:rPr lang="en-US" b="1" i="1" smtClean="0"/>
              <a:t>input()</a:t>
            </a:r>
            <a:endParaRPr lang="el-GR" b="1" i="1" smtClean="0"/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>
          <a:xfrm>
            <a:off x="1000125" y="1928813"/>
            <a:ext cx="7572375" cy="3973512"/>
          </a:xfrm>
        </p:spPr>
        <p:txBody>
          <a:bodyPr/>
          <a:lstStyle/>
          <a:p>
            <a:pPr algn="just">
              <a:spcBef>
                <a:spcPct val="0"/>
              </a:spcBef>
              <a:buFont typeface="Arial" pitchFamily="34" charset="0"/>
              <a:buNone/>
            </a:pPr>
            <a:r>
              <a:rPr lang="el-GR" smtClean="0"/>
              <a:t>   Το μόνο που χρειάζεται να κάνουμε είναι να γράψουμε την μεταβλητή μας, να την εξισώσουμε με την είσοδο και τέλος να εισάγουμε τις τιμές. </a:t>
            </a:r>
          </a:p>
          <a:p>
            <a:pPr algn="just">
              <a:spcBef>
                <a:spcPct val="0"/>
              </a:spcBef>
              <a:buFont typeface="Arial" pitchFamily="34" charset="0"/>
              <a:buNone/>
            </a:pPr>
            <a:endParaRPr lang="el-GR" smtClean="0"/>
          </a:p>
          <a:p>
            <a:pPr algn="just">
              <a:spcBef>
                <a:spcPct val="0"/>
              </a:spcBef>
              <a:buFont typeface="Arial" pitchFamily="34" charset="0"/>
              <a:buNone/>
            </a:pPr>
            <a:r>
              <a:rPr lang="el-GR" smtClean="0"/>
              <a:t>   Τέλος πατάμε </a:t>
            </a:r>
            <a:r>
              <a:rPr lang="en-US" b="1" smtClean="0"/>
              <a:t>enter</a:t>
            </a:r>
            <a:r>
              <a:rPr lang="en-US" smtClean="0"/>
              <a:t> </a:t>
            </a:r>
            <a:r>
              <a:rPr lang="el-GR" smtClean="0"/>
              <a:t>για να συνεχίσει η εκτέλεση.</a:t>
            </a:r>
          </a:p>
          <a:p>
            <a:pPr lvl="1" algn="just">
              <a:spcBef>
                <a:spcPct val="0"/>
              </a:spcBef>
              <a:buFont typeface="Arial" pitchFamily="34" charset="0"/>
              <a:buNone/>
            </a:pPr>
            <a:r>
              <a:rPr lang="el-GR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928688" y="714375"/>
            <a:ext cx="6761162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Εκτύπωση μεταβλητών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idx="1"/>
          </p:nvPr>
        </p:nvSpPr>
        <p:spPr>
          <a:xfrm>
            <a:off x="428625" y="2214563"/>
            <a:ext cx="7858125" cy="3973512"/>
          </a:xfrm>
        </p:spPr>
        <p:txBody>
          <a:bodyPr/>
          <a:lstStyle/>
          <a:p>
            <a:pPr algn="just">
              <a:spcBef>
                <a:spcPct val="0"/>
              </a:spcBef>
              <a:buFont typeface="Arial" pitchFamily="34" charset="0"/>
              <a:buNone/>
            </a:pPr>
            <a:r>
              <a:rPr lang="el-GR" smtClean="0"/>
              <a:t>    Για να προβάλουμε το περιεχόμενο μιας μεταβλητής το μόνο που χρειάζεται είναι μια εντολή </a:t>
            </a:r>
            <a:r>
              <a:rPr lang="en-US" b="1" i="1" smtClean="0"/>
              <a:t>print()</a:t>
            </a:r>
            <a:endParaRPr lang="el-GR" b="1" i="1" smtClean="0"/>
          </a:p>
          <a:p>
            <a:pPr algn="just">
              <a:spcBef>
                <a:spcPct val="0"/>
              </a:spcBef>
              <a:buFont typeface="Arial" pitchFamily="34" charset="0"/>
              <a:buNone/>
            </a:pPr>
            <a:endParaRPr lang="el-GR" smtClean="0"/>
          </a:p>
          <a:p>
            <a:pPr algn="just">
              <a:spcBef>
                <a:spcPct val="0"/>
              </a:spcBef>
              <a:buFont typeface="Arial" pitchFamily="34" charset="0"/>
              <a:buNone/>
            </a:pPr>
            <a:r>
              <a:rPr lang="el-GR" smtClean="0"/>
              <a:t>    Αλλά, τώρα στην παρένθεση βάζουμε την μεταβλητή, της οποίας την τιμή θέλουμε να εμφανίσουμε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85813" y="857250"/>
            <a:ext cx="6761162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Επιπλέον χαρακτηριστικά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>
          <a:xfrm>
            <a:off x="395288" y="2565400"/>
            <a:ext cx="7677150" cy="1789113"/>
          </a:xfrm>
        </p:spPr>
        <p:txBody>
          <a:bodyPr/>
          <a:lstStyle/>
          <a:p>
            <a:pPr algn="just">
              <a:spcBef>
                <a:spcPct val="0"/>
              </a:spcBef>
              <a:buClr>
                <a:srgbClr val="002060"/>
              </a:buClr>
            </a:pPr>
            <a:r>
              <a:rPr lang="el-GR" smtClean="0"/>
              <a:t> Μπορούμε να προσθέσουμε ένα αλφαριθμητικό στην παρένθεση του </a:t>
            </a:r>
            <a:r>
              <a:rPr lang="en-US" b="1" i="1" smtClean="0"/>
              <a:t>input() </a:t>
            </a:r>
            <a:r>
              <a:rPr lang="el-GR" smtClean="0"/>
              <a:t>το οποίο θα προβάλλεται όταν τρέχει ο κώδικας!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put with mess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741363"/>
            <a:ext cx="7045325" cy="555148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000125" y="785813"/>
            <a:ext cx="6761163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Παραδείγματα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type="body" idx="1"/>
          </p:nvPr>
        </p:nvSpPr>
        <p:spPr>
          <a:xfrm>
            <a:off x="1000125" y="2000250"/>
            <a:ext cx="6761163" cy="39735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smtClean="0"/>
              <a:t>Για ένα άτομο όπως το ορίσαμε πριν θα είναι</a:t>
            </a:r>
          </a:p>
          <a:p>
            <a:pPr lvl="1">
              <a:spcBef>
                <a:spcPct val="0"/>
              </a:spcBef>
              <a:buFont typeface="Arial" pitchFamily="34" charset="0"/>
              <a:buNone/>
            </a:pPr>
            <a:r>
              <a:rPr lang="el-GR" smtClean="0"/>
              <a:t>	</a:t>
            </a:r>
            <a:endParaRPr lang="en-US" smtClean="0"/>
          </a:p>
          <a:p>
            <a:pPr lvl="1">
              <a:spcBef>
                <a:spcPct val="0"/>
              </a:spcBef>
              <a:buFont typeface="Arial" pitchFamily="34" charset="0"/>
              <a:buNone/>
            </a:pPr>
            <a:r>
              <a:rPr lang="en-US" smtClean="0"/>
              <a:t>	name = input(“Enter your name:”)</a:t>
            </a:r>
          </a:p>
          <a:p>
            <a:pPr lvl="1">
              <a:spcBef>
                <a:spcPct val="0"/>
              </a:spcBef>
              <a:buFont typeface="Arial" pitchFamily="34" charset="0"/>
              <a:buNone/>
            </a:pPr>
            <a:r>
              <a:rPr lang="en-US" smtClean="0"/>
              <a:t>	age = int(input(“Enter your age:”))</a:t>
            </a:r>
          </a:p>
          <a:p>
            <a:pPr lvl="1">
              <a:spcBef>
                <a:spcPct val="0"/>
              </a:spcBef>
              <a:buFont typeface="Arial" pitchFamily="34" charset="0"/>
              <a:buNone/>
            </a:pPr>
            <a:r>
              <a:rPr lang="en-US" smtClean="0"/>
              <a:t>	height = float(input(“Enter your height:”))</a:t>
            </a:r>
          </a:p>
          <a:p>
            <a:pPr lvl="1">
              <a:spcBef>
                <a:spcPct val="0"/>
              </a:spcBef>
              <a:buFont typeface="Arial" pitchFamily="34" charset="0"/>
              <a:buNone/>
            </a:pPr>
            <a:r>
              <a:rPr lang="en-US" smtClean="0"/>
              <a:t>	</a:t>
            </a:r>
            <a:endParaRPr lang="el-G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857250" y="642938"/>
            <a:ext cx="6761163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Γιατί </a:t>
            </a:r>
            <a:r>
              <a:rPr lang="en-US" b="1" i="1" smtClean="0"/>
              <a:t>int(input())??</a:t>
            </a:r>
            <a:endParaRPr lang="el-GR" b="1" i="1" smtClean="0"/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>
          <a:xfrm>
            <a:off x="642938" y="2000250"/>
            <a:ext cx="7643812" cy="2078038"/>
          </a:xfrm>
        </p:spPr>
        <p:txBody>
          <a:bodyPr/>
          <a:lstStyle/>
          <a:p>
            <a:pPr algn="just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l-GR" sz="2400" dirty="0" smtClean="0"/>
              <a:t>     Επειδή </a:t>
            </a:r>
            <a:r>
              <a:rPr lang="el-GR" sz="2400" dirty="0" err="1" smtClean="0"/>
              <a:t>ό,τι</a:t>
            </a:r>
            <a:r>
              <a:rPr lang="el-GR" sz="2400" dirty="0" smtClean="0"/>
              <a:t> διαβάζεται από το πληκτρολόγιο με την εντολή </a:t>
            </a:r>
            <a:r>
              <a:rPr lang="el-GR" sz="2400" b="1" i="1" dirty="0" err="1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input</a:t>
            </a:r>
            <a:r>
              <a:rPr lang="el-GR" sz="2400" dirty="0" smtClean="0"/>
              <a:t> μετατρέπεται σε μια συμβολοσειρά, ο προγραμματιστής οφείλει να “πει” στον υπολογιστή τι τύπου μεταβλητή είναι αυτή που ζητάει</a:t>
            </a:r>
            <a:r>
              <a:rPr lang="el-GR" sz="2000" dirty="0" smtClean="0"/>
              <a:t>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73113" y="4389438"/>
            <a:ext cx="6761162" cy="2078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ct val="100000"/>
              <a:buFont typeface="Titillium Web Light"/>
              <a:buNone/>
              <a:defRPr/>
            </a:pPr>
            <a:r>
              <a:rPr lang="el-GR" sz="2400" kern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  <a:ea typeface="Titillium Web Light"/>
                <a:cs typeface="Titillium Web Light"/>
                <a:sym typeface="Titillium Web Light"/>
              </a:rPr>
              <a:t>Εδώ λοιπόν έρχεται το </a:t>
            </a:r>
            <a:r>
              <a:rPr lang="en-US" sz="2400" b="1" i="1" kern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  <a:ea typeface="Titillium Web Light"/>
                <a:cs typeface="Titillium Web Light"/>
                <a:sym typeface="Titillium Web Light"/>
              </a:rPr>
              <a:t>typecasting</a:t>
            </a:r>
            <a:r>
              <a:rPr lang="en-US" sz="2400" kern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  <a:ea typeface="Titillium Web Light"/>
                <a:cs typeface="Titillium Web Light"/>
                <a:sym typeface="Titillium Web Light"/>
              </a:rPr>
              <a:t>, </a:t>
            </a:r>
            <a:r>
              <a:rPr lang="el-GR" sz="2400" kern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  <a:ea typeface="Titillium Web Light"/>
                <a:cs typeface="Titillium Web Light"/>
                <a:sym typeface="Titillium Web Light"/>
              </a:rPr>
              <a:t>το οποίο μας βοηθά να επιτύχουμε αυτήν την μετατροπή</a:t>
            </a:r>
            <a:r>
              <a:rPr lang="el-GR" sz="2000" kern="0" dirty="0">
                <a:solidFill>
                  <a:schemeClr val="tx2">
                    <a:lumMod val="85000"/>
                    <a:lumOff val="15000"/>
                  </a:schemeClr>
                </a:solidFill>
                <a:latin typeface="Calibri" pitchFamily="34" charset="0"/>
                <a:ea typeface="Titillium Web Light"/>
                <a:cs typeface="Titillium Web Light"/>
                <a:sym typeface="Titillium Web Ligh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Placeholder 1"/>
          <p:cNvSpPr>
            <a:spLocks noGrp="1"/>
          </p:cNvSpPr>
          <p:nvPr>
            <p:ph type="body" idx="1"/>
          </p:nvPr>
        </p:nvSpPr>
        <p:spPr>
          <a:xfrm>
            <a:off x="785813" y="1214438"/>
            <a:ext cx="7929562" cy="4746625"/>
          </a:xfrm>
        </p:spPr>
        <p:txBody>
          <a:bodyPr/>
          <a:lstStyle/>
          <a:p>
            <a:pPr algn="just">
              <a:spcBef>
                <a:spcPct val="0"/>
              </a:spcBef>
              <a:buSzTx/>
              <a:buFont typeface="Arial" pitchFamily="34" charset="0"/>
              <a:buNone/>
              <a:defRPr/>
            </a:pPr>
            <a:r>
              <a:rPr lang="el-GR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</a:t>
            </a:r>
            <a:r>
              <a:rPr lang="el-GR" b="1" i="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Βασικές πράξεις </a:t>
            </a:r>
            <a:r>
              <a:rPr lang="el-GR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αποκαλούμε τις διαδικασίες που αποτελούνται από μεταβλητές και σύμβολα (τελεστές) και παράγουν </a:t>
            </a:r>
            <a:r>
              <a:rPr lang="el-GR" sz="3600" b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νέες</a:t>
            </a:r>
            <a:r>
              <a:rPr lang="el-GR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τιμές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2"/>
          <p:cNvSpPr>
            <a:spLocks noGrp="1"/>
          </p:cNvSpPr>
          <p:nvPr>
            <p:ph type="title"/>
          </p:nvPr>
        </p:nvSpPr>
        <p:spPr>
          <a:xfrm>
            <a:off x="1071563" y="571500"/>
            <a:ext cx="6761162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Παραδείγματα χρήσης</a:t>
            </a:r>
          </a:p>
        </p:txBody>
      </p:sp>
      <p:sp>
        <p:nvSpPr>
          <p:cNvPr id="44035" name="Text Placeholder 3"/>
          <p:cNvSpPr>
            <a:spLocks noGrp="1"/>
          </p:cNvSpPr>
          <p:nvPr>
            <p:ph type="body" idx="1"/>
          </p:nvPr>
        </p:nvSpPr>
        <p:spPr>
          <a:xfrm>
            <a:off x="717550" y="2311400"/>
            <a:ext cx="6761163" cy="3973513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§"/>
            </a:pPr>
            <a:r>
              <a:rPr lang="el-GR" smtClean="0"/>
              <a:t> Αριθμητικές πράξεις</a:t>
            </a:r>
          </a:p>
          <a:p>
            <a:pPr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§"/>
            </a:pPr>
            <a:r>
              <a:rPr lang="el-GR" smtClean="0"/>
              <a:t> Εκχώρηση τιμών σε μεταβλητές</a:t>
            </a:r>
          </a:p>
          <a:p>
            <a:pPr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§"/>
            </a:pPr>
            <a:r>
              <a:rPr lang="el-GR" smtClean="0"/>
              <a:t> Έλεγχος συνθηκών</a:t>
            </a:r>
          </a:p>
          <a:p>
            <a:pPr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§"/>
            </a:pPr>
            <a:r>
              <a:rPr lang="el-GR" smtClean="0"/>
              <a:t> Άλγεβρα </a:t>
            </a:r>
            <a:r>
              <a:rPr lang="en-US" smtClean="0"/>
              <a:t>Boole</a:t>
            </a:r>
          </a:p>
          <a:p>
            <a:pPr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§"/>
            </a:pPr>
            <a:r>
              <a:rPr lang="en-US" smtClean="0"/>
              <a:t> </a:t>
            </a:r>
            <a:r>
              <a:rPr lang="el-GR" smtClean="0"/>
              <a:t>Χειρισμός δυαδικών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143000" y="714375"/>
            <a:ext cx="6761163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Τελεστές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type="body" idx="1"/>
          </p:nvPr>
        </p:nvSpPr>
        <p:spPr>
          <a:xfrm>
            <a:off x="717550" y="2311400"/>
            <a:ext cx="6761163" cy="3973513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002060"/>
              </a:buClr>
            </a:pPr>
            <a:r>
              <a:rPr lang="el-GR" smtClean="0"/>
              <a:t> Είναι τα σύμβολα με τα οποία εκτελούμε τις βασικές πράξεις</a:t>
            </a:r>
          </a:p>
          <a:p>
            <a:pPr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</a:pPr>
            <a:r>
              <a:rPr lang="el-GR" smtClean="0"/>
              <a:t> </a:t>
            </a:r>
          </a:p>
          <a:p>
            <a:pPr>
              <a:spcBef>
                <a:spcPct val="0"/>
              </a:spcBef>
              <a:buClr>
                <a:srgbClr val="002060"/>
              </a:buClr>
            </a:pPr>
            <a:r>
              <a:rPr lang="el-GR" smtClean="0"/>
              <a:t> Ανάλογα με το είδος της πράξης χωρίζονται σε κατηγορίες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>
          <a:xfrm>
            <a:off x="717550" y="985838"/>
            <a:ext cx="6761163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Συντακτικό</a:t>
            </a:r>
          </a:p>
        </p:txBody>
      </p:sp>
      <p:sp>
        <p:nvSpPr>
          <p:cNvPr id="18435" name="Text Placeholder 3"/>
          <p:cNvSpPr>
            <a:spLocks noGrp="1"/>
          </p:cNvSpPr>
          <p:nvPr>
            <p:ph type="body" idx="1"/>
          </p:nvPr>
        </p:nvSpPr>
        <p:spPr>
          <a:xfrm>
            <a:off x="500063" y="2565400"/>
            <a:ext cx="7929562" cy="2720975"/>
          </a:xfrm>
        </p:spPr>
        <p:txBody>
          <a:bodyPr/>
          <a:lstStyle/>
          <a:p>
            <a:pPr algn="just"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</a:pPr>
            <a:r>
              <a:rPr lang="el-GR" smtClean="0"/>
              <a:t>   Ονομάζουμε το σύνολο από </a:t>
            </a:r>
            <a:r>
              <a:rPr lang="el-GR" b="1" smtClean="0"/>
              <a:t>κανόνες</a:t>
            </a:r>
            <a:r>
              <a:rPr lang="el-GR" smtClean="0"/>
              <a:t> που ορίζουν τους συνδυασμούς συμβόλων, που θεωρούνται σωστά δομημένα προγράμματα στη γλώσσα προγραμματισμού.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000125" y="714375"/>
            <a:ext cx="6761163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Κατηγορίες τελεστών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755650" y="2084388"/>
            <a:ext cx="6761163" cy="4416425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el-GR" smtClean="0"/>
              <a:t> </a:t>
            </a:r>
            <a:r>
              <a:rPr lang="el-GR" b="1" smtClean="0"/>
              <a:t>Εκχώρησης</a:t>
            </a:r>
            <a:r>
              <a:rPr lang="el-GR" smtClean="0"/>
              <a:t> </a:t>
            </a:r>
          </a:p>
          <a:p>
            <a:pPr>
              <a:lnSpc>
                <a:spcPct val="20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el-GR" b="1" smtClean="0"/>
              <a:t> Αριθμητικοί</a:t>
            </a:r>
          </a:p>
          <a:p>
            <a:pPr>
              <a:lnSpc>
                <a:spcPct val="20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el-GR" smtClean="0"/>
              <a:t> </a:t>
            </a:r>
            <a:r>
              <a:rPr lang="el-GR" b="1" smtClean="0"/>
              <a:t>Σχεσιακοί</a:t>
            </a:r>
          </a:p>
          <a:p>
            <a:pPr>
              <a:lnSpc>
                <a:spcPct val="20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el-GR" smtClean="0"/>
              <a:t> </a:t>
            </a:r>
            <a:r>
              <a:rPr lang="el-GR" b="1" smtClean="0"/>
              <a:t>Λογικοί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071563" y="500063"/>
            <a:ext cx="6761162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Τελεστής εκχώρησης (=)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000125" y="2286000"/>
            <a:ext cx="69246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l-GR" sz="6600" b="1" i="1">
                <a:solidFill>
                  <a:srgbClr val="C00000"/>
                </a:solidFill>
              </a:rPr>
              <a:t>μεταβλητή = τιμή</a:t>
            </a:r>
            <a:endParaRPr lang="en-US" sz="6600" b="1" i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000125" y="214313"/>
            <a:ext cx="6761163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Αριθμητικοί τελεστές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63" y="1428750"/>
          <a:ext cx="7858125" cy="454977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47396"/>
                <a:gridCol w="3627818"/>
                <a:gridCol w="2882912"/>
              </a:tblGrid>
              <a:tr h="52805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Τελεστές</a:t>
                      </a:r>
                      <a:endParaRPr lang="el-GR" sz="2400" dirty="0"/>
                    </a:p>
                  </a:txBody>
                  <a:tcPr marL="91439" marR="91439" marT="60959" marB="6095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Πράξη</a:t>
                      </a:r>
                      <a:endParaRPr lang="el-GR" sz="2400" dirty="0"/>
                    </a:p>
                  </a:txBody>
                  <a:tcPr marL="91439" marR="91439" marT="60959" marB="6095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Παραδείγματα</a:t>
                      </a:r>
                      <a:endParaRPr lang="el-GR" sz="2400" dirty="0"/>
                    </a:p>
                  </a:txBody>
                  <a:tcPr marL="91439" marR="91439" marT="60959" marB="6095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5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+</a:t>
                      </a:r>
                      <a:endParaRPr lang="el-GR" sz="2400" dirty="0"/>
                    </a:p>
                  </a:txBody>
                  <a:tcPr marL="91439" marR="91439" marT="60959" marB="6095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Πρόσθεση</a:t>
                      </a:r>
                      <a:endParaRPr lang="el-GR" sz="2400" dirty="0"/>
                    </a:p>
                  </a:txBody>
                  <a:tcPr marL="91439" marR="91439" marT="60959" marB="6095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r>
                        <a:rPr lang="en-US" sz="2400" baseline="0" dirty="0" smtClean="0"/>
                        <a:t> = a + b</a:t>
                      </a:r>
                      <a:endParaRPr lang="el-GR" sz="2400" dirty="0"/>
                    </a:p>
                  </a:txBody>
                  <a:tcPr marL="91439" marR="91439" marT="60959" marB="6095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5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-</a:t>
                      </a:r>
                      <a:endParaRPr lang="el-GR" sz="2400" dirty="0"/>
                    </a:p>
                  </a:txBody>
                  <a:tcPr marL="91439" marR="91439" marT="60959" marB="6095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Αφαίρεση</a:t>
                      </a:r>
                      <a:endParaRPr lang="el-GR" sz="2400" dirty="0"/>
                    </a:p>
                  </a:txBody>
                  <a:tcPr marL="91439" marR="91439" marT="60959" marB="6095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r>
                        <a:rPr lang="en-US" sz="2400" baseline="0" dirty="0" smtClean="0"/>
                        <a:t> = a - b</a:t>
                      </a:r>
                      <a:endParaRPr lang="el-GR" sz="2400" dirty="0"/>
                    </a:p>
                  </a:txBody>
                  <a:tcPr marL="91439" marR="91439" marT="60959" marB="6095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5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*</a:t>
                      </a:r>
                      <a:endParaRPr lang="el-GR" sz="2400" dirty="0"/>
                    </a:p>
                  </a:txBody>
                  <a:tcPr marL="91439" marR="91439" marT="60959" marB="6095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Πολλαπλασιασμός</a:t>
                      </a:r>
                      <a:endParaRPr lang="el-GR" sz="2400" dirty="0"/>
                    </a:p>
                  </a:txBody>
                  <a:tcPr marL="91439" marR="91439" marT="60959" marB="6095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 = a * b</a:t>
                      </a:r>
                      <a:endParaRPr lang="el-GR" sz="2400" dirty="0"/>
                    </a:p>
                  </a:txBody>
                  <a:tcPr marL="91439" marR="91439" marT="60959" marB="6095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5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/</a:t>
                      </a:r>
                      <a:endParaRPr lang="el-GR" sz="2400" dirty="0"/>
                    </a:p>
                  </a:txBody>
                  <a:tcPr marL="91439" marR="91439" marT="60959" marB="6095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Διαίρεση</a:t>
                      </a:r>
                      <a:endParaRPr lang="el-GR" sz="2400" dirty="0"/>
                    </a:p>
                  </a:txBody>
                  <a:tcPr marL="91439" marR="91439" marT="60959" marB="6095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 = a / b</a:t>
                      </a:r>
                      <a:endParaRPr lang="el-GR" sz="2400" dirty="0"/>
                    </a:p>
                  </a:txBody>
                  <a:tcPr marL="91439" marR="91439" marT="60959" marB="6095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5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**</a:t>
                      </a:r>
                      <a:endParaRPr lang="el-GR" sz="2400" dirty="0"/>
                    </a:p>
                  </a:txBody>
                  <a:tcPr marL="91439" marR="91439" marT="60959" marB="6095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Ύψωση</a:t>
                      </a:r>
                      <a:r>
                        <a:rPr lang="el-GR" sz="2400" baseline="0" dirty="0" smtClean="0"/>
                        <a:t> σε δύναμη</a:t>
                      </a:r>
                      <a:endParaRPr lang="el-GR" sz="2400" dirty="0"/>
                    </a:p>
                  </a:txBody>
                  <a:tcPr marL="91439" marR="91439" marT="60959" marB="6095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r>
                        <a:rPr lang="en-US" sz="2400" baseline="0" dirty="0" smtClean="0"/>
                        <a:t> = b ** 2</a:t>
                      </a:r>
                      <a:endParaRPr lang="el-GR" sz="2400" dirty="0"/>
                    </a:p>
                  </a:txBody>
                  <a:tcPr marL="91439" marR="91439" marT="60959" marB="6095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5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//</a:t>
                      </a:r>
                      <a:endParaRPr lang="el-GR" sz="2400" dirty="0"/>
                    </a:p>
                  </a:txBody>
                  <a:tcPr marL="91439" marR="91439" marT="60959" marB="6095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Ακέραια διαίρεση</a:t>
                      </a:r>
                      <a:endParaRPr lang="el-GR" sz="2400" dirty="0"/>
                    </a:p>
                  </a:txBody>
                  <a:tcPr marL="91439" marR="91439" marT="60959" marB="6095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 = a // b</a:t>
                      </a:r>
                      <a:endParaRPr lang="el-GR" sz="2400" dirty="0"/>
                    </a:p>
                  </a:txBody>
                  <a:tcPr marL="91439" marR="91439" marT="60959" marB="6095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25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%</a:t>
                      </a:r>
                      <a:endParaRPr lang="el-GR" sz="2400" dirty="0"/>
                    </a:p>
                  </a:txBody>
                  <a:tcPr marL="91439" marR="91439" marT="60959" marB="6095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Υπόλοιπο ακέραιας</a:t>
                      </a:r>
                      <a:r>
                        <a:rPr lang="el-GR" sz="2400" baseline="0" dirty="0" smtClean="0"/>
                        <a:t> διαίρεσης</a:t>
                      </a:r>
                      <a:endParaRPr lang="el-GR" sz="2400" dirty="0"/>
                    </a:p>
                  </a:txBody>
                  <a:tcPr marL="91439" marR="91439" marT="60959" marB="6095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 = a % b</a:t>
                      </a:r>
                      <a:endParaRPr lang="el-GR" sz="2400" dirty="0"/>
                    </a:p>
                  </a:txBody>
                  <a:tcPr marL="91439" marR="91439" marT="60959" marB="60959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071563" y="571500"/>
            <a:ext cx="6761162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Αριθμητικές παραστάσεις</a:t>
            </a:r>
          </a:p>
        </p:txBody>
      </p:sp>
      <p:sp>
        <p:nvSpPr>
          <p:cNvPr id="49155" name="Text Placeholder 2"/>
          <p:cNvSpPr>
            <a:spLocks noGrp="1"/>
          </p:cNvSpPr>
          <p:nvPr>
            <p:ph type="body" idx="1"/>
          </p:nvPr>
        </p:nvSpPr>
        <p:spPr>
          <a:xfrm>
            <a:off x="717550" y="1857375"/>
            <a:ext cx="7569200" cy="4427538"/>
          </a:xfrm>
        </p:spPr>
        <p:txBody>
          <a:bodyPr/>
          <a:lstStyle/>
          <a:p>
            <a:pPr algn="just"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</a:pPr>
            <a:r>
              <a:rPr lang="el-GR" smtClean="0"/>
              <a:t>    Αποτελεί ένα σύνολο μεταβλητών και αριθμών,   όπου τα στοιχεία του συνόλου συνδέονται μεταξύ τους με αριθμητικούς τελεστές.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785813" y="500063"/>
            <a:ext cx="6761162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Παραδείγματα</a:t>
            </a:r>
          </a:p>
        </p:txBody>
      </p:sp>
      <p:sp>
        <p:nvSpPr>
          <p:cNvPr id="50179" name="Text Placeholder 2"/>
          <p:cNvSpPr>
            <a:spLocks noGrp="1"/>
          </p:cNvSpPr>
          <p:nvPr>
            <p:ph type="body" idx="1"/>
          </p:nvPr>
        </p:nvSpPr>
        <p:spPr>
          <a:xfrm>
            <a:off x="500063" y="2000250"/>
            <a:ext cx="8143875" cy="3973513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</a:pPr>
            <a:r>
              <a:rPr lang="el-GR" smtClean="0"/>
              <a:t>    Αν </a:t>
            </a:r>
            <a:r>
              <a:rPr lang="en-US" b="1" i="1" smtClean="0"/>
              <a:t>a = 5</a:t>
            </a:r>
            <a:r>
              <a:rPr lang="en-US" smtClean="0"/>
              <a:t>, </a:t>
            </a:r>
            <a:r>
              <a:rPr lang="en-US" b="1" i="1" smtClean="0"/>
              <a:t>b = </a:t>
            </a:r>
            <a:r>
              <a:rPr lang="el-GR" b="1" i="1" smtClean="0"/>
              <a:t>6</a:t>
            </a:r>
            <a:r>
              <a:rPr lang="el-GR" smtClean="0"/>
              <a:t>, ποια είναι τα αποτελέσματα των παρακάτω αριθμητικών παραστάσεων;</a:t>
            </a:r>
          </a:p>
          <a:p>
            <a:pPr lvl="1">
              <a:spcBef>
                <a:spcPct val="0"/>
              </a:spcBef>
              <a:buClr>
                <a:srgbClr val="002060"/>
              </a:buClr>
              <a:buFont typeface="Arial" pitchFamily="34" charset="0"/>
              <a:buChar char="•"/>
            </a:pPr>
            <a:endParaRPr lang="el-GR" sz="2400" smtClean="0"/>
          </a:p>
          <a:p>
            <a:pPr lvl="3">
              <a:spcBef>
                <a:spcPct val="0"/>
              </a:spcBef>
              <a:buClr>
                <a:srgbClr val="002060"/>
              </a:buClr>
              <a:buFont typeface="Arial" pitchFamily="34" charset="0"/>
              <a:buChar char="•"/>
            </a:pPr>
            <a:r>
              <a:rPr lang="el-GR" sz="2400" smtClean="0"/>
              <a:t> </a:t>
            </a:r>
            <a:r>
              <a:rPr lang="en-US" sz="2400" smtClean="0"/>
              <a:t>a + b</a:t>
            </a:r>
          </a:p>
          <a:p>
            <a:pPr lvl="3">
              <a:spcBef>
                <a:spcPct val="0"/>
              </a:spcBef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400" smtClean="0"/>
              <a:t> a – b**b</a:t>
            </a:r>
          </a:p>
          <a:p>
            <a:pPr lvl="3">
              <a:spcBef>
                <a:spcPct val="0"/>
              </a:spcBef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400" smtClean="0"/>
              <a:t> a * (b/a)</a:t>
            </a:r>
          </a:p>
          <a:p>
            <a:pPr lvl="3">
              <a:spcBef>
                <a:spcPct val="0"/>
              </a:spcBef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400" smtClean="0"/>
              <a:t> a**b</a:t>
            </a:r>
          </a:p>
          <a:p>
            <a:pPr lvl="3">
              <a:spcBef>
                <a:spcPct val="0"/>
              </a:spcBef>
              <a:buClr>
                <a:srgbClr val="002060"/>
              </a:buClr>
              <a:buFont typeface="Arial" pitchFamily="34" charset="0"/>
              <a:buChar char="•"/>
            </a:pPr>
            <a:r>
              <a:rPr lang="en-US" sz="2400" smtClean="0"/>
              <a:t> (a</a:t>
            </a:r>
            <a:r>
              <a:rPr lang="el-GR" sz="2400" smtClean="0"/>
              <a:t> </a:t>
            </a:r>
            <a:r>
              <a:rPr lang="en-US" sz="2400" smtClean="0"/>
              <a:t>% b) + (a // b)</a:t>
            </a:r>
            <a:r>
              <a:rPr lang="el-GR" sz="2400" smtClean="0"/>
              <a:t>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28688" y="785813"/>
            <a:ext cx="6761162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Σχεσιακοί τελεστές - 1</a:t>
            </a:r>
          </a:p>
        </p:txBody>
      </p:sp>
      <p:sp>
        <p:nvSpPr>
          <p:cNvPr id="51203" name="Text Placeholder 2"/>
          <p:cNvSpPr>
            <a:spLocks noGrp="1"/>
          </p:cNvSpPr>
          <p:nvPr>
            <p:ph type="body" idx="1"/>
          </p:nvPr>
        </p:nvSpPr>
        <p:spPr>
          <a:xfrm>
            <a:off x="717550" y="2311400"/>
            <a:ext cx="6761163" cy="3973513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002060"/>
              </a:buClr>
            </a:pPr>
            <a:r>
              <a:rPr lang="el-GR" smtClean="0"/>
              <a:t> Εκφράζουμε ισότητες, ανισότητες και ανισοϊσότητες</a:t>
            </a:r>
          </a:p>
          <a:p>
            <a:pPr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</a:pPr>
            <a:r>
              <a:rPr lang="el-GR" smtClean="0"/>
              <a:t> </a:t>
            </a:r>
          </a:p>
          <a:p>
            <a:pPr>
              <a:spcBef>
                <a:spcPct val="0"/>
              </a:spcBef>
              <a:buClr>
                <a:srgbClr val="002060"/>
              </a:buClr>
            </a:pPr>
            <a:r>
              <a:rPr lang="el-GR" smtClean="0"/>
              <a:t>Τοποθετούνται ανάμεσα σε μεταβλητές και το αποτέλεσμα είναι Αληθές ή Ψευδές</a:t>
            </a:r>
          </a:p>
          <a:p>
            <a:pPr>
              <a:spcBef>
                <a:spcPct val="0"/>
              </a:spcBef>
              <a:buClr>
                <a:srgbClr val="002060"/>
              </a:buClr>
            </a:pPr>
            <a:endParaRPr lang="el-GR" smtClean="0"/>
          </a:p>
          <a:p>
            <a:pPr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</a:pPr>
            <a:endParaRPr lang="el-GR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857250" y="500063"/>
            <a:ext cx="6761163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Σχεσιακοί τελεστές - 2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625" y="1857375"/>
          <a:ext cx="7929563" cy="402113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345910"/>
                <a:gridCol w="2317112"/>
                <a:gridCol w="4266541"/>
              </a:tblGrid>
              <a:tr h="527973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Τελεστές</a:t>
                      </a:r>
                      <a:endParaRPr lang="el-GR" sz="2400" dirty="0"/>
                    </a:p>
                  </a:txBody>
                  <a:tcPr marL="91439" marR="91439" marT="60950" marB="6095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Σχέση</a:t>
                      </a:r>
                      <a:endParaRPr lang="el-GR" sz="2400" dirty="0"/>
                    </a:p>
                  </a:txBody>
                  <a:tcPr marL="91439" marR="91439" marT="60950" marB="6095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Παραδείγματα</a:t>
                      </a:r>
                      <a:r>
                        <a:rPr lang="en-US" sz="2400" dirty="0" smtClean="0"/>
                        <a:t> (a = 12, b = 13)</a:t>
                      </a:r>
                      <a:endParaRPr lang="el-GR" sz="2400" dirty="0"/>
                    </a:p>
                  </a:txBody>
                  <a:tcPr marL="91439" marR="91439" marT="60950" marB="6095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973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==</a:t>
                      </a:r>
                      <a:endParaRPr lang="el-GR" sz="2400" dirty="0"/>
                    </a:p>
                  </a:txBody>
                  <a:tcPr marL="91439" marR="91439" marT="60950" marB="6095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Ισότητα</a:t>
                      </a:r>
                      <a:endParaRPr lang="el-GR" sz="2400" dirty="0"/>
                    </a:p>
                  </a:txBody>
                  <a:tcPr marL="91439" marR="91439" marT="60950" marB="6095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 == b : </a:t>
                      </a:r>
                      <a:r>
                        <a:rPr lang="en-US" sz="2400" b="1" dirty="0" smtClean="0"/>
                        <a:t>False</a:t>
                      </a:r>
                      <a:endParaRPr lang="el-GR" sz="2400" b="1" dirty="0"/>
                    </a:p>
                  </a:txBody>
                  <a:tcPr marL="91439" marR="91439" marT="60950" marB="6095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973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!=</a:t>
                      </a:r>
                      <a:endParaRPr lang="el-GR" sz="2400" dirty="0"/>
                    </a:p>
                  </a:txBody>
                  <a:tcPr marL="91439" marR="91439" marT="60950" marB="6095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Ανισότητα</a:t>
                      </a:r>
                      <a:endParaRPr lang="el-GR" sz="2400" dirty="0"/>
                    </a:p>
                  </a:txBody>
                  <a:tcPr marL="91439" marR="91439" marT="60950" marB="6095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 != b : </a:t>
                      </a:r>
                      <a:r>
                        <a:rPr lang="en-US" sz="2400" b="1" dirty="0" smtClean="0"/>
                        <a:t>True</a:t>
                      </a:r>
                      <a:endParaRPr lang="el-GR" sz="2400" b="1" dirty="0"/>
                    </a:p>
                  </a:txBody>
                  <a:tcPr marL="91439" marR="91439" marT="60950" marB="6095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973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&gt;</a:t>
                      </a:r>
                      <a:endParaRPr lang="el-GR" sz="2400" dirty="0"/>
                    </a:p>
                  </a:txBody>
                  <a:tcPr marL="91439" marR="91439" marT="60950" marB="6095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Μεγαλύτερο</a:t>
                      </a:r>
                      <a:endParaRPr lang="el-GR" sz="2400" dirty="0"/>
                    </a:p>
                  </a:txBody>
                  <a:tcPr marL="91439" marR="91439" marT="60950" marB="6095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 &gt; b: </a:t>
                      </a:r>
                      <a:r>
                        <a:rPr lang="en-US" sz="2400" b="1" dirty="0" smtClean="0"/>
                        <a:t>False</a:t>
                      </a:r>
                      <a:endParaRPr lang="el-GR" sz="2400" dirty="0"/>
                    </a:p>
                  </a:txBody>
                  <a:tcPr marL="91439" marR="91439" marT="60950" marB="6095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973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&lt;</a:t>
                      </a:r>
                      <a:endParaRPr lang="el-GR" sz="2400" dirty="0"/>
                    </a:p>
                  </a:txBody>
                  <a:tcPr marL="91439" marR="91439" marT="60950" marB="6095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Μικρότερο</a:t>
                      </a:r>
                      <a:endParaRPr lang="el-GR" sz="2400" dirty="0"/>
                    </a:p>
                  </a:txBody>
                  <a:tcPr marL="91439" marR="91439" marT="60950" marB="6095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 &lt; b: </a:t>
                      </a:r>
                      <a:r>
                        <a:rPr lang="en-US" sz="2400" b="1" baseline="0" dirty="0" smtClean="0"/>
                        <a:t>True</a:t>
                      </a:r>
                      <a:endParaRPr lang="el-GR" sz="2400" dirty="0"/>
                    </a:p>
                  </a:txBody>
                  <a:tcPr marL="91439" marR="91439" marT="60950" marB="6095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301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&gt;=</a:t>
                      </a:r>
                      <a:endParaRPr lang="el-GR" sz="2400" dirty="0"/>
                    </a:p>
                  </a:txBody>
                  <a:tcPr marL="91439" marR="91439" marT="60950" marB="6095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Μεγαλύτερο ή Ίσο</a:t>
                      </a:r>
                      <a:endParaRPr lang="el-GR" sz="2400" dirty="0"/>
                    </a:p>
                  </a:txBody>
                  <a:tcPr marL="91439" marR="91439" marT="60950" marB="6095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 &gt;= b: </a:t>
                      </a:r>
                      <a:r>
                        <a:rPr lang="en-US" sz="2400" b="1" baseline="0" dirty="0" smtClean="0"/>
                        <a:t>False</a:t>
                      </a:r>
                      <a:endParaRPr lang="el-GR" sz="2400" dirty="0"/>
                    </a:p>
                  </a:txBody>
                  <a:tcPr marL="91439" marR="91439" marT="60950" marB="6095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973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&lt;=</a:t>
                      </a:r>
                      <a:endParaRPr lang="el-GR" sz="2400" dirty="0"/>
                    </a:p>
                  </a:txBody>
                  <a:tcPr marL="91439" marR="91439" marT="60950" marB="6095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Μικρότερο ή Ίσο</a:t>
                      </a:r>
                      <a:endParaRPr lang="el-GR" sz="2400" dirty="0"/>
                    </a:p>
                  </a:txBody>
                  <a:tcPr marL="91439" marR="91439" marT="60950" marB="6095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 &lt;= b: </a:t>
                      </a:r>
                      <a:r>
                        <a:rPr lang="en-US" sz="2400" b="1" baseline="0" dirty="0" smtClean="0"/>
                        <a:t>True</a:t>
                      </a:r>
                      <a:endParaRPr lang="el-GR" sz="2400" dirty="0"/>
                    </a:p>
                  </a:txBody>
                  <a:tcPr marL="91439" marR="91439" marT="60950" marB="6095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1071563" y="500063"/>
            <a:ext cx="6761162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Παρατηρήσεις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idx="1"/>
          </p:nvPr>
        </p:nvSpPr>
        <p:spPr>
          <a:xfrm>
            <a:off x="928688" y="1857375"/>
            <a:ext cx="6761162" cy="3973513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002060"/>
              </a:buClr>
            </a:pPr>
            <a:r>
              <a:rPr lang="el-GR" smtClean="0"/>
              <a:t> </a:t>
            </a:r>
            <a:r>
              <a:rPr lang="el-GR" b="1" smtClean="0">
                <a:solidFill>
                  <a:srgbClr val="C00000"/>
                </a:solidFill>
              </a:rPr>
              <a:t>Προσοχή!! </a:t>
            </a:r>
            <a:r>
              <a:rPr lang="el-GR" smtClean="0"/>
              <a:t>Το == είναι διαφορετικό από τον τελεστή εκχώρησης =</a:t>
            </a:r>
          </a:p>
          <a:p>
            <a:pPr>
              <a:spcBef>
                <a:spcPct val="0"/>
              </a:spcBef>
              <a:buClr>
                <a:srgbClr val="002060"/>
              </a:buClr>
            </a:pPr>
            <a:endParaRPr lang="el-GR" smtClean="0"/>
          </a:p>
          <a:p>
            <a:pPr>
              <a:spcBef>
                <a:spcPct val="0"/>
              </a:spcBef>
              <a:buClr>
                <a:srgbClr val="002060"/>
              </a:buClr>
            </a:pPr>
            <a:r>
              <a:rPr lang="el-GR" smtClean="0"/>
              <a:t> Στις ανισοϊσότητες οι τελεστές έχουν αυστηρώς την μορφή &lt;=, &gt;= και ποτέ =&lt; και =&gt;</a:t>
            </a:r>
          </a:p>
          <a:p>
            <a:pPr>
              <a:spcBef>
                <a:spcPct val="0"/>
              </a:spcBef>
              <a:buClr>
                <a:srgbClr val="002060"/>
              </a:buClr>
            </a:pPr>
            <a:endParaRPr lang="el-GR" smtClean="0"/>
          </a:p>
          <a:p>
            <a:pPr>
              <a:spcBef>
                <a:spcPct val="0"/>
              </a:spcBef>
              <a:buClr>
                <a:srgbClr val="002060"/>
              </a:buClr>
            </a:pPr>
            <a:r>
              <a:rPr lang="el-GR" smtClean="0"/>
              <a:t> Δεν μπορούμε να εισάγουμε τρεις μεταβλητές σε κάποια σχέση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857250" y="714375"/>
            <a:ext cx="6761163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Λογικοί τελεστές</a:t>
            </a:r>
            <a:r>
              <a:rPr lang="en-US" b="1" i="1" smtClean="0"/>
              <a:t> - 1</a:t>
            </a:r>
            <a:endParaRPr lang="el-GR" b="1" i="1" smtClean="0"/>
          </a:p>
        </p:txBody>
      </p:sp>
      <p:sp>
        <p:nvSpPr>
          <p:cNvPr id="54275" name="Text Placeholder 2"/>
          <p:cNvSpPr>
            <a:spLocks noGrp="1"/>
          </p:cNvSpPr>
          <p:nvPr>
            <p:ph type="body" idx="1"/>
          </p:nvPr>
        </p:nvSpPr>
        <p:spPr>
          <a:xfrm>
            <a:off x="714375" y="2000250"/>
            <a:ext cx="7429500" cy="3973513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002060"/>
              </a:buClr>
            </a:pPr>
            <a:r>
              <a:rPr lang="el-GR" smtClean="0"/>
              <a:t> Χρησιμοποιούνται σε λογικές πράξεις με λογικές μεταβλητές</a:t>
            </a:r>
          </a:p>
          <a:p>
            <a:pPr>
              <a:spcBef>
                <a:spcPct val="0"/>
              </a:spcBef>
              <a:buClr>
                <a:srgbClr val="002060"/>
              </a:buClr>
            </a:pPr>
            <a:endParaRPr lang="el-GR" smtClean="0"/>
          </a:p>
          <a:p>
            <a:pPr>
              <a:spcBef>
                <a:spcPct val="0"/>
              </a:spcBef>
              <a:buClr>
                <a:srgbClr val="002060"/>
              </a:buClr>
            </a:pPr>
            <a:r>
              <a:rPr lang="el-GR" smtClean="0"/>
              <a:t> Οι λογικές πράξεις έχουν αποτελέσματα Αληθές ή Ψευδές (</a:t>
            </a:r>
            <a:r>
              <a:rPr lang="en-US" smtClean="0"/>
              <a:t>True </a:t>
            </a:r>
            <a:r>
              <a:rPr lang="el-GR" smtClean="0"/>
              <a:t>ή </a:t>
            </a:r>
            <a:r>
              <a:rPr lang="en-US" smtClean="0"/>
              <a:t>False)</a:t>
            </a:r>
          </a:p>
          <a:p>
            <a:pPr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</a:pPr>
            <a:endParaRPr lang="en-US" smtClean="0"/>
          </a:p>
          <a:p>
            <a:pPr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</a:pPr>
            <a:r>
              <a:rPr lang="el-GR" smtClean="0"/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857250" y="714375"/>
            <a:ext cx="6761163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Λογικοί τελεστές</a:t>
            </a:r>
            <a:r>
              <a:rPr lang="en-US" b="1" i="1" smtClean="0"/>
              <a:t> - 2</a:t>
            </a:r>
            <a:endParaRPr lang="el-GR" b="1" i="1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2938" y="2565400"/>
          <a:ext cx="7358062" cy="2506663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493728"/>
                <a:gridCol w="1129211"/>
                <a:gridCol w="4735123"/>
              </a:tblGrid>
              <a:tr h="626666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Τελεστές</a:t>
                      </a:r>
                      <a:endParaRPr lang="el-GR" sz="2400" dirty="0"/>
                    </a:p>
                  </a:txBody>
                  <a:tcPr marL="91439" marR="91439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Σχέση</a:t>
                      </a:r>
                      <a:endParaRPr lang="el-GR" sz="2400" dirty="0"/>
                    </a:p>
                  </a:txBody>
                  <a:tcPr marL="91439" marR="91439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Παραδείγματα</a:t>
                      </a:r>
                      <a:r>
                        <a:rPr lang="en-US" sz="2400" dirty="0" smtClean="0"/>
                        <a:t> (a = 12, b = 13)</a:t>
                      </a:r>
                      <a:endParaRPr lang="el-GR" sz="2400" dirty="0"/>
                    </a:p>
                  </a:txBody>
                  <a:tcPr marL="91439" marR="91439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6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</a:t>
                      </a:r>
                      <a:endParaRPr lang="el-GR" sz="2400" dirty="0"/>
                    </a:p>
                  </a:txBody>
                  <a:tcPr marL="91439" marR="91439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και</a:t>
                      </a:r>
                      <a:endParaRPr lang="el-GR" sz="2400" dirty="0"/>
                    </a:p>
                  </a:txBody>
                  <a:tcPr marL="91439" marR="91439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(a == b) and (a &lt;</a:t>
                      </a:r>
                      <a:r>
                        <a:rPr lang="en-US" sz="2400" baseline="0" dirty="0" smtClean="0"/>
                        <a:t> b) </a:t>
                      </a:r>
                      <a:r>
                        <a:rPr lang="en-US" sz="2400" dirty="0" smtClean="0"/>
                        <a:t>: </a:t>
                      </a:r>
                      <a:r>
                        <a:rPr lang="en-US" sz="2400" b="1" dirty="0" smtClean="0"/>
                        <a:t>False</a:t>
                      </a:r>
                      <a:endParaRPr lang="el-GR" sz="2400" b="1" dirty="0"/>
                    </a:p>
                  </a:txBody>
                  <a:tcPr marL="91439" marR="91439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6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</a:t>
                      </a:r>
                      <a:endParaRPr lang="el-GR" sz="2400" dirty="0"/>
                    </a:p>
                  </a:txBody>
                  <a:tcPr marL="91439" marR="91439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ή</a:t>
                      </a:r>
                      <a:endParaRPr lang="el-GR" sz="2400" dirty="0"/>
                    </a:p>
                  </a:txBody>
                  <a:tcPr marL="91439" marR="91439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(a== b) or (a &lt; b) : </a:t>
                      </a:r>
                      <a:r>
                        <a:rPr lang="en-US" sz="2400" b="1" dirty="0" smtClean="0"/>
                        <a:t>True</a:t>
                      </a:r>
                      <a:endParaRPr lang="el-GR" sz="2400" b="1" dirty="0"/>
                    </a:p>
                  </a:txBody>
                  <a:tcPr marL="91439" marR="91439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6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not</a:t>
                      </a:r>
                      <a:endParaRPr lang="el-GR" sz="2400" dirty="0"/>
                    </a:p>
                  </a:txBody>
                  <a:tcPr marL="91439" marR="91439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όχι</a:t>
                      </a:r>
                      <a:endParaRPr lang="el-GR" sz="2400" dirty="0"/>
                    </a:p>
                  </a:txBody>
                  <a:tcPr marL="91439" marR="91439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not(a &lt; b): </a:t>
                      </a:r>
                      <a:r>
                        <a:rPr lang="en-US" sz="2400" b="1" dirty="0" smtClean="0"/>
                        <a:t>False</a:t>
                      </a:r>
                      <a:endParaRPr lang="el-GR" sz="2400" dirty="0"/>
                    </a:p>
                  </a:txBody>
                  <a:tcPr marL="91439" marR="91439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42938" y="214313"/>
            <a:ext cx="6761162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u="sng" smtClean="0"/>
              <a:t>Όρισμα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>
          <a:xfrm>
            <a:off x="714375" y="1500188"/>
            <a:ext cx="7000875" cy="4214812"/>
          </a:xfrm>
        </p:spPr>
        <p:txBody>
          <a:bodyPr/>
          <a:lstStyle/>
          <a:p>
            <a:pPr algn="just">
              <a:spcBef>
                <a:spcPct val="0"/>
              </a:spcBef>
              <a:buClr>
                <a:srgbClr val="002060"/>
              </a:buClr>
            </a:pPr>
            <a:r>
              <a:rPr lang="en-US" smtClean="0"/>
              <a:t> </a:t>
            </a:r>
            <a:r>
              <a:rPr lang="el-GR" smtClean="0"/>
              <a:t>Ένα όρισμα αντιπροσωπεύει την τιμή που παρέχεται σε μια εντολή. Η εντολή θα εκτελεστεί και θα μας επιστρέψει αποτελέσματα βάση του ορίσματος. </a:t>
            </a:r>
          </a:p>
          <a:p>
            <a:pPr algn="just">
              <a:spcBef>
                <a:spcPct val="0"/>
              </a:spcBef>
              <a:buClr>
                <a:srgbClr val="002060"/>
              </a:buClr>
            </a:pPr>
            <a:endParaRPr lang="el-GR" smtClean="0"/>
          </a:p>
          <a:p>
            <a:pPr algn="just">
              <a:spcBef>
                <a:spcPct val="0"/>
              </a:spcBef>
              <a:buClr>
                <a:srgbClr val="002060"/>
              </a:buClr>
            </a:pPr>
            <a:r>
              <a:rPr lang="en-US" smtClean="0"/>
              <a:t> </a:t>
            </a:r>
            <a:r>
              <a:rPr lang="el-GR" smtClean="0"/>
              <a:t>Να σημειωθεί πως δεν δέχονται όλες οι εντολές ορίσματα.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1071563" y="285750"/>
            <a:ext cx="6761162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Ο Πίνακας Αληθείας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500" y="1643063"/>
          <a:ext cx="7964488" cy="48577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7415"/>
                <a:gridCol w="1327415"/>
                <a:gridCol w="1327415"/>
                <a:gridCol w="1327415"/>
                <a:gridCol w="1327415"/>
                <a:gridCol w="1327415"/>
              </a:tblGrid>
              <a:tr h="125524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l-GR" sz="3200" dirty="0"/>
                    </a:p>
                  </a:txBody>
                  <a:tcPr marT="60962" marB="60962" anchor="ctr">
                    <a:lnL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</a:t>
                      </a:r>
                      <a:endParaRPr lang="el-GR" sz="3200" dirty="0"/>
                    </a:p>
                  </a:txBody>
                  <a:tcPr marT="60962" marB="60962" anchor="ctr">
                    <a:lnL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and</a:t>
                      </a:r>
                      <a:endParaRPr lang="el-GR" sz="3200" dirty="0"/>
                    </a:p>
                  </a:txBody>
                  <a:tcPr marT="60962" marB="60962" anchor="ctr">
                    <a:lnL w="762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or</a:t>
                      </a:r>
                      <a:endParaRPr lang="el-GR" sz="3200" dirty="0"/>
                    </a:p>
                  </a:txBody>
                  <a:tcPr marT="60962" marB="60962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not</a:t>
                      </a:r>
                      <a:r>
                        <a:rPr lang="en-US" sz="3200" baseline="0" dirty="0" smtClean="0"/>
                        <a:t> (a)</a:t>
                      </a:r>
                      <a:endParaRPr lang="el-GR" sz="3200" dirty="0"/>
                    </a:p>
                  </a:txBody>
                  <a:tcPr marT="60962" marB="60962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not (b)</a:t>
                      </a:r>
                      <a:endParaRPr lang="el-GR" sz="3200" dirty="0"/>
                    </a:p>
                  </a:txBody>
                  <a:tcPr marT="60962" marB="60962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62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T</a:t>
                      </a:r>
                      <a:endParaRPr lang="el-GR" sz="3200" b="1" dirty="0"/>
                    </a:p>
                  </a:txBody>
                  <a:tcPr marT="60962" marB="60962" anchor="ctr">
                    <a:lnL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T</a:t>
                      </a:r>
                      <a:endParaRPr lang="el-GR" sz="3200" b="1" dirty="0"/>
                    </a:p>
                  </a:txBody>
                  <a:tcPr marT="60962" marB="60962" anchor="ctr">
                    <a:lnL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T</a:t>
                      </a:r>
                      <a:endParaRPr lang="el-GR" sz="3200" b="1" dirty="0"/>
                    </a:p>
                  </a:txBody>
                  <a:tcPr marT="60962" marB="60962" anchor="ctr">
                    <a:lnL w="762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T</a:t>
                      </a:r>
                      <a:endParaRPr lang="el-GR" sz="3200" b="1" dirty="0"/>
                    </a:p>
                  </a:txBody>
                  <a:tcPr marT="60962" marB="60962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F</a:t>
                      </a:r>
                      <a:endParaRPr lang="el-GR" sz="3200" b="1" dirty="0"/>
                    </a:p>
                  </a:txBody>
                  <a:tcPr marT="60962" marB="60962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F</a:t>
                      </a:r>
                      <a:endParaRPr lang="el-GR" sz="3200" b="1" dirty="0"/>
                    </a:p>
                  </a:txBody>
                  <a:tcPr marT="60962" marB="60962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62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T</a:t>
                      </a:r>
                      <a:endParaRPr lang="el-GR" sz="3200" b="1" dirty="0"/>
                    </a:p>
                  </a:txBody>
                  <a:tcPr marT="60962" marB="60962" anchor="ctr">
                    <a:lnL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F</a:t>
                      </a:r>
                      <a:endParaRPr lang="el-GR" sz="3200" b="1" dirty="0"/>
                    </a:p>
                  </a:txBody>
                  <a:tcPr marT="60962" marB="60962" anchor="ctr">
                    <a:lnL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F</a:t>
                      </a:r>
                      <a:endParaRPr lang="el-GR" sz="3200" b="1" dirty="0"/>
                    </a:p>
                  </a:txBody>
                  <a:tcPr marT="60962" marB="60962" anchor="ctr">
                    <a:lnL w="762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T</a:t>
                      </a:r>
                      <a:endParaRPr lang="el-GR" sz="3200" b="1" dirty="0"/>
                    </a:p>
                  </a:txBody>
                  <a:tcPr marT="60962" marB="60962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F</a:t>
                      </a:r>
                      <a:endParaRPr lang="el-GR" sz="3200" b="1" dirty="0"/>
                    </a:p>
                  </a:txBody>
                  <a:tcPr marT="60962" marB="60962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T</a:t>
                      </a:r>
                      <a:endParaRPr lang="el-GR" sz="3200" b="1" dirty="0"/>
                    </a:p>
                  </a:txBody>
                  <a:tcPr marT="60962" marB="60962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62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F</a:t>
                      </a:r>
                      <a:endParaRPr lang="el-GR" sz="3200" b="1" dirty="0"/>
                    </a:p>
                  </a:txBody>
                  <a:tcPr marT="60962" marB="60962" anchor="ctr">
                    <a:lnL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T</a:t>
                      </a:r>
                      <a:endParaRPr lang="el-GR" sz="3200" b="1" dirty="0"/>
                    </a:p>
                  </a:txBody>
                  <a:tcPr marT="60962" marB="60962" anchor="ctr">
                    <a:lnL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F</a:t>
                      </a:r>
                      <a:endParaRPr lang="el-GR" sz="3200" b="1" dirty="0"/>
                    </a:p>
                  </a:txBody>
                  <a:tcPr marT="60962" marB="60962" anchor="ctr">
                    <a:lnL w="762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T</a:t>
                      </a:r>
                      <a:endParaRPr lang="el-GR" sz="3200" b="1" dirty="0"/>
                    </a:p>
                  </a:txBody>
                  <a:tcPr marT="60962" marB="60962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T</a:t>
                      </a:r>
                      <a:endParaRPr lang="el-GR" sz="3200" b="1" dirty="0"/>
                    </a:p>
                  </a:txBody>
                  <a:tcPr marT="60962" marB="60962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F</a:t>
                      </a:r>
                      <a:endParaRPr lang="el-GR" sz="3200" b="1" dirty="0"/>
                    </a:p>
                  </a:txBody>
                  <a:tcPr marT="60962" marB="60962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62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F</a:t>
                      </a:r>
                      <a:endParaRPr lang="el-GR" sz="3200" b="1" dirty="0"/>
                    </a:p>
                  </a:txBody>
                  <a:tcPr marT="60962" marB="60962" anchor="ctr">
                    <a:lnL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F</a:t>
                      </a:r>
                      <a:endParaRPr lang="el-GR" sz="3200" b="1" dirty="0"/>
                    </a:p>
                  </a:txBody>
                  <a:tcPr marT="60962" marB="60962" anchor="ctr">
                    <a:lnL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F</a:t>
                      </a:r>
                      <a:endParaRPr lang="el-GR" sz="3200" b="1" dirty="0"/>
                    </a:p>
                  </a:txBody>
                  <a:tcPr marT="60962" marB="60962" anchor="ctr">
                    <a:lnL w="762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F</a:t>
                      </a:r>
                      <a:endParaRPr lang="el-GR" sz="3200" b="1" dirty="0"/>
                    </a:p>
                  </a:txBody>
                  <a:tcPr marT="60962" marB="60962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T</a:t>
                      </a:r>
                      <a:endParaRPr lang="el-GR" sz="3200" b="1" dirty="0"/>
                    </a:p>
                  </a:txBody>
                  <a:tcPr marT="60962" marB="60962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T</a:t>
                      </a:r>
                      <a:endParaRPr lang="el-GR" sz="3200" b="1" dirty="0"/>
                    </a:p>
                  </a:txBody>
                  <a:tcPr marT="60962" marB="60962" anchor="ctr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857250" y="500063"/>
            <a:ext cx="6761163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Παραδείγματα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395288" y="1571625"/>
            <a:ext cx="8748712" cy="5218113"/>
          </a:xfrm>
        </p:spPr>
        <p:txBody>
          <a:bodyPr/>
          <a:lstStyle/>
          <a:p>
            <a:pPr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  <a:defRPr/>
            </a:pPr>
            <a:r>
              <a:rPr lang="el-GR" dirty="0" smtClean="0"/>
              <a:t>    Έστω οι μεταβλητές </a:t>
            </a:r>
            <a:r>
              <a:rPr lang="en-US" b="1" i="1" dirty="0" smtClean="0"/>
              <a:t>a</a:t>
            </a:r>
            <a:r>
              <a:rPr lang="el-GR" b="1" i="1" dirty="0" smtClean="0"/>
              <a:t> = </a:t>
            </a:r>
            <a:r>
              <a:rPr lang="en-US" b="1" i="1" dirty="0" smtClean="0"/>
              <a:t>True</a:t>
            </a:r>
            <a:r>
              <a:rPr lang="en-US" dirty="0" smtClean="0"/>
              <a:t>, </a:t>
            </a:r>
            <a:r>
              <a:rPr lang="en-US" b="1" i="1" dirty="0" smtClean="0"/>
              <a:t>b</a:t>
            </a:r>
            <a:r>
              <a:rPr lang="el-GR" b="1" i="1" dirty="0" smtClean="0"/>
              <a:t> = </a:t>
            </a:r>
            <a:r>
              <a:rPr lang="en-US" b="1" i="1" dirty="0" smtClean="0"/>
              <a:t>False</a:t>
            </a:r>
            <a:r>
              <a:rPr lang="en-US" dirty="0" smtClean="0"/>
              <a:t>. </a:t>
            </a:r>
            <a:r>
              <a:rPr lang="el-GR" dirty="0" smtClean="0"/>
              <a:t>Βρείτε </a:t>
            </a:r>
          </a:p>
          <a:p>
            <a:pPr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  <a:defRPr/>
            </a:pPr>
            <a:r>
              <a:rPr lang="el-GR" dirty="0" smtClean="0"/>
              <a:t>    τα αποτελέσματα των παρακάτω λογικών   </a:t>
            </a:r>
            <a:br>
              <a:rPr lang="el-GR" dirty="0" smtClean="0"/>
            </a:br>
            <a:r>
              <a:rPr lang="el-GR" dirty="0" smtClean="0"/>
              <a:t>παραστάσεων.</a:t>
            </a:r>
            <a:endParaRPr lang="en-US" dirty="0" smtClean="0"/>
          </a:p>
          <a:p>
            <a:pPr lvl="1"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endParaRPr lang="el-GR" dirty="0" smtClean="0"/>
          </a:p>
          <a:p>
            <a:pPr lvl="1"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  <a:defRPr/>
            </a:pPr>
            <a:r>
              <a:rPr lang="en-US" dirty="0" smtClean="0"/>
              <a:t>- a</a:t>
            </a:r>
            <a:r>
              <a:rPr lang="el-GR" dirty="0" smtClean="0"/>
              <a:t> </a:t>
            </a:r>
            <a:r>
              <a:rPr lang="en-US" dirty="0" smtClean="0"/>
              <a:t>and b</a:t>
            </a:r>
            <a:r>
              <a:rPr lang="el-GR" dirty="0" smtClean="0"/>
              <a:t>			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  <a:defRPr/>
            </a:pPr>
            <a:r>
              <a:rPr lang="en-US" dirty="0" smtClean="0"/>
              <a:t>- a or b</a:t>
            </a:r>
            <a:endParaRPr lang="en-US" dirty="0" smtClean="0">
              <a:solidFill>
                <a:srgbClr val="00B050"/>
              </a:solidFill>
            </a:endParaRPr>
          </a:p>
          <a:p>
            <a:pPr lvl="1"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  <a:defRPr/>
            </a:pPr>
            <a:r>
              <a:rPr lang="en-US" dirty="0" smtClean="0"/>
              <a:t>- not a</a:t>
            </a:r>
            <a:endParaRPr lang="el-GR" dirty="0" smtClean="0"/>
          </a:p>
          <a:p>
            <a:pPr lvl="1"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- (a and b) and ((not a) or b)</a:t>
            </a:r>
          </a:p>
          <a:p>
            <a:pPr lvl="1"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- not(a or b) or not(a and b)</a:t>
            </a:r>
          </a:p>
          <a:p>
            <a:pPr lvl="1">
              <a:spcBef>
                <a:spcPct val="0"/>
              </a:spcBef>
              <a:buClr>
                <a:srgbClr val="002060"/>
              </a:buClr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- (a or (not b)) and ((not a) or b)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57438" y="3571875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l-GR">
                <a:solidFill>
                  <a:srgbClr val="FF0000"/>
                </a:solidFill>
              </a:rPr>
              <a:t>#</a:t>
            </a:r>
            <a:r>
              <a:rPr lang="en-US">
                <a:solidFill>
                  <a:srgbClr val="FF0000"/>
                </a:solidFill>
              </a:rPr>
              <a:t> False</a:t>
            </a:r>
            <a:endParaRPr lang="el-GR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57438" y="40005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l-GR">
                <a:solidFill>
                  <a:srgbClr val="00B050"/>
                </a:solidFill>
              </a:rPr>
              <a:t>#</a:t>
            </a:r>
            <a:r>
              <a:rPr lang="en-US">
                <a:solidFill>
                  <a:srgbClr val="00B050"/>
                </a:solidFill>
              </a:rPr>
              <a:t> True</a:t>
            </a:r>
            <a:endParaRPr lang="el-GR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429250" y="4857750"/>
            <a:ext cx="180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l-GR">
                <a:solidFill>
                  <a:srgbClr val="FF0000"/>
                </a:solidFill>
              </a:rPr>
              <a:t> #</a:t>
            </a:r>
            <a:r>
              <a:rPr lang="en-US">
                <a:solidFill>
                  <a:srgbClr val="FF0000"/>
                </a:solidFill>
              </a:rPr>
              <a:t> False</a:t>
            </a:r>
            <a:endParaRPr lang="el-GR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00688" y="5286375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l-GR">
                <a:solidFill>
                  <a:srgbClr val="00B050"/>
                </a:solidFill>
              </a:rPr>
              <a:t>#</a:t>
            </a:r>
            <a:r>
              <a:rPr lang="en-US">
                <a:solidFill>
                  <a:srgbClr val="00B050"/>
                </a:solidFill>
              </a:rPr>
              <a:t> True</a:t>
            </a:r>
            <a:endParaRPr lang="el-GR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643563" y="5715000"/>
            <a:ext cx="180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l-GR">
                <a:solidFill>
                  <a:srgbClr val="FF0000"/>
                </a:solidFill>
              </a:rPr>
              <a:t>#</a:t>
            </a:r>
            <a:r>
              <a:rPr lang="en-US">
                <a:solidFill>
                  <a:srgbClr val="FF0000"/>
                </a:solidFill>
              </a:rPr>
              <a:t> False</a:t>
            </a:r>
            <a:endParaRPr lang="el-GR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14563" y="4357688"/>
            <a:ext cx="180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l-GR">
                <a:solidFill>
                  <a:srgbClr val="FF0000"/>
                </a:solidFill>
              </a:rPr>
              <a:t>   #</a:t>
            </a:r>
            <a:r>
              <a:rPr lang="en-US">
                <a:solidFill>
                  <a:srgbClr val="FF0000"/>
                </a:solidFill>
              </a:rPr>
              <a:t> False</a:t>
            </a:r>
            <a:endParaRPr lang="el-GR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0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000125" y="357188"/>
            <a:ext cx="6761163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Τελεστές </a:t>
            </a:r>
            <a:r>
              <a:rPr lang="en-US" b="1" i="1" smtClean="0"/>
              <a:t>Super-wow</a:t>
            </a:r>
            <a:endParaRPr lang="el-GR" b="1" i="1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7250" y="1571625"/>
          <a:ext cx="7143750" cy="4513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875"/>
                <a:gridCol w="3571875"/>
              </a:tblGrid>
              <a:tr h="564158"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 smtClean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T</a:t>
                      </a:r>
                      <a:r>
                        <a:rPr lang="el-GR" sz="2700" b="1" dirty="0" smtClean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ελεστής</a:t>
                      </a:r>
                      <a:endParaRPr lang="el-GR" sz="2700" b="1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9" marR="91439" marT="60970" marB="6097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 smtClean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r>
                        <a:rPr lang="el-GR" sz="2700" b="1" dirty="0" smtClean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πεξήγηση</a:t>
                      </a:r>
                      <a:endParaRPr lang="el-GR" sz="2700" b="1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39" marR="91439" marT="60970" marB="6097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158">
                <a:tc>
                  <a:txBody>
                    <a:bodyPr/>
                    <a:lstStyle/>
                    <a:p>
                      <a:pPr algn="ctr"/>
                      <a:r>
                        <a:rPr lang="el-GR" sz="2700" b="1" u="none" dirty="0" smtClean="0"/>
                        <a:t>+=</a:t>
                      </a:r>
                      <a:endParaRPr lang="el-GR" sz="2700" b="1" u="none" dirty="0"/>
                    </a:p>
                  </a:txBody>
                  <a:tcPr marL="91439" marR="91439" marT="60970" marB="6097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u="none" dirty="0" err="1" smtClean="0"/>
                        <a:t>i</a:t>
                      </a:r>
                      <a:r>
                        <a:rPr lang="en-US" sz="2700" b="1" u="none" baseline="0" dirty="0" smtClean="0"/>
                        <a:t> += 1 </a:t>
                      </a:r>
                      <a:r>
                        <a:rPr lang="en-US" sz="2700" b="1" u="none" baseline="0" dirty="0" smtClean="0">
                          <a:solidFill>
                            <a:srgbClr val="C00000"/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en-US" sz="2700" b="1" u="none" baseline="0" dirty="0" smtClean="0"/>
                        <a:t> </a:t>
                      </a:r>
                      <a:r>
                        <a:rPr lang="en-US" sz="2700" b="1" u="none" baseline="0" dirty="0" err="1" smtClean="0"/>
                        <a:t>i</a:t>
                      </a:r>
                      <a:r>
                        <a:rPr lang="en-US" sz="2700" b="1" u="none" baseline="0" dirty="0" smtClean="0"/>
                        <a:t> = </a:t>
                      </a:r>
                      <a:r>
                        <a:rPr lang="en-US" sz="2700" b="1" u="none" baseline="0" dirty="0" err="1" smtClean="0"/>
                        <a:t>i</a:t>
                      </a:r>
                      <a:r>
                        <a:rPr lang="en-US" sz="2700" b="1" u="none" baseline="0" dirty="0" smtClean="0"/>
                        <a:t> + 1</a:t>
                      </a:r>
                      <a:endParaRPr lang="el-GR" sz="2700" b="1" u="none" dirty="0"/>
                    </a:p>
                  </a:txBody>
                  <a:tcPr marL="91439" marR="91439" marT="60970" marB="6097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158">
                <a:tc>
                  <a:txBody>
                    <a:bodyPr/>
                    <a:lstStyle/>
                    <a:p>
                      <a:pPr algn="ctr"/>
                      <a:r>
                        <a:rPr lang="el-GR" sz="2700" b="1" u="none" dirty="0" smtClean="0"/>
                        <a:t>-=</a:t>
                      </a:r>
                      <a:endParaRPr lang="el-GR" sz="2700" b="1" u="none" dirty="0"/>
                    </a:p>
                  </a:txBody>
                  <a:tcPr marL="91439" marR="91439" marT="60970" marB="6097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u="none" dirty="0" err="1" smtClean="0"/>
                        <a:t>i</a:t>
                      </a:r>
                      <a:r>
                        <a:rPr lang="en-US" sz="2700" b="1" u="none" baseline="0" dirty="0" smtClean="0"/>
                        <a:t> -= 1 </a:t>
                      </a:r>
                      <a:r>
                        <a:rPr lang="en-US" sz="2700" b="1" u="none" baseline="0" dirty="0" smtClean="0">
                          <a:solidFill>
                            <a:srgbClr val="C00000"/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en-US" sz="2700" b="1" u="none" baseline="0" dirty="0" smtClean="0"/>
                        <a:t> </a:t>
                      </a:r>
                      <a:r>
                        <a:rPr lang="en-US" sz="2700" b="1" u="none" baseline="0" dirty="0" err="1" smtClean="0"/>
                        <a:t>i</a:t>
                      </a:r>
                      <a:r>
                        <a:rPr lang="en-US" sz="2700" b="1" u="none" baseline="0" dirty="0" smtClean="0"/>
                        <a:t> = </a:t>
                      </a:r>
                      <a:r>
                        <a:rPr lang="en-US" sz="2700" b="1" u="none" baseline="0" dirty="0" err="1" smtClean="0"/>
                        <a:t>i</a:t>
                      </a:r>
                      <a:r>
                        <a:rPr lang="en-US" sz="2700" b="1" u="none" baseline="0" dirty="0" smtClean="0"/>
                        <a:t> - 1</a:t>
                      </a:r>
                      <a:endParaRPr lang="el-GR" sz="2700" b="1" u="none" dirty="0" smtClean="0"/>
                    </a:p>
                  </a:txBody>
                  <a:tcPr marL="91439" marR="91439" marT="60970" marB="6097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158">
                <a:tc>
                  <a:txBody>
                    <a:bodyPr/>
                    <a:lstStyle/>
                    <a:p>
                      <a:pPr algn="ctr"/>
                      <a:r>
                        <a:rPr lang="el-GR" sz="2700" b="1" dirty="0" smtClean="0"/>
                        <a:t>*=</a:t>
                      </a:r>
                      <a:endParaRPr lang="el-GR" sz="2700" b="1" dirty="0"/>
                    </a:p>
                  </a:txBody>
                  <a:tcPr marL="91439" marR="91439" marT="60970" marB="6097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 err="1" smtClean="0"/>
                        <a:t>i</a:t>
                      </a:r>
                      <a:r>
                        <a:rPr lang="en-US" sz="2700" b="1" baseline="0" dirty="0" smtClean="0"/>
                        <a:t> *= 1 </a:t>
                      </a:r>
                      <a:r>
                        <a:rPr lang="en-US" sz="2700" b="1" baseline="0" dirty="0" smtClean="0">
                          <a:solidFill>
                            <a:srgbClr val="C00000"/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en-US" sz="2700" b="1" baseline="0" dirty="0" smtClean="0"/>
                        <a:t> </a:t>
                      </a:r>
                      <a:r>
                        <a:rPr lang="en-US" sz="2700" b="1" baseline="0" dirty="0" err="1" smtClean="0"/>
                        <a:t>i</a:t>
                      </a:r>
                      <a:r>
                        <a:rPr lang="en-US" sz="2700" b="1" baseline="0" dirty="0" smtClean="0"/>
                        <a:t> = </a:t>
                      </a:r>
                      <a:r>
                        <a:rPr lang="en-US" sz="2700" b="1" baseline="0" dirty="0" err="1" smtClean="0"/>
                        <a:t>i</a:t>
                      </a:r>
                      <a:r>
                        <a:rPr lang="en-US" sz="2700" b="1" baseline="0" dirty="0" smtClean="0"/>
                        <a:t> * 1</a:t>
                      </a:r>
                      <a:endParaRPr lang="el-GR" sz="2700" b="1" dirty="0" smtClean="0"/>
                    </a:p>
                  </a:txBody>
                  <a:tcPr marL="91439" marR="91439" marT="60970" marB="6097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158">
                <a:tc>
                  <a:txBody>
                    <a:bodyPr/>
                    <a:lstStyle/>
                    <a:p>
                      <a:pPr algn="ctr"/>
                      <a:r>
                        <a:rPr lang="el-GR" sz="2700" b="1" dirty="0" smtClean="0"/>
                        <a:t>/=</a:t>
                      </a:r>
                      <a:endParaRPr lang="el-GR" sz="2700" b="1" dirty="0"/>
                    </a:p>
                  </a:txBody>
                  <a:tcPr marL="91439" marR="91439" marT="60970" marB="6097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 err="1" smtClean="0"/>
                        <a:t>i</a:t>
                      </a:r>
                      <a:r>
                        <a:rPr lang="en-US" sz="2700" b="1" baseline="0" dirty="0" smtClean="0"/>
                        <a:t> /= 1 </a:t>
                      </a:r>
                      <a:r>
                        <a:rPr lang="en-US" sz="2700" b="1" baseline="0" dirty="0" smtClean="0">
                          <a:solidFill>
                            <a:srgbClr val="C00000"/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en-US" sz="2700" b="1" baseline="0" dirty="0" smtClean="0"/>
                        <a:t> </a:t>
                      </a:r>
                      <a:r>
                        <a:rPr lang="en-US" sz="2700" b="1" baseline="0" dirty="0" err="1" smtClean="0"/>
                        <a:t>i</a:t>
                      </a:r>
                      <a:r>
                        <a:rPr lang="en-US" sz="2700" b="1" baseline="0" dirty="0" smtClean="0"/>
                        <a:t> = </a:t>
                      </a:r>
                      <a:r>
                        <a:rPr lang="en-US" sz="2700" b="1" baseline="0" dirty="0" err="1" smtClean="0"/>
                        <a:t>i</a:t>
                      </a:r>
                      <a:r>
                        <a:rPr lang="en-US" sz="2700" b="1" baseline="0" dirty="0" smtClean="0"/>
                        <a:t> / 1</a:t>
                      </a:r>
                      <a:endParaRPr lang="el-GR" sz="2700" b="1" dirty="0" smtClean="0"/>
                    </a:p>
                  </a:txBody>
                  <a:tcPr marL="91439" marR="91439" marT="60970" marB="6097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158">
                <a:tc>
                  <a:txBody>
                    <a:bodyPr/>
                    <a:lstStyle/>
                    <a:p>
                      <a:pPr algn="ctr"/>
                      <a:r>
                        <a:rPr lang="el-GR" sz="2700" b="1" dirty="0" smtClean="0"/>
                        <a:t>**=</a:t>
                      </a:r>
                      <a:endParaRPr lang="el-GR" sz="2700" b="1" dirty="0"/>
                    </a:p>
                  </a:txBody>
                  <a:tcPr marL="91439" marR="91439" marT="60970" marB="6097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 err="1" smtClean="0"/>
                        <a:t>i</a:t>
                      </a:r>
                      <a:r>
                        <a:rPr lang="en-US" sz="2700" b="1" baseline="0" dirty="0" smtClean="0"/>
                        <a:t> **= 1 </a:t>
                      </a:r>
                      <a:r>
                        <a:rPr lang="en-US" sz="2700" b="1" baseline="0" dirty="0" smtClean="0">
                          <a:solidFill>
                            <a:srgbClr val="C00000"/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en-US" sz="2700" b="1" baseline="0" dirty="0" smtClean="0"/>
                        <a:t> </a:t>
                      </a:r>
                      <a:r>
                        <a:rPr lang="en-US" sz="2700" b="1" baseline="0" dirty="0" err="1" smtClean="0"/>
                        <a:t>i</a:t>
                      </a:r>
                      <a:r>
                        <a:rPr lang="en-US" sz="2700" b="1" baseline="0" dirty="0" smtClean="0"/>
                        <a:t> = </a:t>
                      </a:r>
                      <a:r>
                        <a:rPr lang="en-US" sz="2700" b="1" baseline="0" dirty="0" err="1" smtClean="0"/>
                        <a:t>i</a:t>
                      </a:r>
                      <a:r>
                        <a:rPr lang="en-US" sz="2700" b="1" baseline="0" dirty="0" smtClean="0"/>
                        <a:t> ** 1</a:t>
                      </a:r>
                      <a:endParaRPr lang="el-GR" sz="2700" b="1" dirty="0" smtClean="0"/>
                    </a:p>
                  </a:txBody>
                  <a:tcPr marL="91439" marR="91439" marT="60970" marB="6097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158">
                <a:tc>
                  <a:txBody>
                    <a:bodyPr/>
                    <a:lstStyle/>
                    <a:p>
                      <a:pPr algn="ctr"/>
                      <a:r>
                        <a:rPr lang="el-GR" sz="2700" b="1" dirty="0" smtClean="0"/>
                        <a:t>//=</a:t>
                      </a:r>
                      <a:endParaRPr lang="el-GR" sz="2700" b="1" dirty="0"/>
                    </a:p>
                  </a:txBody>
                  <a:tcPr marL="91439" marR="91439" marT="60970" marB="6097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 err="1" smtClean="0"/>
                        <a:t>i</a:t>
                      </a:r>
                      <a:r>
                        <a:rPr lang="en-US" sz="2700" b="1" baseline="0" dirty="0" smtClean="0"/>
                        <a:t> //= 1 </a:t>
                      </a:r>
                      <a:r>
                        <a:rPr lang="en-US" sz="2700" b="1" baseline="0" dirty="0" smtClean="0">
                          <a:solidFill>
                            <a:srgbClr val="C00000"/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en-US" sz="2700" b="1" baseline="0" dirty="0" smtClean="0"/>
                        <a:t> </a:t>
                      </a:r>
                      <a:r>
                        <a:rPr lang="en-US" sz="2700" b="1" baseline="0" dirty="0" err="1" smtClean="0"/>
                        <a:t>i</a:t>
                      </a:r>
                      <a:r>
                        <a:rPr lang="en-US" sz="2700" b="1" baseline="0" dirty="0" smtClean="0"/>
                        <a:t> = </a:t>
                      </a:r>
                      <a:r>
                        <a:rPr lang="en-US" sz="2700" b="1" baseline="0" dirty="0" err="1" smtClean="0"/>
                        <a:t>i</a:t>
                      </a:r>
                      <a:r>
                        <a:rPr lang="en-US" sz="2700" b="1" baseline="0" dirty="0" smtClean="0"/>
                        <a:t> // 1</a:t>
                      </a:r>
                      <a:endParaRPr lang="el-GR" sz="2700" b="1" dirty="0" smtClean="0"/>
                    </a:p>
                  </a:txBody>
                  <a:tcPr marL="91439" marR="91439" marT="60970" marB="6097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158">
                <a:tc>
                  <a:txBody>
                    <a:bodyPr/>
                    <a:lstStyle/>
                    <a:p>
                      <a:pPr algn="ctr"/>
                      <a:r>
                        <a:rPr lang="el-GR" sz="2700" b="1" dirty="0" smtClean="0"/>
                        <a:t>%=</a:t>
                      </a:r>
                      <a:endParaRPr lang="el-GR" sz="2700" b="1" dirty="0"/>
                    </a:p>
                  </a:txBody>
                  <a:tcPr marL="91439" marR="91439" marT="60970" marB="6097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 err="1" smtClean="0"/>
                        <a:t>i</a:t>
                      </a:r>
                      <a:r>
                        <a:rPr lang="en-US" sz="2700" b="1" baseline="0" dirty="0" smtClean="0"/>
                        <a:t> %= 1 </a:t>
                      </a:r>
                      <a:r>
                        <a:rPr lang="en-US" sz="2700" b="1" baseline="0" dirty="0" smtClean="0">
                          <a:solidFill>
                            <a:srgbClr val="C00000"/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en-US" sz="2700" b="1" baseline="0" dirty="0" smtClean="0"/>
                        <a:t> </a:t>
                      </a:r>
                      <a:r>
                        <a:rPr lang="en-US" sz="2700" b="1" baseline="0" dirty="0" err="1" smtClean="0"/>
                        <a:t>i</a:t>
                      </a:r>
                      <a:r>
                        <a:rPr lang="en-US" sz="2700" b="1" baseline="0" dirty="0" smtClean="0"/>
                        <a:t> = </a:t>
                      </a:r>
                      <a:r>
                        <a:rPr lang="en-US" sz="2700" b="1" baseline="0" dirty="0" err="1" smtClean="0"/>
                        <a:t>i</a:t>
                      </a:r>
                      <a:r>
                        <a:rPr lang="en-US" sz="2700" b="1" baseline="0" dirty="0" smtClean="0"/>
                        <a:t> % 1</a:t>
                      </a:r>
                      <a:endParaRPr lang="el-GR" sz="2700" b="1" dirty="0" smtClean="0"/>
                    </a:p>
                  </a:txBody>
                  <a:tcPr marL="91439" marR="91439" marT="60970" marB="6097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214438" y="357188"/>
            <a:ext cx="6761162" cy="11430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l-GR" b="1" i="1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Πίνακας Προτεραιοτήτων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85938" y="1928813"/>
          <a:ext cx="5072062" cy="378618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072062"/>
              </a:tblGrid>
              <a:tr h="533396">
                <a:tc>
                  <a:txBody>
                    <a:bodyPr/>
                    <a:lstStyle/>
                    <a:p>
                      <a:r>
                        <a:rPr lang="el-GR" sz="2700" b="1" dirty="0" smtClean="0"/>
                        <a:t>**</a:t>
                      </a:r>
                      <a:r>
                        <a:rPr lang="en-US" sz="2700" b="1" dirty="0" smtClean="0"/>
                        <a:t>, ()</a:t>
                      </a:r>
                      <a:endParaRPr lang="el-GR" sz="2700" b="1" dirty="0"/>
                    </a:p>
                  </a:txBody>
                  <a:tcPr marL="91439" marR="91439" marT="60960" marB="60960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396">
                <a:tc>
                  <a:txBody>
                    <a:bodyPr/>
                    <a:lstStyle/>
                    <a:p>
                      <a:r>
                        <a:rPr lang="el-GR" sz="2700" b="1" dirty="0" smtClean="0"/>
                        <a:t>*, /, %, //</a:t>
                      </a:r>
                      <a:endParaRPr lang="el-GR" sz="2700" b="1" dirty="0"/>
                    </a:p>
                  </a:txBody>
                  <a:tcPr marL="91439" marR="91439" marT="60960" marB="60960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396">
                <a:tc>
                  <a:txBody>
                    <a:bodyPr/>
                    <a:lstStyle/>
                    <a:p>
                      <a:r>
                        <a:rPr lang="el-GR" sz="2700" b="1" dirty="0" smtClean="0"/>
                        <a:t>+, -</a:t>
                      </a:r>
                      <a:endParaRPr lang="el-GR" sz="2700" b="1" dirty="0"/>
                    </a:p>
                  </a:txBody>
                  <a:tcPr marL="91439" marR="91439" marT="60960" marB="60960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396">
                <a:tc>
                  <a:txBody>
                    <a:bodyPr/>
                    <a:lstStyle/>
                    <a:p>
                      <a:r>
                        <a:rPr lang="el-GR" sz="2700" b="1" dirty="0" smtClean="0"/>
                        <a:t>&lt;=, &gt;=, &lt;, &gt;</a:t>
                      </a:r>
                      <a:endParaRPr lang="el-GR" sz="2700" b="1" dirty="0"/>
                    </a:p>
                  </a:txBody>
                  <a:tcPr marL="91439" marR="91439" marT="60960" marB="60960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396">
                <a:tc>
                  <a:txBody>
                    <a:bodyPr/>
                    <a:lstStyle/>
                    <a:p>
                      <a:r>
                        <a:rPr lang="el-GR" sz="2700" b="1" dirty="0" smtClean="0"/>
                        <a:t>==, !=</a:t>
                      </a:r>
                      <a:endParaRPr lang="el-GR" sz="2700" b="1" dirty="0"/>
                    </a:p>
                  </a:txBody>
                  <a:tcPr marL="91439" marR="91439" marT="60960" marB="60960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396">
                <a:tc>
                  <a:txBody>
                    <a:bodyPr/>
                    <a:lstStyle/>
                    <a:p>
                      <a:r>
                        <a:rPr lang="el-GR" sz="2700" b="1" dirty="0" smtClean="0"/>
                        <a:t>=, +=, -=, *=, /=, **=, //=, %=</a:t>
                      </a:r>
                      <a:endParaRPr lang="el-GR" sz="2700" b="1" dirty="0"/>
                    </a:p>
                  </a:txBody>
                  <a:tcPr marL="91439" marR="91439" marT="60960" marB="60960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810">
                <a:tc>
                  <a:txBody>
                    <a:bodyPr/>
                    <a:lstStyle/>
                    <a:p>
                      <a:r>
                        <a:rPr lang="en-US" sz="2700" b="1" dirty="0" smtClean="0"/>
                        <a:t>not, or, and</a:t>
                      </a:r>
                      <a:endParaRPr lang="el-GR" sz="2700" b="1" dirty="0"/>
                    </a:p>
                  </a:txBody>
                  <a:tcPr marL="91439" marR="91439" marT="60960" marB="60960"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928688" y="285750"/>
            <a:ext cx="6761162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u="sng" smtClean="0"/>
              <a:t>Η εντολή </a:t>
            </a:r>
            <a:r>
              <a:rPr lang="en-US" b="1" i="1" u="sng" smtClean="0"/>
              <a:t>Print()</a:t>
            </a:r>
            <a:endParaRPr lang="el-GR" b="1" i="1" u="sng" smtClean="0"/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285875"/>
            <a:ext cx="6761163" cy="3975100"/>
          </a:xfrm>
        </p:spPr>
        <p:txBody>
          <a:bodyPr/>
          <a:lstStyle/>
          <a:p>
            <a:pPr algn="just">
              <a:spcBef>
                <a:spcPct val="0"/>
              </a:spcBef>
              <a:buClr>
                <a:srgbClr val="002060"/>
              </a:buClr>
            </a:pPr>
            <a:r>
              <a:rPr lang="en-US" smtClean="0"/>
              <a:t> </a:t>
            </a:r>
            <a:r>
              <a:rPr lang="el-GR" smtClean="0"/>
              <a:t>Αν τώρα γράψουμε </a:t>
            </a:r>
            <a:r>
              <a:rPr lang="en-US" b="1" u="sng" smtClean="0">
                <a:solidFill>
                  <a:srgbClr val="C00000"/>
                </a:solidFill>
              </a:rPr>
              <a:t>print</a:t>
            </a:r>
            <a:r>
              <a:rPr lang="el-GR" b="1" u="sng" smtClean="0">
                <a:solidFill>
                  <a:srgbClr val="C00000"/>
                </a:solidFill>
              </a:rPr>
              <a:t>(…)</a:t>
            </a:r>
            <a:r>
              <a:rPr lang="el-GR" smtClean="0">
                <a:solidFill>
                  <a:srgbClr val="C00000"/>
                </a:solidFill>
              </a:rPr>
              <a:t> </a:t>
            </a:r>
            <a:r>
              <a:rPr lang="el-GR" smtClean="0"/>
              <a:t>και μέσα αυτό που θέλουμε να τυπώσει.</a:t>
            </a:r>
          </a:p>
          <a:p>
            <a:pPr algn="just">
              <a:spcBef>
                <a:spcPct val="0"/>
              </a:spcBef>
              <a:buFont typeface="Arial" pitchFamily="34" charset="0"/>
              <a:buNone/>
            </a:pPr>
            <a:endParaRPr lang="en-US" smtClean="0">
              <a:solidFill>
                <a:srgbClr val="0070C0"/>
              </a:solidFill>
            </a:endParaRPr>
          </a:p>
          <a:p>
            <a:pPr algn="just">
              <a:spcBef>
                <a:spcPct val="0"/>
              </a:spcBef>
              <a:buFont typeface="Arial" pitchFamily="34" charset="0"/>
              <a:buNone/>
            </a:pPr>
            <a:r>
              <a:rPr lang="el-GR" smtClean="0">
                <a:solidFill>
                  <a:srgbClr val="0070C0"/>
                </a:solidFill>
              </a:rPr>
              <a:t>    π.χ</a:t>
            </a:r>
            <a:r>
              <a:rPr lang="en-US" smtClean="0">
                <a:solidFill>
                  <a:srgbClr val="0070C0"/>
                </a:solidFill>
              </a:rPr>
              <a:t>.</a:t>
            </a:r>
            <a:r>
              <a:rPr lang="el-GR" smtClean="0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print</a:t>
            </a:r>
            <a:r>
              <a:rPr lang="el-GR" smtClean="0">
                <a:solidFill>
                  <a:srgbClr val="0070C0"/>
                </a:solidFill>
              </a:rPr>
              <a:t>(“</a:t>
            </a:r>
            <a:r>
              <a:rPr lang="en-US" smtClean="0">
                <a:solidFill>
                  <a:srgbClr val="0070C0"/>
                </a:solidFill>
              </a:rPr>
              <a:t>Hello Python</a:t>
            </a:r>
            <a:r>
              <a:rPr lang="el-GR" smtClean="0">
                <a:solidFill>
                  <a:srgbClr val="0070C0"/>
                </a:solidFill>
              </a:rPr>
              <a:t>!”)</a:t>
            </a:r>
          </a:p>
          <a:p>
            <a:pPr algn="just">
              <a:spcBef>
                <a:spcPct val="0"/>
              </a:spcBef>
            </a:pPr>
            <a:endParaRPr lang="el-GR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3786188"/>
            <a:ext cx="7435850" cy="211137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071563" y="285750"/>
            <a:ext cx="6761162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Δημιουργία του </a:t>
            </a:r>
            <a:r>
              <a:rPr lang="en-US" b="1" i="1" smtClean="0"/>
              <a:t>hello_world.py</a:t>
            </a:r>
            <a:endParaRPr lang="el-GR" b="1" i="1" smtClean="0"/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>
          <a:xfrm>
            <a:off x="357188" y="1500188"/>
            <a:ext cx="7929562" cy="1152525"/>
          </a:xfrm>
        </p:spPr>
        <p:txBody>
          <a:bodyPr/>
          <a:lstStyle/>
          <a:p>
            <a:pPr algn="just">
              <a:spcBef>
                <a:spcPct val="0"/>
              </a:spcBef>
              <a:buClr>
                <a:srgbClr val="002060"/>
              </a:buClr>
            </a:pPr>
            <a:r>
              <a:rPr lang="en-US" sz="2200" smtClean="0"/>
              <a:t> </a:t>
            </a:r>
            <a:r>
              <a:rPr lang="el-GR" sz="2300" smtClean="0"/>
              <a:t>Γράφοντας το παρακάτω πρόγραμμα σε κάποιον συντάκτη ή περιβάλλον προγραμματισμού, δημιουργούμε ένα </a:t>
            </a:r>
            <a:r>
              <a:rPr lang="en-US" sz="2300" smtClean="0"/>
              <a:t>python script</a:t>
            </a:r>
            <a:endParaRPr lang="el-GR" sz="23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1472" y="2857496"/>
            <a:ext cx="4464496" cy="35179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2571750"/>
            <a:ext cx="2881312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286250" y="4357688"/>
            <a:ext cx="1584325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71563" y="642938"/>
            <a:ext cx="6761162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b="1" i="1" smtClean="0"/>
              <a:t>Χαρακτήρες διαφυγής - 1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>
          <a:xfrm>
            <a:off x="571500" y="2286000"/>
            <a:ext cx="7561263" cy="3975100"/>
          </a:xfrm>
        </p:spPr>
        <p:txBody>
          <a:bodyPr/>
          <a:lstStyle/>
          <a:p>
            <a:pPr algn="just">
              <a:spcBef>
                <a:spcPct val="0"/>
              </a:spcBef>
              <a:buClr>
                <a:srgbClr val="002060"/>
              </a:buClr>
            </a:pPr>
            <a:r>
              <a:rPr lang="el-GR" smtClean="0"/>
              <a:t> Αποτελούν χαρακτήρες</a:t>
            </a:r>
            <a:r>
              <a:rPr lang="en-US" smtClean="0"/>
              <a:t> </a:t>
            </a:r>
            <a:r>
              <a:rPr lang="el-GR" smtClean="0"/>
              <a:t>τους οποίους ο υπολογιστής αντιλαμβάνεται ως κάτι παραπάνω από χαρακτήρες.</a:t>
            </a:r>
          </a:p>
          <a:p>
            <a:pPr algn="just">
              <a:spcBef>
                <a:spcPct val="0"/>
              </a:spcBef>
              <a:buClr>
                <a:srgbClr val="002060"/>
              </a:buClr>
            </a:pPr>
            <a:endParaRPr lang="el-GR" smtClean="0"/>
          </a:p>
          <a:p>
            <a:pPr algn="just">
              <a:spcBef>
                <a:spcPct val="0"/>
              </a:spcBef>
              <a:buClr>
                <a:srgbClr val="002060"/>
              </a:buClr>
            </a:pPr>
            <a:r>
              <a:rPr lang="en-US" smtClean="0"/>
              <a:t> </a:t>
            </a:r>
            <a:r>
              <a:rPr lang="el-GR" smtClean="0"/>
              <a:t>Οι χαρακτήρες αυτοί αφορούν κάποια λειτουργία, πέραν της φυσιολογικής τους ερμηνείας.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928688" y="642938"/>
            <a:ext cx="6964362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l-GR" smtClean="0"/>
              <a:t>      </a:t>
            </a:r>
            <a:r>
              <a:rPr lang="el-GR" b="1" i="1" smtClean="0"/>
              <a:t>Χαρακτήρες διαφυγής - 2</a:t>
            </a:r>
          </a:p>
        </p:txBody>
      </p:sp>
      <p:graphicFrame>
        <p:nvGraphicFramePr>
          <p:cNvPr id="5" name="4 - Πίνακας"/>
          <p:cNvGraphicFramePr>
            <a:graphicFrameLocks noGrp="1"/>
          </p:cNvGraphicFramePr>
          <p:nvPr/>
        </p:nvGraphicFramePr>
        <p:xfrm>
          <a:off x="857250" y="2500313"/>
          <a:ext cx="6929438" cy="3232150"/>
        </p:xfrm>
        <a:graphic>
          <a:graphicData uri="http://schemas.openxmlformats.org/drawingml/2006/table">
            <a:tbl>
              <a:tblPr/>
              <a:tblGrid>
                <a:gridCol w="3464719"/>
                <a:gridCol w="3464719"/>
              </a:tblGrid>
              <a:tr h="5218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2400" b="1" kern="12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Calibri"/>
                        </a:rPr>
                        <a:t>Χαρακτήρας</a:t>
                      </a:r>
                      <a:endParaRPr lang="el-G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935" marR="75935" marT="50619" marB="506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2400" b="1" kern="1200" dirty="0">
                          <a:solidFill>
                            <a:srgbClr val="262626"/>
                          </a:solidFill>
                          <a:latin typeface="Calibri"/>
                          <a:ea typeface="Times New Roman"/>
                          <a:cs typeface="Calibri"/>
                        </a:rPr>
                        <a:t>Λειτουργία</a:t>
                      </a:r>
                      <a:endParaRPr lang="el-G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935" marR="75935" marT="50619" marB="506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451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2000" b="1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\’ </a:t>
                      </a:r>
                      <a:endParaRPr lang="el-G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935" marR="75935" marT="50619" marB="506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2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Χρήση 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single quotes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 </a:t>
                      </a:r>
                      <a:endParaRPr lang="el-G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935" marR="75935" marT="50619" marB="506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51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2000" b="1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\</a:t>
                      </a:r>
                      <a:r>
                        <a:rPr lang="en-US" sz="2000" b="1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” </a:t>
                      </a:r>
                      <a:endParaRPr lang="el-G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935" marR="75935" marT="50619" marB="506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2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Χρήση </a:t>
                      </a:r>
                      <a:r>
                        <a:rPr lang="en-US" sz="2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double quotes </a:t>
                      </a:r>
                      <a:endParaRPr lang="el-G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935" marR="75935" marT="50619" marB="506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51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2000" b="1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\\ </a:t>
                      </a:r>
                      <a:endParaRPr lang="el-G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935" marR="75935" marT="50619" marB="506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2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Χρήση </a:t>
                      </a:r>
                      <a:r>
                        <a:rPr lang="en-US" sz="2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backslash </a:t>
                      </a:r>
                      <a:endParaRPr lang="el-G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935" marR="75935" marT="50619" marB="506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51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\n </a:t>
                      </a:r>
                      <a:endParaRPr lang="el-G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935" marR="75935" marT="50619" marB="506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2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Χρήση 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linefeed </a:t>
                      </a:r>
                      <a:r>
                        <a:rPr lang="el-GR" sz="2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ή 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newline </a:t>
                      </a:r>
                      <a:endParaRPr lang="el-G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935" marR="75935" marT="50619" marB="506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51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\t </a:t>
                      </a:r>
                      <a:endParaRPr lang="el-G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935" marR="75935" marT="50619" marB="506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2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Χρήση </a:t>
                      </a:r>
                      <a:r>
                        <a:rPr lang="en-US" sz="2000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tab </a:t>
                      </a:r>
                      <a:endParaRPr lang="el-G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935" marR="75935" marT="50619" marB="506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51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\b </a:t>
                      </a:r>
                      <a:endParaRPr lang="el-GR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935" marR="75935" marT="50619" marB="506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2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Χρήση 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backspace </a:t>
                      </a:r>
                      <a:endParaRPr lang="el-GR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5935" marR="75935" marT="50619" marB="5061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785813" y="285750"/>
            <a:ext cx="6761162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i="1" smtClean="0"/>
              <a:t>Linefeed (“\n”)</a:t>
            </a:r>
            <a:endParaRPr lang="el-GR" b="1" i="1" smtClean="0"/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>
          <a:xfrm>
            <a:off x="539750" y="1566863"/>
            <a:ext cx="7961313" cy="3975100"/>
          </a:xfrm>
        </p:spPr>
        <p:txBody>
          <a:bodyPr/>
          <a:lstStyle/>
          <a:p>
            <a:pPr algn="just">
              <a:spcBef>
                <a:spcPct val="0"/>
              </a:spcBef>
              <a:buClr>
                <a:srgbClr val="002060"/>
              </a:buClr>
            </a:pPr>
            <a:r>
              <a:rPr lang="en-US" smtClean="0"/>
              <a:t> </a:t>
            </a:r>
            <a:r>
              <a:rPr lang="en-US" b="1" i="1" smtClean="0"/>
              <a:t>Linefeed</a:t>
            </a:r>
            <a:r>
              <a:rPr lang="en-US" smtClean="0"/>
              <a:t> </a:t>
            </a:r>
            <a:r>
              <a:rPr lang="el-GR" smtClean="0"/>
              <a:t>ή αλλιώς </a:t>
            </a:r>
            <a:r>
              <a:rPr lang="en-US" b="1" i="1" smtClean="0"/>
              <a:t>newline</a:t>
            </a:r>
            <a:r>
              <a:rPr lang="en-US" smtClean="0"/>
              <a:t>, </a:t>
            </a:r>
            <a:r>
              <a:rPr lang="el-GR" smtClean="0"/>
              <a:t>είναι ένας ειδικός χαρακτήρας. </a:t>
            </a:r>
          </a:p>
          <a:p>
            <a:pPr algn="just">
              <a:spcBef>
                <a:spcPct val="0"/>
              </a:spcBef>
              <a:buClr>
                <a:srgbClr val="002060"/>
              </a:buClr>
            </a:pPr>
            <a:endParaRPr lang="el-GR" smtClean="0"/>
          </a:p>
          <a:p>
            <a:pPr algn="just">
              <a:spcBef>
                <a:spcPct val="0"/>
              </a:spcBef>
              <a:buClr>
                <a:srgbClr val="002060"/>
              </a:buClr>
            </a:pPr>
            <a:r>
              <a:rPr lang="el-GR" smtClean="0"/>
              <a:t> Μας βοηθά να αλλάζουμε γραμμή κατά την εκτύπωση μίας σειράς χαρακτήρων.</a:t>
            </a: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785813" y="4857750"/>
            <a:ext cx="3643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800"/>
              <a:t>“My name is\n Nikos”</a:t>
            </a:r>
            <a:endParaRPr lang="el-GR" sz="2800"/>
          </a:p>
        </p:txBody>
      </p:sp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5572125" y="4572000"/>
            <a:ext cx="309721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3200"/>
              <a:t>My name is</a:t>
            </a:r>
          </a:p>
          <a:p>
            <a:pPr eaLnBrk="1" hangingPunct="1"/>
            <a:r>
              <a:rPr lang="en-US" sz="3200"/>
              <a:t>Nikos</a:t>
            </a:r>
            <a:endParaRPr lang="el-GR" sz="320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72000" y="5143500"/>
            <a:ext cx="64770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Διαβάθμιση του γκρι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100</TotalTime>
  <Words>1209</Words>
  <Application>Microsoft Office PowerPoint</Application>
  <PresentationFormat>On-screen Show (4:3)</PresentationFormat>
  <Paragraphs>302</Paragraphs>
  <Slides>43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Dosis</vt:lpstr>
      <vt:lpstr>Dosis Light</vt:lpstr>
      <vt:lpstr>Times New Roman</vt:lpstr>
      <vt:lpstr>Titillium Web Light</vt:lpstr>
      <vt:lpstr>Wingdings</vt:lpstr>
      <vt:lpstr>Θέμα του Office</vt:lpstr>
      <vt:lpstr> Το πρώτο μας πρόγραμμα</vt:lpstr>
      <vt:lpstr>PowerPoint Presentation</vt:lpstr>
      <vt:lpstr>Συντακτικό</vt:lpstr>
      <vt:lpstr>Όρισμα</vt:lpstr>
      <vt:lpstr>Η εντολή Print()</vt:lpstr>
      <vt:lpstr>Δημιουργία του hello_world.py</vt:lpstr>
      <vt:lpstr>Χαρακτήρες διαφυγής - 1</vt:lpstr>
      <vt:lpstr>      Χαρακτήρες διαφυγής - 2</vt:lpstr>
      <vt:lpstr>Linefeed (“\n”)</vt:lpstr>
      <vt:lpstr>Παράδειγμα του linefeed</vt:lpstr>
      <vt:lpstr>Άσκηση</vt:lpstr>
      <vt:lpstr>Μεταβλητές</vt:lpstr>
      <vt:lpstr>Μεταβλητές της Python</vt:lpstr>
      <vt:lpstr>Χώρος στη μνήμη</vt:lpstr>
      <vt:lpstr>Τύποι μεταβλητών - 1</vt:lpstr>
      <vt:lpstr>Τύποι μεταβλητών - 2</vt:lpstr>
      <vt:lpstr>O χώρος  στη  μνήμη</vt:lpstr>
      <vt:lpstr>Παραδείγματα</vt:lpstr>
      <vt:lpstr>Typecast</vt:lpstr>
      <vt:lpstr>User Input</vt:lpstr>
      <vt:lpstr>Εντολή input()</vt:lpstr>
      <vt:lpstr>Εκτύπωση μεταβλητών</vt:lpstr>
      <vt:lpstr>Επιπλέον χαρακτηριστικά</vt:lpstr>
      <vt:lpstr>PowerPoint Presentation</vt:lpstr>
      <vt:lpstr>Παραδείγματα</vt:lpstr>
      <vt:lpstr>Γιατί int(input())??</vt:lpstr>
      <vt:lpstr>PowerPoint Presentation</vt:lpstr>
      <vt:lpstr>Παραδείγματα χρήσης</vt:lpstr>
      <vt:lpstr>Τελεστές</vt:lpstr>
      <vt:lpstr>Κατηγορίες τελεστών</vt:lpstr>
      <vt:lpstr>Τελεστής εκχώρησης (=)</vt:lpstr>
      <vt:lpstr>Αριθμητικοί τελεστές</vt:lpstr>
      <vt:lpstr>Αριθμητικές παραστάσεις</vt:lpstr>
      <vt:lpstr>Παραδείγματα</vt:lpstr>
      <vt:lpstr>Σχεσιακοί τελεστές - 1</vt:lpstr>
      <vt:lpstr>Σχεσιακοί τελεστές - 2</vt:lpstr>
      <vt:lpstr>Παρατηρήσεις</vt:lpstr>
      <vt:lpstr>Λογικοί τελεστές - 1</vt:lpstr>
      <vt:lpstr>Λογικοί τελεστές - 2</vt:lpstr>
      <vt:lpstr>Ο Πίνακας Αληθείας</vt:lpstr>
      <vt:lpstr>Παραδείγματα</vt:lpstr>
      <vt:lpstr>Τελεστές Super-wow</vt:lpstr>
      <vt:lpstr>Πίνακας Προτεραιοτήτων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user</dc:creator>
  <cp:lastModifiedBy>Vasilis Dimitriadis</cp:lastModifiedBy>
  <cp:revision>14</cp:revision>
  <dcterms:created xsi:type="dcterms:W3CDTF">2018-03-04T21:21:42Z</dcterms:created>
  <dcterms:modified xsi:type="dcterms:W3CDTF">2018-03-10T14:22:36Z</dcterms:modified>
</cp:coreProperties>
</file>