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90" y="-7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7BD95B20-7C61-4842-B561-781E2542EA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0B9184-69B9-4DA3-BA71-D4AFE3D220A6}" type="slidenum">
              <a:rPr lang="en-US"/>
              <a:pPr/>
              <a:t>1</a:t>
            </a:fld>
            <a:endParaRPr lang="en-US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92F22F-6EA2-4F14-AFA2-A6D315BB6F1C}" type="slidenum">
              <a:rPr lang="en-US"/>
              <a:pPr/>
              <a:t>2</a:t>
            </a:fld>
            <a:endParaRPr 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13D6B9-078B-4A01-8546-870818B63E35}" type="slidenum">
              <a:rPr lang="en-US"/>
              <a:pPr/>
              <a:t>3</a:t>
            </a:fld>
            <a:endParaRPr 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37C3B-FE0A-4908-A5E6-A56FCCBABB8A}" type="slidenum">
              <a:rPr lang="en-US"/>
              <a:pPr/>
              <a:t>4</a:t>
            </a:fld>
            <a:endParaRPr 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8C8820-3473-4E80-9E86-62CAC3D06729}" type="slidenum">
              <a:rPr lang="en-US"/>
              <a:pPr/>
              <a:t>5</a:t>
            </a:fld>
            <a:endParaRPr lang="en-US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A0BA14-8C27-4EA2-8358-0F80270ACB04}" type="slidenum">
              <a:rPr lang="en-US"/>
              <a:pPr/>
              <a:t>6</a:t>
            </a:fld>
            <a:endParaRPr lang="en-U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C963AC-510C-42CC-8BAB-30D8452609DE}" type="slidenum">
              <a:rPr lang="en-US"/>
              <a:pPr/>
              <a:t>7</a:t>
            </a:fld>
            <a:endParaRPr lang="en-US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4C89B6-9436-416B-88DC-75386842F425}" type="slidenum">
              <a:rPr lang="en-US"/>
              <a:pPr/>
              <a:t>8</a:t>
            </a:fld>
            <a:endParaRPr lang="en-US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732A28-EEC5-49F1-9658-8CF525873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D9E35E4-9501-4F53-B6BE-5B15F843E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DACCF1-6BD7-49EB-8039-BF38D536D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69F5F5-3B41-4F32-AA77-ABBF8C08AD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AE1DA90-2BE0-4CC2-B542-C70607124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8C7B9B-6598-4615-8080-6375D70A2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463293-A954-445D-B55E-3CA19943F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4D8D92C-2DBF-4C78-95A6-D48152E6A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FEB204-A659-4E30-80B1-4C281CE01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5E4C052-D80B-4474-B746-51C5A53254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2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52E3FA-C01F-46B3-BFD4-BE3A96055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90868DD-ACF1-4A00-B640-2B55C9C6FF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38150" y="1736725"/>
            <a:ext cx="9070975" cy="1262063"/>
          </a:xfrm>
          <a:ln/>
        </p:spPr>
        <p:txBody>
          <a:bodyPr tIns="71120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8000"/>
              <a:t>Tuples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/>
              <a:t>Ορισμός ενός Tuple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920875"/>
            <a:ext cx="6583363" cy="4503738"/>
          </a:xfrm>
          <a:ln/>
        </p:spPr>
        <p:txBody>
          <a:bodyPr tIns="24892"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en-US" sz="2800"/>
              <a:t>Τα </a:t>
            </a:r>
            <a:r>
              <a:rPr lang="en-US" sz="2800" b="1"/>
              <a:t>tuples</a:t>
            </a:r>
            <a:r>
              <a:rPr lang="en-US" sz="2800"/>
              <a:t> είναι ένας ειδικός τύπος </a:t>
            </a:r>
            <a:r>
              <a:rPr lang="en-US" sz="2800" b="1"/>
              <a:t>list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en-US" sz="2800" b="1"/>
              <a:t>Δεν</a:t>
            </a:r>
            <a:r>
              <a:rPr lang="en-US" sz="2800"/>
              <a:t> μπορούμε να αλλάξουμε τα στοιχεία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en-US" sz="2800"/>
              <a:t>Ένα </a:t>
            </a:r>
            <a:r>
              <a:rPr lang="en-US" sz="2800" b="1"/>
              <a:t>tuple</a:t>
            </a:r>
            <a:r>
              <a:rPr lang="en-US" sz="2800"/>
              <a:t> ξεχωρίζει τα στοιχεία του με κόμμα μέσα σε ένα ζευγάρι παρενθέσεων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en-US" sz="2800"/>
              <a:t>Μπορούμε να έχουμε διαφορετικούς τύπους δεδομένων μέσα σε ένα </a:t>
            </a:r>
            <a:r>
              <a:rPr lang="en-US" sz="2800" b="1"/>
              <a:t>tuple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/>
              <a:t>Παραδείγματα δημιουργίας tuple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2513" y="2468563"/>
            <a:ext cx="7908925" cy="3808412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/>
              <a:t>tuple1 = (1, 2, 3, 4, 5, 6)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/>
              <a:t>tuple2 = ('python', 'student', 20, 1.5)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/>
              <a:t>tuple3 = “1”, “2”, “3”, “4”, “5”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/>
              <a:t>tuple4 = ()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/>
              <a:t>tuple5 = (“single value”,)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/>
              <a:t>Πρόσβαση στα στοιχεία ενός Tuple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dirty="0"/>
              <a:t> </a:t>
            </a:r>
            <a:r>
              <a:rPr lang="en-US" sz="2600" dirty="0" err="1"/>
              <a:t>MyTuple</a:t>
            </a:r>
            <a:r>
              <a:rPr lang="en-US" sz="2600" dirty="0"/>
              <a:t> =  (35, 30, 100, 200, 30, 2048)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600" dirty="0"/>
              <a:t> print('element 2 in tuple is: </a:t>
            </a:r>
            <a:r>
              <a:rPr lang="en-US" sz="2600" dirty="0" smtClean="0"/>
              <a:t>‘</a:t>
            </a:r>
            <a:r>
              <a:rPr lang="el-GR" sz="2600" dirty="0" smtClean="0"/>
              <a:t>, </a:t>
            </a:r>
            <a:r>
              <a:rPr lang="en-US" sz="2600" dirty="0" err="1" smtClean="0"/>
              <a:t>MyTuple</a:t>
            </a:r>
            <a:r>
              <a:rPr lang="en-US" sz="2600" dirty="0" smtClean="0"/>
              <a:t>[1</a:t>
            </a:r>
            <a:r>
              <a:rPr lang="en-US" sz="2600" dirty="0"/>
              <a:t>])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dirty="0"/>
              <a:t>Μπ</a:t>
            </a:r>
            <a:r>
              <a:rPr lang="en-US" dirty="0" err="1"/>
              <a:t>ορούμε</a:t>
            </a:r>
            <a:r>
              <a:rPr lang="en-US" dirty="0"/>
              <a:t> να </a:t>
            </a:r>
            <a:r>
              <a:rPr lang="en-US" dirty="0" err="1"/>
              <a:t>εμφ</a:t>
            </a:r>
            <a:r>
              <a:rPr lang="en-US" dirty="0"/>
              <a:t>ανίσουμε και ένα πλήθος στοιχείων με τον εξής τρόπο</a:t>
            </a:r>
          </a:p>
          <a:p>
            <a:pPr marL="1727200" lvl="1" indent="-573088">
              <a:buClr>
                <a:srgbClr val="000080"/>
              </a:buClr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dirty="0"/>
              <a:t>print('elements : ' + </a:t>
            </a:r>
            <a:r>
              <a:rPr lang="en-US" dirty="0" err="1"/>
              <a:t>MyTuple</a:t>
            </a:r>
            <a:r>
              <a:rPr lang="en-US" dirty="0"/>
              <a:t>[1:4])</a:t>
            </a:r>
          </a:p>
          <a:p>
            <a:pPr marL="1727200" lvl="1" indent="-573088">
              <a:buClr>
                <a:srgbClr val="000080"/>
              </a:buClr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dirty="0"/>
          </a:p>
          <a:p>
            <a:pPr marL="1727200" lvl="1" indent="-573088">
              <a:buClr>
                <a:srgbClr val="000080"/>
              </a:buClr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dirty="0"/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800" dirty="0" err="1"/>
              <a:t>Ποιά</a:t>
            </a:r>
            <a:r>
              <a:rPr lang="en-US" sz="2800" dirty="0"/>
              <a:t> </a:t>
            </a:r>
            <a:r>
              <a:rPr lang="en-US" sz="2800" dirty="0" err="1"/>
              <a:t>στοιχεί</a:t>
            </a:r>
            <a:r>
              <a:rPr lang="en-US" sz="2800" dirty="0"/>
              <a:t>α θα εμφανιστούν;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/>
              <a:t>Ενημέρωση των tuples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920875"/>
            <a:ext cx="9070975" cy="4786313"/>
          </a:xfrm>
          <a:ln/>
        </p:spPr>
        <p:txBody>
          <a:bodyPr tIns="24892"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800"/>
              <a:t>Μπορεί να μην μπορούμε να αλλάξουμε τα στοιχεία ενός </a:t>
            </a:r>
            <a:r>
              <a:rPr lang="en-US" sz="2800" b="1"/>
              <a:t>tuple</a:t>
            </a:r>
            <a:r>
              <a:rPr lang="en-US" sz="2800"/>
              <a:t> αλλά μπορούμε να προσθέσουμε 2 </a:t>
            </a:r>
            <a:r>
              <a:rPr lang="en-US" sz="2800" b="1"/>
              <a:t>tuples</a:t>
            </a:r>
            <a:r>
              <a:rPr lang="en-US" sz="2800"/>
              <a:t> και το αποτέλεσμα να είναι ένα τρίτο που θα περιέχει τα στοιχεία αυτών που προσθέσαμε</a:t>
            </a:r>
          </a:p>
          <a:p>
            <a:pPr marL="1727200" lvl="1" indent="-573088">
              <a:buClr>
                <a:srgbClr val="000080"/>
              </a:buClr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2600"/>
          </a:p>
          <a:p>
            <a:pPr marL="1727200" lvl="1" indent="-573088">
              <a:buClr>
                <a:srgbClr val="000080"/>
              </a:buClr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600"/>
              <a:t>tup1 = (23, 46, 92)</a:t>
            </a:r>
          </a:p>
          <a:p>
            <a:pPr marL="1727200" lvl="1" indent="-573088">
              <a:buClr>
                <a:srgbClr val="000080"/>
              </a:buClr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600"/>
              <a:t>tup2 = (25, 50, 100)</a:t>
            </a:r>
          </a:p>
          <a:p>
            <a:pPr marL="1727200" lvl="1" indent="-573088">
              <a:buClr>
                <a:srgbClr val="000080"/>
              </a:buClr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600"/>
              <a:t>tup3 = tup1 + tup2</a:t>
            </a:r>
          </a:p>
          <a:p>
            <a:pPr marL="1727200" lvl="1" indent="-573088">
              <a:buClr>
                <a:srgbClr val="000080"/>
              </a:buClr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600"/>
              <a:t># tup3 = (23, 46, 92, 25, 50, 100)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/>
              <a:t>Διαγραφή στοιχείων ενός tuple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2513" y="1768475"/>
            <a:ext cx="7816850" cy="4989513"/>
          </a:xfrm>
          <a:ln/>
        </p:spPr>
        <p:txBody>
          <a:bodyPr tIns="24892"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/>
              <a:t>Η διαγραφή ενός στοιχείου είναι αδύνατη όταν έχουμε να χειριστούμε </a:t>
            </a:r>
            <a:r>
              <a:rPr lang="en-US" sz="2800" b="1"/>
              <a:t>tuples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/>
              <a:t>Αυτό που μπορούμε να κάνουμε ωστόσο είναι να διαγράψουμε ολόκληρο το tuple με την δεσμευμένη λέξη της Python </a:t>
            </a:r>
            <a:r>
              <a:rPr lang="en-US" sz="2800" b="1"/>
              <a:t>del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en-US"/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600"/>
              <a:t>myTuple = (1, 2, 3)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600"/>
              <a:t>del myTuple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/>
              <a:t>Βασικές Πράξεις των Tuples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0438" y="2135188"/>
            <a:ext cx="7999412" cy="3990975"/>
          </a:xfrm>
          <a:ln/>
        </p:spPr>
        <p:txBody>
          <a:bodyPr tIns="24892"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 b="1"/>
              <a:t>len</a:t>
            </a:r>
            <a:r>
              <a:rPr lang="en-US" sz="2800"/>
              <a:t>((1, 2, 3))  # μέγεθος  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/>
              <a:t>(1, 2) + (3, 4)  # σύμπτυξη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/>
              <a:t>('γεια',) * 2        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/>
              <a:t>4 </a:t>
            </a:r>
            <a:r>
              <a:rPr lang="en-US" sz="2800" b="1"/>
              <a:t>in</a:t>
            </a:r>
            <a:r>
              <a:rPr lang="en-US" sz="2800"/>
              <a:t> (1, 2, 3, 4) # έλεγχος μέλους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/>
              <a:t>χρήση μαζί με την </a:t>
            </a:r>
            <a:r>
              <a:rPr lang="en-US" sz="2800" b="1"/>
              <a:t>for 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600" b="1"/>
              <a:t>for</a:t>
            </a:r>
            <a:r>
              <a:rPr lang="en-US" sz="2600"/>
              <a:t> x in (1, 2, 3): </a:t>
            </a:r>
            <a:r>
              <a:rPr lang="en-US" sz="2600" b="1"/>
              <a:t>print</a:t>
            </a:r>
            <a:r>
              <a:rPr lang="en-US" sz="2600"/>
              <a:t>(x)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/>
              <a:t>Συναρτήσεις για Tuples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2103438"/>
            <a:ext cx="7772400" cy="4083050"/>
          </a:xfrm>
          <a:ln/>
        </p:spPr>
        <p:txBody>
          <a:bodyPr tIns="24892"/>
          <a:lstStyle/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 dirty="0" smtClean="0"/>
              <a:t># </a:t>
            </a:r>
            <a:r>
              <a:rPr lang="en-US" sz="2800" b="1" dirty="0" err="1"/>
              <a:t>len</a:t>
            </a:r>
            <a:r>
              <a:rPr lang="en-US" sz="2800" dirty="0"/>
              <a:t>(tuple) επ</a:t>
            </a:r>
            <a:r>
              <a:rPr lang="en-US" sz="2800" dirty="0" err="1"/>
              <a:t>ιστροφή</a:t>
            </a:r>
            <a:r>
              <a:rPr lang="en-US" sz="2800" dirty="0"/>
              <a:t> </a:t>
            </a:r>
            <a:r>
              <a:rPr lang="en-US" sz="2800" dirty="0" err="1"/>
              <a:t>του</a:t>
            </a:r>
            <a:r>
              <a:rPr lang="en-US" sz="2800" dirty="0"/>
              <a:t> </a:t>
            </a:r>
            <a:r>
              <a:rPr lang="en-US" sz="2800" dirty="0" err="1"/>
              <a:t>μεγέθους</a:t>
            </a:r>
            <a:r>
              <a:rPr lang="en-US" sz="2800" dirty="0"/>
              <a:t> </a:t>
            </a:r>
            <a:r>
              <a:rPr lang="en-US" sz="2800" dirty="0" err="1"/>
              <a:t>του</a:t>
            </a:r>
            <a:endParaRPr lang="en-US" sz="2800" dirty="0"/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 dirty="0"/>
              <a:t># </a:t>
            </a:r>
            <a:r>
              <a:rPr lang="en-US" sz="2800" b="1" dirty="0"/>
              <a:t>max</a:t>
            </a:r>
            <a:r>
              <a:rPr lang="en-US" sz="2800" dirty="0"/>
              <a:t>(</a:t>
            </a:r>
            <a:r>
              <a:rPr lang="en-US" sz="2800" dirty="0" err="1"/>
              <a:t>tup</a:t>
            </a:r>
            <a:r>
              <a:rPr lang="en-US" sz="2800" dirty="0"/>
              <a:t>) , </a:t>
            </a:r>
            <a:r>
              <a:rPr lang="en-US" sz="2800" b="1" dirty="0"/>
              <a:t>min</a:t>
            </a:r>
            <a:r>
              <a:rPr lang="en-US" sz="2800" dirty="0"/>
              <a:t>(</a:t>
            </a:r>
            <a:r>
              <a:rPr lang="en-US" sz="2800" dirty="0" err="1"/>
              <a:t>tup</a:t>
            </a:r>
            <a:r>
              <a:rPr lang="en-US" sz="2800" dirty="0"/>
              <a:t>) επ</a:t>
            </a:r>
            <a:r>
              <a:rPr lang="en-US" sz="2800" dirty="0" err="1"/>
              <a:t>ιστροφή</a:t>
            </a:r>
            <a:r>
              <a:rPr lang="en-US" sz="2800" dirty="0"/>
              <a:t> </a:t>
            </a:r>
            <a:r>
              <a:rPr lang="en-US" sz="2800" dirty="0" err="1"/>
              <a:t>του</a:t>
            </a:r>
            <a:r>
              <a:rPr lang="en-US" sz="2800" dirty="0"/>
              <a:t> </a:t>
            </a:r>
            <a:r>
              <a:rPr lang="en-US" sz="2800" dirty="0" err="1"/>
              <a:t>μεγ</a:t>
            </a:r>
            <a:r>
              <a:rPr lang="en-US" sz="2800" dirty="0"/>
              <a:t>αλύτερου και μικρότερου στοιχείου αντίστοιχα</a:t>
            </a:r>
          </a:p>
          <a:p>
            <a:pPr marL="431800" indent="-323850">
              <a:buClr>
                <a:srgbClr val="8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 dirty="0"/>
              <a:t># </a:t>
            </a:r>
            <a:r>
              <a:rPr lang="en-US" sz="2800" b="1" dirty="0"/>
              <a:t>tuple</a:t>
            </a:r>
            <a:r>
              <a:rPr lang="en-US" sz="2800" dirty="0"/>
              <a:t>(sequence) </a:t>
            </a:r>
            <a:r>
              <a:rPr lang="en-US" sz="2800" dirty="0" err="1"/>
              <a:t>μετ</a:t>
            </a:r>
            <a:r>
              <a:rPr lang="en-US" sz="2800" dirty="0"/>
              <a:t>ατροπή μιας λίστας σε ένα </a:t>
            </a:r>
            <a:r>
              <a:rPr lang="en-US" sz="2800" b="1" dirty="0"/>
              <a:t>tuple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Technical Polygon</Template>
  <TotalTime>29</TotalTime>
  <Words>374</Words>
  <Application>Microsoft Office PowerPoint</Application>
  <PresentationFormat>Custom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Arial Unicode MS</vt:lpstr>
      <vt:lpstr>Wingdings</vt:lpstr>
      <vt:lpstr>Symbol</vt:lpstr>
      <vt:lpstr>Office Theme</vt:lpstr>
      <vt:lpstr>Tuples</vt:lpstr>
      <vt:lpstr>Ορισμός ενός Tuple</vt:lpstr>
      <vt:lpstr>Παραδείγματα δημιουργίας tuple</vt:lpstr>
      <vt:lpstr>Πρόσβαση στα στοιχεία ενός Tuple</vt:lpstr>
      <vt:lpstr>Ενημέρωση των tuples</vt:lpstr>
      <vt:lpstr>Διαγραφή στοιχείων ενός tuple</vt:lpstr>
      <vt:lpstr>Βασικές Πράξεις των Tuples</vt:lpstr>
      <vt:lpstr>Συναρτήσεις για Tuples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Polygon</dc:title>
  <dc:creator>Vasilis Dimitriadis</dc:creator>
  <dc:description>Presentation Layout Template</dc:description>
  <cp:lastModifiedBy>Vasilis Dimitriadis</cp:lastModifiedBy>
  <cp:revision>6</cp:revision>
  <cp:lastPrinted>1601-01-01T00:00:00Z</cp:lastPrinted>
  <dcterms:created xsi:type="dcterms:W3CDTF">2018-03-03T17:15:53Z</dcterms:created>
  <dcterms:modified xsi:type="dcterms:W3CDTF">2018-03-10T16:47:33Z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