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292D-A8DF-431F-972A-B80AD036DA67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E9A6F-A172-4644-B11B-1B8EDD27D4DE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77470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Εδώ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E9A6F-A172-4644-B11B-1B8EDD27D4DE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557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E9A6F-A172-4644-B11B-1B8EDD27D4DE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20571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Ανά</a:t>
            </a:r>
            <a:r>
              <a:rPr lang="el-GR" baseline="0" dirty="0" smtClean="0"/>
              <a:t> κατηγορίες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E9A6F-A172-4644-B11B-1B8EDD27D4DE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21442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Ανά</a:t>
            </a:r>
            <a:r>
              <a:rPr lang="el-GR" baseline="0" dirty="0" smtClean="0"/>
              <a:t> κατηγορίες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E9A6F-A172-4644-B11B-1B8EDD27D4DE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35532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BA4035F-D758-4311-A9F7-10ED46E8CE33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C2A542D-E1BC-473B-A97F-73A838063696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14666"/>
            <a:ext cx="9144000" cy="1339787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endParaRPr lang="el-GR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3411" y="3851435"/>
            <a:ext cx="95651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l-GR" sz="2800" dirty="0" smtClean="0"/>
              <a:t>Τι είναι η </a:t>
            </a:r>
            <a:r>
              <a:rPr lang="en-US" sz="2800" dirty="0" smtClean="0"/>
              <a:t>Python</a:t>
            </a:r>
            <a:r>
              <a:rPr lang="el-GR" sz="2800" dirty="0" smtClean="0"/>
              <a:t>, που είναι χρήσιμη, γιατί επιλέχτηκε, ποιός είναι ο στόχος της καθώς και τα πλεονεκτήματα και μειονεκτήματα της.</a:t>
            </a:r>
            <a:endParaRPr lang="el-G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0" y="0"/>
            <a:ext cx="2346961" cy="23469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9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6943" y="1631852"/>
            <a:ext cx="11022874" cy="4571999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002060"/>
              </a:buClr>
            </a:pPr>
            <a:r>
              <a:rPr lang="el-GR" dirty="0" smtClean="0"/>
              <a:t> Η </a:t>
            </a:r>
            <a:r>
              <a:rPr lang="el-GR" dirty="0"/>
              <a:t>Python είναι μια υψηλού επιπέδου γλώσσα </a:t>
            </a:r>
            <a:r>
              <a:rPr lang="el-GR" dirty="0" smtClean="0"/>
              <a:t>προγραμματισμού, </a:t>
            </a:r>
            <a:r>
              <a:rPr lang="el-GR" dirty="0"/>
              <a:t>η οποία δημιουργήθηκε το 1990</a:t>
            </a:r>
            <a:r>
              <a:rPr lang="el-GR" dirty="0" smtClean="0"/>
              <a:t>.</a:t>
            </a:r>
          </a:p>
          <a:p>
            <a:pPr marL="0" indent="0">
              <a:buClr>
                <a:srgbClr val="002060"/>
              </a:buClr>
            </a:pPr>
            <a:endParaRPr lang="el-GR" dirty="0"/>
          </a:p>
          <a:p>
            <a:pPr marL="0" indent="0">
              <a:buClr>
                <a:srgbClr val="002060"/>
              </a:buClr>
            </a:pPr>
            <a:r>
              <a:rPr lang="el-GR" dirty="0" smtClean="0"/>
              <a:t> Είναι κατάλληλη και για αρχάριους και για έμπειρους προγραμματιστές.</a:t>
            </a:r>
          </a:p>
          <a:p>
            <a:pPr marL="0" indent="0">
              <a:buClr>
                <a:srgbClr val="002060"/>
              </a:buClr>
            </a:pPr>
            <a:endParaRPr lang="el-GR" dirty="0" smtClean="0"/>
          </a:p>
          <a:p>
            <a:pPr marL="0" indent="0">
              <a:buClr>
                <a:srgbClr val="002060"/>
              </a:buClr>
            </a:pPr>
            <a:r>
              <a:rPr lang="el-GR" dirty="0" smtClean="0"/>
              <a:t> Χρήσεις</a:t>
            </a:r>
          </a:p>
          <a:p>
            <a:pPr marL="274320" lvl="1" indent="0">
              <a:buClr>
                <a:srgbClr val="C00000"/>
              </a:buClr>
              <a:buFont typeface="Wingdings" pitchFamily="2" charset="2"/>
              <a:buChar char="Ø"/>
            </a:pPr>
            <a:r>
              <a:rPr lang="el-GR" sz="2400" dirty="0" smtClean="0"/>
              <a:t> Εκπαιδευτικούς σκοπούς </a:t>
            </a:r>
          </a:p>
          <a:p>
            <a:pPr marL="274320" lvl="1" indent="0">
              <a:buClr>
                <a:srgbClr val="002060"/>
              </a:buClr>
              <a:buFont typeface="Wingdings" pitchFamily="2" charset="2"/>
              <a:buChar char="Ø"/>
            </a:pPr>
            <a:endParaRPr lang="el-GR" sz="2400" dirty="0" smtClean="0"/>
          </a:p>
          <a:p>
            <a:pPr marL="274320" lvl="1" indent="0">
              <a:buClr>
                <a:srgbClr val="C00000"/>
              </a:buClr>
              <a:buFont typeface="Wingdings" pitchFamily="2" charset="2"/>
              <a:buChar char="Ø"/>
            </a:pPr>
            <a:r>
              <a:rPr lang="el-GR" sz="2400" dirty="0" smtClean="0"/>
              <a:t> Ανάπτυξη ολοκληρωμένων εφαρμογών.</a:t>
            </a:r>
          </a:p>
          <a:p>
            <a:pPr marL="0" indent="0">
              <a:buClr>
                <a:srgbClr val="002060"/>
              </a:buClr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9311" y="307170"/>
            <a:ext cx="5779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Τι είναι η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; </a:t>
            </a:r>
            <a:endParaRPr lang="el-GR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76" y="1070316"/>
            <a:ext cx="404448" cy="404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2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6943" y="1760194"/>
            <a:ext cx="11443854" cy="489382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l-GR" sz="2800" b="1" u="sng" dirty="0" smtClean="0"/>
              <a:t>Κύρια χαρακτηριστικά και πλεονεκτήματα:</a:t>
            </a:r>
            <a:r>
              <a:rPr lang="el-GR" sz="2800" dirty="0" smtClean="0"/>
              <a:t> </a:t>
            </a:r>
          </a:p>
          <a:p>
            <a:pPr marL="0" indent="0" algn="just">
              <a:buClr>
                <a:srgbClr val="002060"/>
              </a:buClr>
            </a:pPr>
            <a:r>
              <a:rPr lang="el-GR" sz="2800" dirty="0" smtClean="0"/>
              <a:t>Προσφέρει </a:t>
            </a:r>
            <a:r>
              <a:rPr lang="el-GR" sz="2800" dirty="0"/>
              <a:t>ευκολία στην ανάγνωση </a:t>
            </a:r>
            <a:r>
              <a:rPr lang="el-GR" sz="2800" dirty="0" smtClean="0"/>
              <a:t>και </a:t>
            </a:r>
            <a:r>
              <a:rPr lang="el-GR" sz="2800" dirty="0"/>
              <a:t>στην συγραφή </a:t>
            </a:r>
            <a:r>
              <a:rPr lang="el-GR" sz="2800" dirty="0" smtClean="0"/>
              <a:t>κώδικα.</a:t>
            </a:r>
          </a:p>
          <a:p>
            <a:pPr marL="0" indent="0" algn="just">
              <a:buClr>
                <a:srgbClr val="002060"/>
              </a:buClr>
            </a:pPr>
            <a:r>
              <a:rPr lang="el-GR" sz="2800" dirty="0" smtClean="0"/>
              <a:t> Εύκολη </a:t>
            </a:r>
            <a:r>
              <a:rPr lang="el-GR" sz="2800" dirty="0"/>
              <a:t>στην </a:t>
            </a:r>
            <a:r>
              <a:rPr lang="el-GR" sz="2800" dirty="0" smtClean="0"/>
              <a:t>εκμάθηση</a:t>
            </a:r>
            <a:endParaRPr lang="el-GR" sz="2800" dirty="0"/>
          </a:p>
          <a:p>
            <a:pPr marL="0" indent="0" algn="just">
              <a:buClr>
                <a:srgbClr val="002060"/>
              </a:buClr>
            </a:pPr>
            <a:r>
              <a:rPr lang="el-GR" sz="2800" dirty="0" smtClean="0"/>
              <a:t> Επεκτάσιμη</a:t>
            </a:r>
          </a:p>
          <a:p>
            <a:pPr marL="0" indent="0" algn="just">
              <a:buClr>
                <a:srgbClr val="002060"/>
              </a:buClr>
            </a:pPr>
            <a:r>
              <a:rPr lang="el-GR" sz="2800" dirty="0" smtClean="0"/>
              <a:t> Προσφέρει φορητότητα</a:t>
            </a:r>
          </a:p>
          <a:p>
            <a:pPr marL="0" indent="0" algn="just">
              <a:buClr>
                <a:srgbClr val="002060"/>
              </a:buClr>
            </a:pPr>
            <a:r>
              <a:rPr lang="el-GR" sz="2800" dirty="0" smtClean="0"/>
              <a:t> Μπορεί </a:t>
            </a:r>
            <a:r>
              <a:rPr lang="el-GR" sz="2800" dirty="0"/>
              <a:t>να ενσωματωθεί σε άλλες γλώσσες προγραμματισμού </a:t>
            </a:r>
            <a:endParaRPr lang="el-GR" sz="2800" dirty="0" smtClean="0"/>
          </a:p>
          <a:p>
            <a:pPr marL="0" indent="0" algn="just">
              <a:buClr>
                <a:srgbClr val="002060"/>
              </a:buClr>
            </a:pPr>
            <a:r>
              <a:rPr lang="el-GR" sz="2800" dirty="0" smtClean="0"/>
              <a:t> Μπορεί να συγχρονιστεί με ένα Γραφικό Περιβάλλον Διεπαφής</a:t>
            </a:r>
            <a:r>
              <a:rPr lang="en-US" sz="2800" dirty="0" smtClean="0"/>
              <a:t> (GUI)</a:t>
            </a:r>
            <a:endParaRPr lang="el-GR" sz="2800" dirty="0" smtClean="0"/>
          </a:p>
          <a:p>
            <a:pPr algn="just">
              <a:buClr>
                <a:srgbClr val="002060"/>
              </a:buClr>
            </a:pPr>
            <a:endParaRPr lang="el-GR" sz="2800" dirty="0"/>
          </a:p>
        </p:txBody>
      </p:sp>
      <p:sp>
        <p:nvSpPr>
          <p:cNvPr id="4" name="Rectangle 3"/>
          <p:cNvSpPr/>
          <p:nvPr/>
        </p:nvSpPr>
        <p:spPr>
          <a:xfrm>
            <a:off x="729255" y="264966"/>
            <a:ext cx="107334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4400" dirty="0" smtClean="0">
                <a:solidFill>
                  <a:schemeClr val="accent1">
                    <a:lumMod val="50000"/>
                  </a:schemeClr>
                </a:solidFill>
              </a:rPr>
              <a:t>Κύρια Χαρακτηριστικά</a:t>
            </a:r>
            <a:endParaRPr lang="el-GR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76" y="1070316"/>
            <a:ext cx="404448" cy="404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78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1692" y="2409030"/>
            <a:ext cx="11507373" cy="2374006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None/>
            </a:pPr>
            <a:r>
              <a:rPr lang="el-GR" dirty="0"/>
              <a:t>Πέρα όμως από την πληθώρα των θετικών χαρακτηριστικών της </a:t>
            </a:r>
            <a:r>
              <a:rPr lang="el-GR" dirty="0" smtClean="0"/>
              <a:t>Python, οφείλουμε </a:t>
            </a:r>
            <a:r>
              <a:rPr lang="el-GR" dirty="0"/>
              <a:t>να αναφέρουμε και </a:t>
            </a:r>
            <a:r>
              <a:rPr lang="el-GR" dirty="0" smtClean="0"/>
              <a:t>ένα μειονέκτημα.</a:t>
            </a:r>
          </a:p>
          <a:p>
            <a:pPr marL="0" indent="0" algn="just">
              <a:buClr>
                <a:srgbClr val="002060"/>
              </a:buClr>
              <a:buNone/>
            </a:pPr>
            <a:r>
              <a:rPr lang="el-GR" dirty="0" smtClean="0"/>
              <a:t> </a:t>
            </a:r>
            <a:endParaRPr lang="el-GR" dirty="0"/>
          </a:p>
          <a:p>
            <a:pPr algn="just">
              <a:buClr>
                <a:srgbClr val="002060"/>
              </a:buClr>
            </a:pPr>
            <a:r>
              <a:rPr lang="el-GR" dirty="0" smtClean="0"/>
              <a:t>Η </a:t>
            </a:r>
            <a:r>
              <a:rPr lang="el-GR" dirty="0"/>
              <a:t>Python </a:t>
            </a:r>
            <a:r>
              <a:rPr lang="el-GR" dirty="0" smtClean="0"/>
              <a:t>δεν </a:t>
            </a:r>
            <a:r>
              <a:rPr lang="el-GR" dirty="0"/>
              <a:t>είναι και τόσο αποδοτική, ώστε να δημιουργήσουμε, </a:t>
            </a:r>
            <a:r>
              <a:rPr lang="el-GR" dirty="0" smtClean="0"/>
              <a:t>για παράδειγμα</a:t>
            </a:r>
            <a:r>
              <a:rPr lang="el-GR" dirty="0"/>
              <a:t>, ένα νέο Λειτουργικό </a:t>
            </a:r>
            <a:r>
              <a:rPr lang="el-GR" dirty="0" smtClean="0"/>
              <a:t>Σύστημα.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218" y="208694"/>
            <a:ext cx="11633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Μειονεκτήματα</a:t>
            </a:r>
            <a:endParaRPr lang="el-GR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76" y="1070316"/>
            <a:ext cx="404448" cy="404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6943" y="1659371"/>
            <a:ext cx="10515600" cy="9037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l-GR" dirty="0"/>
              <a:t>Τα πιο γνωστά παραδείγματα μεγάλων εταιρειών που χρησιμοποιούν της </a:t>
            </a:r>
            <a:r>
              <a:rPr lang="en-US" dirty="0"/>
              <a:t>Python </a:t>
            </a:r>
            <a:r>
              <a:rPr lang="el-GR" dirty="0"/>
              <a:t>είναι η </a:t>
            </a:r>
            <a:r>
              <a:rPr lang="en-US" dirty="0"/>
              <a:t>Wikipedia,</a:t>
            </a:r>
            <a:r>
              <a:rPr lang="el-GR" dirty="0"/>
              <a:t> η</a:t>
            </a:r>
            <a:r>
              <a:rPr lang="en-US" dirty="0"/>
              <a:t> Google,</a:t>
            </a:r>
            <a:r>
              <a:rPr lang="el-GR" dirty="0"/>
              <a:t> η</a:t>
            </a:r>
            <a:r>
              <a:rPr lang="en-US" dirty="0"/>
              <a:t> Yahoo</a:t>
            </a:r>
            <a:r>
              <a:rPr lang="el-GR" dirty="0"/>
              <a:t> και η </a:t>
            </a:r>
            <a:r>
              <a:rPr lang="en-US" dirty="0"/>
              <a:t>NASA</a:t>
            </a:r>
            <a:r>
              <a:rPr lang="el-G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921" y="228340"/>
            <a:ext cx="8204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Εφαρμογές της</a:t>
            </a:r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 (1)</a:t>
            </a:r>
            <a:endParaRPr lang="el-GR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6943" y="2807296"/>
            <a:ext cx="5170646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/>
              <a:t>Ένα παράδειγμα </a:t>
            </a:r>
            <a:r>
              <a:rPr lang="el-GR" sz="2800" dirty="0"/>
              <a:t>α</a:t>
            </a:r>
            <a:r>
              <a:rPr lang="el-GR" sz="2800" dirty="0" smtClean="0"/>
              <a:t>νά</a:t>
            </a:r>
            <a:r>
              <a:rPr lang="el-GR" sz="2800" baseline="0" dirty="0" smtClean="0"/>
              <a:t> κατηγορία: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Web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Yahoo Groups &amp; Maps</a:t>
            </a:r>
            <a:endParaRPr lang="el-GR" sz="2800" dirty="0" smtClean="0"/>
          </a:p>
          <a:p>
            <a:r>
              <a:rPr lang="el-GR" sz="2800" dirty="0" smtClean="0">
                <a:solidFill>
                  <a:srgbClr val="0070C0"/>
                </a:solidFill>
              </a:rPr>
              <a:t>Παιχνίδια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Battlefield 2</a:t>
            </a:r>
          </a:p>
          <a:p>
            <a:r>
              <a:rPr lang="el-GR" sz="2800" dirty="0" smtClean="0">
                <a:solidFill>
                  <a:srgbClr val="0070C0"/>
                </a:solidFill>
              </a:rPr>
              <a:t>Γραφικά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Walt Disney Feature Animation</a:t>
            </a:r>
            <a:endParaRPr lang="el-G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76" y="1070316"/>
            <a:ext cx="404448" cy="404448"/>
          </a:xfrm>
          <a:prstGeom prst="rect">
            <a:avLst/>
          </a:prstGeom>
        </p:spPr>
      </p:pic>
      <p:pic>
        <p:nvPicPr>
          <p:cNvPr id="7" name="Picture 6" descr="ΕφαρμογεςPyth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3647" y="2363372"/>
            <a:ext cx="3787037" cy="3924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739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389" y="228340"/>
            <a:ext cx="8292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Εφαρμογές της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Python</a:t>
            </a:r>
            <a:r>
              <a:rPr lang="el-GR" sz="5400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l-GR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6943" y="1712786"/>
            <a:ext cx="4954113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 smtClean="0">
                <a:solidFill>
                  <a:srgbClr val="0070C0"/>
                </a:solidFill>
              </a:rPr>
              <a:t>Επιστήμη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National Weather Service</a:t>
            </a:r>
            <a:endParaRPr lang="el-GR" sz="28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Software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Nokia</a:t>
            </a:r>
          </a:p>
          <a:p>
            <a:r>
              <a:rPr lang="el-GR" sz="2800" dirty="0" smtClean="0">
                <a:solidFill>
                  <a:srgbClr val="0070C0"/>
                </a:solidFill>
              </a:rPr>
              <a:t>Εκπαίδευση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University of California, Irvine</a:t>
            </a:r>
          </a:p>
          <a:p>
            <a:r>
              <a:rPr lang="el-GR" sz="2800" dirty="0" smtClean="0">
                <a:solidFill>
                  <a:srgbClr val="0070C0"/>
                </a:solidFill>
              </a:rPr>
              <a:t>Λογισμικά για Εταιρείες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IBM</a:t>
            </a:r>
          </a:p>
          <a:p>
            <a:r>
              <a:rPr lang="el-GR" sz="2800" dirty="0" smtClean="0">
                <a:solidFill>
                  <a:srgbClr val="0070C0"/>
                </a:solidFill>
              </a:rPr>
              <a:t>Κυβέρνηση</a:t>
            </a:r>
            <a:endParaRPr lang="el-G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CIA site</a:t>
            </a:r>
          </a:p>
          <a:p>
            <a:endParaRPr lang="el-G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76" y="1070316"/>
            <a:ext cx="404448" cy="404448"/>
          </a:xfrm>
          <a:prstGeom prst="rect">
            <a:avLst/>
          </a:prstGeom>
        </p:spPr>
      </p:pic>
      <p:pic>
        <p:nvPicPr>
          <p:cNvPr id="8" name="Picture 7" descr="ibm-logo-png-transparent-backgrou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0209" y="4539943"/>
            <a:ext cx="3956538" cy="1978269"/>
          </a:xfrm>
          <a:prstGeom prst="rect">
            <a:avLst/>
          </a:prstGeom>
        </p:spPr>
      </p:pic>
      <p:pic>
        <p:nvPicPr>
          <p:cNvPr id="9" name="Picture 8" descr="Nokia_wordmar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26292" y="3744367"/>
            <a:ext cx="5064372" cy="85841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90852" y="1538543"/>
            <a:ext cx="6335252" cy="2026800"/>
            <a:chOff x="5490852" y="1538543"/>
            <a:chExt cx="6335252" cy="2026800"/>
          </a:xfrm>
        </p:grpSpPr>
        <p:pic>
          <p:nvPicPr>
            <p:cNvPr id="6" name="Picture 5" descr="2000px-US-NationalWeatherService-Logo.svg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9304" y="1538543"/>
              <a:ext cx="2026800" cy="2026800"/>
            </a:xfrm>
            <a:prstGeom prst="rect">
              <a:avLst/>
            </a:prstGeom>
          </p:spPr>
        </p:pic>
        <p:pic>
          <p:nvPicPr>
            <p:cNvPr id="7" name="Picture 6" descr="CIA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1865" y="1538543"/>
              <a:ext cx="2026800" cy="2026800"/>
            </a:xfrm>
            <a:prstGeom prst="rect">
              <a:avLst/>
            </a:prstGeom>
          </p:spPr>
        </p:pic>
        <p:pic>
          <p:nvPicPr>
            <p:cNvPr id="10" name="Picture 9" descr="uci_sea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0852" y="1539069"/>
              <a:ext cx="2025748" cy="2025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1730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223</TotalTime>
  <Words>237</Words>
  <Application>Microsoft Office PowerPoint</Application>
  <PresentationFormat>Custom</PresentationFormat>
  <Paragraphs>51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Python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Λίγα λόγια για την Python</dc:title>
  <dc:creator>Sotiris Sapakos</dc:creator>
  <cp:lastModifiedBy>Aris</cp:lastModifiedBy>
  <cp:revision>86</cp:revision>
  <dcterms:created xsi:type="dcterms:W3CDTF">2017-10-19T17:31:06Z</dcterms:created>
  <dcterms:modified xsi:type="dcterms:W3CDTF">2017-12-01T15:03:33Z</dcterms:modified>
</cp:coreProperties>
</file>