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6" r:id="rId10"/>
    <p:sldId id="265" r:id="rId11"/>
    <p:sldId id="271" r:id="rId12"/>
    <p:sldId id="267" r:id="rId13"/>
    <p:sldId id="268" r:id="rId14"/>
    <p:sldId id="269" r:id="rId15"/>
    <p:sldId id="272" r:id="rId16"/>
    <p:sldId id="273" r:id="rId17"/>
    <p:sldId id="274" r:id="rId18"/>
    <p:sldId id="275" r:id="rId19"/>
    <p:sldId id="276" r:id="rId20"/>
    <p:sldId id="277" r:id="rId21"/>
    <p:sldId id="280" r:id="rId22"/>
  </p:sldIdLst>
  <p:sldSz cx="9144000" cy="5143500" type="screen16x9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576" y="1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 rot="10800000" flipH="1">
            <a:off x="3919993" y="3977033"/>
            <a:ext cx="1303500" cy="1128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" name="Shape 10"/>
          <p:cNvSpPr/>
          <p:nvPr/>
        </p:nvSpPr>
        <p:spPr>
          <a:xfrm rot="5400000">
            <a:off x="3809057" y="-81000"/>
            <a:ext cx="1525500" cy="1761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2" name="Shape 12"/>
          <p:cNvSpPr/>
          <p:nvPr/>
        </p:nvSpPr>
        <p:spPr>
          <a:xfrm rot="10800000" flipH="1">
            <a:off x="2809875" y="-172875"/>
            <a:ext cx="1111500" cy="9624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19BBD5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" name="Shape 13"/>
          <p:cNvSpPr/>
          <p:nvPr/>
        </p:nvSpPr>
        <p:spPr>
          <a:xfrm rot="10800000" flipH="1">
            <a:off x="3602723" y="1360109"/>
            <a:ext cx="493800" cy="427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" name="Shape 14"/>
          <p:cNvSpPr/>
          <p:nvPr/>
        </p:nvSpPr>
        <p:spPr>
          <a:xfrm rot="10800000" flipH="1">
            <a:off x="5278915" y="855279"/>
            <a:ext cx="944700" cy="818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" name="Shape 15"/>
          <p:cNvSpPr/>
          <p:nvPr/>
        </p:nvSpPr>
        <p:spPr>
          <a:xfrm rot="10800000" flipH="1">
            <a:off x="5365799" y="352324"/>
            <a:ext cx="493800" cy="4272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2" name="Shape 16"/>
          <p:cNvGrpSpPr/>
          <p:nvPr/>
        </p:nvGrpSpPr>
        <p:grpSpPr>
          <a:xfrm>
            <a:off x="5549153" y="1029781"/>
            <a:ext cx="404640" cy="374059"/>
            <a:chOff x="5975075" y="2327500"/>
            <a:chExt cx="420100" cy="388350"/>
          </a:xfrm>
        </p:grpSpPr>
        <p:sp>
          <p:nvSpPr>
            <p:cNvPr id="17" name="Shape 17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" name="Shape 18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9" name="Shape 19"/>
          <p:cNvSpPr/>
          <p:nvPr/>
        </p:nvSpPr>
        <p:spPr>
          <a:xfrm>
            <a:off x="3253022" y="113273"/>
            <a:ext cx="225085" cy="389964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3" name="Shape 20"/>
          <p:cNvGrpSpPr/>
          <p:nvPr/>
        </p:nvGrpSpPr>
        <p:grpSpPr>
          <a:xfrm>
            <a:off x="4380526" y="515193"/>
            <a:ext cx="382958" cy="607111"/>
            <a:chOff x="6718575" y="2318625"/>
            <a:chExt cx="256950" cy="407375"/>
          </a:xfrm>
        </p:grpSpPr>
        <p:sp>
          <p:nvSpPr>
            <p:cNvPr id="21" name="Shape 21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" name="Shape 29"/>
          <p:cNvGrpSpPr/>
          <p:nvPr/>
        </p:nvGrpSpPr>
        <p:grpSpPr>
          <a:xfrm>
            <a:off x="3199464" y="902960"/>
            <a:ext cx="395018" cy="403297"/>
            <a:chOff x="3951850" y="2985350"/>
            <a:chExt cx="407950" cy="416500"/>
          </a:xfrm>
        </p:grpSpPr>
        <p:sp>
          <p:nvSpPr>
            <p:cNvPr id="30" name="Shape 30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0" t="0" r="0" b="0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4" name="Shape 34"/>
          <p:cNvSpPr/>
          <p:nvPr/>
        </p:nvSpPr>
        <p:spPr>
          <a:xfrm rot="10800000" flipH="1">
            <a:off x="5010533" y="4576648"/>
            <a:ext cx="1032900" cy="8946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184769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" name="Shape 35"/>
          <p:cNvSpPr/>
          <p:nvPr/>
        </p:nvSpPr>
        <p:spPr>
          <a:xfrm rot="10800000" flipH="1">
            <a:off x="5133679" y="4056450"/>
            <a:ext cx="540000" cy="4674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" name="Shape 36"/>
          <p:cNvSpPr/>
          <p:nvPr/>
        </p:nvSpPr>
        <p:spPr>
          <a:xfrm rot="10800000" flipH="1">
            <a:off x="3101709" y="3629719"/>
            <a:ext cx="1032900" cy="8940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/>
          <p:nvPr/>
        </p:nvSpPr>
        <p:spPr>
          <a:xfrm rot="10800000" flipH="1">
            <a:off x="3530384" y="4576662"/>
            <a:ext cx="452100" cy="3912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" name="Shape 38"/>
          <p:cNvSpPr/>
          <p:nvPr/>
        </p:nvSpPr>
        <p:spPr>
          <a:xfrm>
            <a:off x="5370707" y="4867761"/>
            <a:ext cx="312503" cy="312484"/>
          </a:xfrm>
          <a:custGeom>
            <a:avLst/>
            <a:gdLst/>
            <a:ahLst/>
            <a:cxnLst/>
            <a:rect l="0" t="0" r="0" b="0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5" name="Shape 39"/>
          <p:cNvGrpSpPr/>
          <p:nvPr/>
        </p:nvGrpSpPr>
        <p:grpSpPr>
          <a:xfrm>
            <a:off x="5772011" y="4056441"/>
            <a:ext cx="573943" cy="550550"/>
            <a:chOff x="5241175" y="4959100"/>
            <a:chExt cx="539775" cy="517775"/>
          </a:xfrm>
        </p:grpSpPr>
        <p:sp>
          <p:nvSpPr>
            <p:cNvPr id="40" name="Shape 40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0" t="0" r="0" b="0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0" t="0" r="0" b="0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0" t="0" r="0" b="0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0" t="0" r="0" b="0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0" t="0" r="0" b="0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0" t="0" r="0" b="0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6" name="Shape 46"/>
          <p:cNvSpPr/>
          <p:nvPr/>
        </p:nvSpPr>
        <p:spPr>
          <a:xfrm>
            <a:off x="3429210" y="3904792"/>
            <a:ext cx="377839" cy="343685"/>
          </a:xfrm>
          <a:custGeom>
            <a:avLst/>
            <a:gdLst/>
            <a:ahLst/>
            <a:cxnLst/>
            <a:rect l="0" t="0" r="0" b="0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/>
        </p:nvSpPr>
        <p:spPr>
          <a:xfrm rot="10800000" flipH="1">
            <a:off x="-94969" y="619169"/>
            <a:ext cx="1034700" cy="895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9" name="Shape 89"/>
          <p:cNvSpPr/>
          <p:nvPr/>
        </p:nvSpPr>
        <p:spPr>
          <a:xfrm rot="5400000">
            <a:off x="499599" y="1905237"/>
            <a:ext cx="1146000" cy="1323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2051200" y="2085600"/>
            <a:ext cx="6282300" cy="8199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buFont typeface="Nixie One"/>
              <a:defRPr sz="2400">
                <a:latin typeface="Nixie One"/>
                <a:ea typeface="Nixie One"/>
                <a:cs typeface="Nixie One"/>
                <a:sym typeface="Nixie One"/>
              </a:defRPr>
            </a:lvl1pPr>
            <a:lvl2pPr lvl="1" rtl="0">
              <a:spcBef>
                <a:spcPts val="0"/>
              </a:spcBef>
              <a:buSzPct val="100000"/>
              <a:buFont typeface="Nixie One"/>
              <a:defRPr sz="2400">
                <a:latin typeface="Nixie One"/>
                <a:ea typeface="Nixie One"/>
                <a:cs typeface="Nixie One"/>
                <a:sym typeface="Nixie One"/>
              </a:defRPr>
            </a:lvl2pPr>
            <a:lvl3pPr lvl="2" rtl="0">
              <a:spcBef>
                <a:spcPts val="0"/>
              </a:spcBef>
              <a:buSzPct val="100000"/>
              <a:buFont typeface="Nixie One"/>
              <a:defRPr sz="2400">
                <a:latin typeface="Nixie One"/>
                <a:ea typeface="Nixie One"/>
                <a:cs typeface="Nixie One"/>
                <a:sym typeface="Nixie One"/>
              </a:defRPr>
            </a:lvl3pPr>
            <a:lvl4pPr lvl="3" rtl="0">
              <a:spcBef>
                <a:spcPts val="0"/>
              </a:spcBef>
              <a:buSzPct val="100000"/>
              <a:buFont typeface="Nixie One"/>
              <a:defRPr sz="2400">
                <a:latin typeface="Nixie One"/>
                <a:ea typeface="Nixie One"/>
                <a:cs typeface="Nixie One"/>
                <a:sym typeface="Nixie One"/>
              </a:defRPr>
            </a:lvl4pPr>
            <a:lvl5pPr lvl="4" rtl="0">
              <a:spcBef>
                <a:spcPts val="0"/>
              </a:spcBef>
              <a:buSzPct val="100000"/>
              <a:buFont typeface="Nixie One"/>
              <a:defRPr sz="2400">
                <a:latin typeface="Nixie One"/>
                <a:ea typeface="Nixie One"/>
                <a:cs typeface="Nixie One"/>
                <a:sym typeface="Nixie One"/>
              </a:defRPr>
            </a:lvl5pPr>
            <a:lvl6pPr lvl="5" rtl="0">
              <a:spcBef>
                <a:spcPts val="0"/>
              </a:spcBef>
              <a:buSzPct val="100000"/>
              <a:buFont typeface="Nixie One"/>
              <a:defRPr sz="2400">
                <a:latin typeface="Nixie One"/>
                <a:ea typeface="Nixie One"/>
                <a:cs typeface="Nixie One"/>
                <a:sym typeface="Nixie One"/>
              </a:defRPr>
            </a:lvl6pPr>
            <a:lvl7pPr lvl="6" rtl="0">
              <a:spcBef>
                <a:spcPts val="0"/>
              </a:spcBef>
              <a:buSzPct val="100000"/>
              <a:buFont typeface="Nixie One"/>
              <a:defRPr sz="2400">
                <a:latin typeface="Nixie One"/>
                <a:ea typeface="Nixie One"/>
                <a:cs typeface="Nixie One"/>
                <a:sym typeface="Nixie One"/>
              </a:defRPr>
            </a:lvl7pPr>
            <a:lvl8pPr lvl="7" rtl="0">
              <a:spcBef>
                <a:spcPts val="0"/>
              </a:spcBef>
              <a:buSzPct val="100000"/>
              <a:buFont typeface="Nixie One"/>
              <a:defRPr sz="2400"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buSzPct val="100000"/>
              <a:buFont typeface="Nixie One"/>
              <a:defRPr sz="2400"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1" name="Shape 91"/>
          <p:cNvSpPr/>
          <p:nvPr/>
        </p:nvSpPr>
        <p:spPr>
          <a:xfrm rot="10800000" flipH="1">
            <a:off x="-123826" y="28115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2" name="Shape 92"/>
          <p:cNvSpPr/>
          <p:nvPr/>
        </p:nvSpPr>
        <p:spPr>
          <a:xfrm rot="10800000" flipH="1">
            <a:off x="638175" y="3192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3" name="Shape 93"/>
          <p:cNvSpPr/>
          <p:nvPr/>
        </p:nvSpPr>
        <p:spPr>
          <a:xfrm rot="10800000" flipH="1">
            <a:off x="752474" y="120180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4" name="Shape 94"/>
          <p:cNvSpPr/>
          <p:nvPr/>
        </p:nvSpPr>
        <p:spPr>
          <a:xfrm rot="10800000" flipH="1">
            <a:off x="657225" y="438017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2" name="Shape 95"/>
          <p:cNvGrpSpPr/>
          <p:nvPr/>
        </p:nvGrpSpPr>
        <p:grpSpPr>
          <a:xfrm>
            <a:off x="986834" y="1394519"/>
            <a:ext cx="351204" cy="324661"/>
            <a:chOff x="5975075" y="2327500"/>
            <a:chExt cx="420100" cy="388350"/>
          </a:xfrm>
        </p:grpSpPr>
        <p:sp>
          <p:nvSpPr>
            <p:cNvPr id="96" name="Shape 96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" name="Shape 97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98" name="Shape 98"/>
          <p:cNvSpPr/>
          <p:nvPr/>
        </p:nvSpPr>
        <p:spPr>
          <a:xfrm>
            <a:off x="203102" y="3022778"/>
            <a:ext cx="166061" cy="287704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3" name="Shape 99"/>
          <p:cNvGrpSpPr/>
          <p:nvPr/>
        </p:nvGrpSpPr>
        <p:grpSpPr>
          <a:xfrm>
            <a:off x="295730" y="877707"/>
            <a:ext cx="247469" cy="392302"/>
            <a:chOff x="6718575" y="2318625"/>
            <a:chExt cx="256950" cy="407375"/>
          </a:xfrm>
        </p:grpSpPr>
        <p:sp>
          <p:nvSpPr>
            <p:cNvPr id="100" name="Shape 100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1" name="Shape 101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" name="Shape 103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4" name="Shape 104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5" name="Shape 105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6" name="Shape 106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7" name="Shape 107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" name="Shape 108"/>
          <p:cNvGrpSpPr/>
          <p:nvPr/>
        </p:nvGrpSpPr>
        <p:grpSpPr>
          <a:xfrm>
            <a:off x="1229484" y="3310482"/>
            <a:ext cx="342882" cy="350068"/>
            <a:chOff x="3951850" y="2985350"/>
            <a:chExt cx="407950" cy="416500"/>
          </a:xfrm>
        </p:grpSpPr>
        <p:sp>
          <p:nvSpPr>
            <p:cNvPr id="109" name="Shape 109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0" t="0" r="0" b="0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13" name="Shape 113"/>
          <p:cNvSpPr/>
          <p:nvPr/>
        </p:nvSpPr>
        <p:spPr>
          <a:xfrm rot="10800000" flipH="1">
            <a:off x="542924" y="36121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4" name="Shape 114"/>
          <p:cNvSpPr/>
          <p:nvPr/>
        </p:nvSpPr>
        <p:spPr>
          <a:xfrm rot="10800000" flipH="1">
            <a:off x="729000" y="424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5" name="Shape 115"/>
          <p:cNvSpPr/>
          <p:nvPr/>
        </p:nvSpPr>
        <p:spPr>
          <a:xfrm rot="10800000" flipH="1">
            <a:off x="-115052" y="3996025"/>
            <a:ext cx="819900" cy="709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6" name="Shape 116"/>
          <p:cNvSpPr/>
          <p:nvPr/>
        </p:nvSpPr>
        <p:spPr>
          <a:xfrm rot="10800000" flipH="1">
            <a:off x="411200" y="2586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7" name="Shape 117"/>
          <p:cNvSpPr/>
          <p:nvPr/>
        </p:nvSpPr>
        <p:spPr>
          <a:xfrm>
            <a:off x="828840" y="3843208"/>
            <a:ext cx="248073" cy="248058"/>
          </a:xfrm>
          <a:custGeom>
            <a:avLst/>
            <a:gdLst/>
            <a:ahLst/>
            <a:cxnLst/>
            <a:rect l="0" t="0" r="0" b="0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5" name="Shape 118"/>
          <p:cNvGrpSpPr/>
          <p:nvPr/>
        </p:nvGrpSpPr>
        <p:grpSpPr>
          <a:xfrm>
            <a:off x="67092" y="1681690"/>
            <a:ext cx="455624" cy="437054"/>
            <a:chOff x="5241175" y="4959100"/>
            <a:chExt cx="539775" cy="517775"/>
          </a:xfrm>
        </p:grpSpPr>
        <p:sp>
          <p:nvSpPr>
            <p:cNvPr id="119" name="Shape 119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0" t="0" r="0" b="0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0" t="0" r="0" b="0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0" t="0" r="0" b="0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0" t="0" r="0" b="0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0" t="0" r="0" b="0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0" t="0" r="0" b="0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25" name="Shape 125"/>
          <p:cNvSpPr/>
          <p:nvPr/>
        </p:nvSpPr>
        <p:spPr>
          <a:xfrm>
            <a:off x="144926" y="4214500"/>
            <a:ext cx="299952" cy="272838"/>
          </a:xfrm>
          <a:custGeom>
            <a:avLst/>
            <a:gdLst/>
            <a:ahLst/>
            <a:cxnLst/>
            <a:rect l="0" t="0" r="0" b="0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6" name="Shape 126"/>
          <p:cNvSpPr txBox="1"/>
          <p:nvPr/>
        </p:nvSpPr>
        <p:spPr>
          <a:xfrm>
            <a:off x="94000" y="1929581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20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“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/>
        </p:nvSpPr>
        <p:spPr>
          <a:xfrm rot="10800000" flipH="1">
            <a:off x="7663675" y="3684808"/>
            <a:ext cx="1034700" cy="895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9" name="Shape 129"/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0" name="Shape 130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Font typeface="Muli"/>
              <a:defRPr>
                <a:latin typeface="Muli"/>
                <a:ea typeface="Muli"/>
                <a:cs typeface="Muli"/>
                <a:sym typeface="Muli"/>
              </a:defRPr>
            </a:lvl1pPr>
            <a:lvl2pPr lvl="1">
              <a:spcBef>
                <a:spcPts val="0"/>
              </a:spcBef>
              <a:buFont typeface="Muli"/>
              <a:defRPr>
                <a:latin typeface="Muli"/>
                <a:ea typeface="Muli"/>
                <a:cs typeface="Muli"/>
                <a:sym typeface="Muli"/>
              </a:defRPr>
            </a:lvl2pPr>
            <a:lvl3pPr lvl="2">
              <a:spcBef>
                <a:spcPts val="0"/>
              </a:spcBef>
              <a:buFont typeface="Muli"/>
              <a:defRPr>
                <a:latin typeface="Muli"/>
                <a:ea typeface="Muli"/>
                <a:cs typeface="Muli"/>
                <a:sym typeface="Muli"/>
              </a:defRPr>
            </a:lvl3pPr>
            <a:lvl4pPr lvl="3">
              <a:spcBef>
                <a:spcPts val="0"/>
              </a:spcBef>
              <a:buFont typeface="Muli"/>
              <a:defRPr>
                <a:latin typeface="Muli"/>
                <a:ea typeface="Muli"/>
                <a:cs typeface="Muli"/>
                <a:sym typeface="Muli"/>
              </a:defRPr>
            </a:lvl4pPr>
            <a:lvl5pPr lvl="4">
              <a:spcBef>
                <a:spcPts val="0"/>
              </a:spcBef>
              <a:buFont typeface="Muli"/>
              <a:defRPr>
                <a:latin typeface="Muli"/>
                <a:ea typeface="Muli"/>
                <a:cs typeface="Muli"/>
                <a:sym typeface="Muli"/>
              </a:defRPr>
            </a:lvl5pPr>
            <a:lvl6pPr lvl="5">
              <a:spcBef>
                <a:spcPts val="0"/>
              </a:spcBef>
              <a:buFont typeface="Muli"/>
              <a:defRPr>
                <a:latin typeface="Muli"/>
                <a:ea typeface="Muli"/>
                <a:cs typeface="Muli"/>
                <a:sym typeface="Muli"/>
              </a:defRPr>
            </a:lvl6pPr>
            <a:lvl7pPr lvl="6">
              <a:spcBef>
                <a:spcPts val="0"/>
              </a:spcBef>
              <a:buFont typeface="Muli"/>
              <a:defRPr>
                <a:latin typeface="Muli"/>
                <a:ea typeface="Muli"/>
                <a:cs typeface="Muli"/>
                <a:sym typeface="Muli"/>
              </a:defRPr>
            </a:lvl7pPr>
            <a:lvl8pPr lvl="7">
              <a:spcBef>
                <a:spcPts val="0"/>
              </a:spcBef>
              <a:buFont typeface="Muli"/>
              <a:defRPr>
                <a:latin typeface="Muli"/>
                <a:ea typeface="Muli"/>
                <a:cs typeface="Muli"/>
                <a:sym typeface="Muli"/>
              </a:defRPr>
            </a:lvl8pPr>
            <a:lvl9pPr lvl="8">
              <a:spcBef>
                <a:spcPts val="0"/>
              </a:spcBef>
              <a:buFont typeface="Muli"/>
              <a:defRPr>
                <a:latin typeface="Muli"/>
                <a:ea typeface="Muli"/>
                <a:cs typeface="Muli"/>
                <a:sym typeface="Muli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2" name="Shape 132"/>
          <p:cNvSpPr/>
          <p:nvPr/>
        </p:nvSpPr>
        <p:spPr>
          <a:xfrm rot="10800000" flipH="1">
            <a:off x="-123826" y="10589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3" name="Shape 133"/>
          <p:cNvSpPr/>
          <p:nvPr/>
        </p:nvSpPr>
        <p:spPr>
          <a:xfrm rot="10800000" flipH="1">
            <a:off x="638175" y="14401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4" name="Shape 134"/>
          <p:cNvSpPr/>
          <p:nvPr/>
        </p:nvSpPr>
        <p:spPr>
          <a:xfrm rot="10800000" flipH="1">
            <a:off x="1495424" y="-1316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5" name="Shape 135"/>
          <p:cNvSpPr/>
          <p:nvPr/>
        </p:nvSpPr>
        <p:spPr>
          <a:xfrm rot="10800000" flipH="1">
            <a:off x="327800" y="889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6" name="Shape 136"/>
          <p:cNvSpPr/>
          <p:nvPr/>
        </p:nvSpPr>
        <p:spPr>
          <a:xfrm rot="10800000" flipH="1">
            <a:off x="8486774" y="42307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7" name="Shape 137"/>
          <p:cNvSpPr/>
          <p:nvPr/>
        </p:nvSpPr>
        <p:spPr>
          <a:xfrm rot="10800000" flipH="1">
            <a:off x="8124824" y="4615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8" name="Shape 138"/>
          <p:cNvSpPr/>
          <p:nvPr/>
        </p:nvSpPr>
        <p:spPr>
          <a:xfrm rot="10800000" flipH="1">
            <a:off x="7821348" y="2935400"/>
            <a:ext cx="819900" cy="709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9" name="Shape 139"/>
          <p:cNvSpPr/>
          <p:nvPr/>
        </p:nvSpPr>
        <p:spPr>
          <a:xfrm rot="10800000" flipH="1">
            <a:off x="8486775" y="351217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2" name="Shape 140"/>
          <p:cNvGrpSpPr/>
          <p:nvPr/>
        </p:nvGrpSpPr>
        <p:grpSpPr>
          <a:xfrm>
            <a:off x="1729784" y="61069"/>
            <a:ext cx="351204" cy="324661"/>
            <a:chOff x="5975075" y="2327500"/>
            <a:chExt cx="420100" cy="388350"/>
          </a:xfrm>
        </p:grpSpPr>
        <p:sp>
          <p:nvSpPr>
            <p:cNvPr id="141" name="Shape 141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43" name="Shape 143"/>
          <p:cNvSpPr/>
          <p:nvPr/>
        </p:nvSpPr>
        <p:spPr>
          <a:xfrm>
            <a:off x="203102" y="1270178"/>
            <a:ext cx="166061" cy="287704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4" name="Shape 144"/>
          <p:cNvSpPr/>
          <p:nvPr/>
        </p:nvSpPr>
        <p:spPr>
          <a:xfrm>
            <a:off x="8772690" y="4461808"/>
            <a:ext cx="248073" cy="248058"/>
          </a:xfrm>
          <a:custGeom>
            <a:avLst/>
            <a:gdLst/>
            <a:ahLst/>
            <a:cxnLst/>
            <a:rect l="0" t="0" r="0" b="0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3" name="Shape 145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146" name="Shape 146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0" t="0" r="0" b="0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" name="Shape 147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0" t="0" r="0" b="0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" name="Shape 148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0" t="0" r="0" b="0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" name="Shape 149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0" t="0" r="0" b="0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0" name="Shape 150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0" t="0" r="0" b="0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1" name="Shape 151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0" t="0" r="0" b="0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52" name="Shape 152"/>
          <p:cNvSpPr/>
          <p:nvPr/>
        </p:nvSpPr>
        <p:spPr>
          <a:xfrm>
            <a:off x="8081326" y="3153875"/>
            <a:ext cx="299952" cy="272838"/>
          </a:xfrm>
          <a:custGeom>
            <a:avLst/>
            <a:gdLst/>
            <a:ahLst/>
            <a:cxnLst/>
            <a:rect l="0" t="0" r="0" b="0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4" name="Shape 153"/>
          <p:cNvGrpSpPr/>
          <p:nvPr/>
        </p:nvGrpSpPr>
        <p:grpSpPr>
          <a:xfrm>
            <a:off x="904276" y="515193"/>
            <a:ext cx="382958" cy="607111"/>
            <a:chOff x="6718575" y="2318625"/>
            <a:chExt cx="256950" cy="407375"/>
          </a:xfrm>
        </p:grpSpPr>
        <p:sp>
          <p:nvSpPr>
            <p:cNvPr id="154" name="Shape 154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5" name="Shape 155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6" name="Shape 156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7" name="Shape 157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8" name="Shape 158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9" name="Shape 159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0" name="Shape 160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1" name="Shape 161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" name="Shape 162"/>
          <p:cNvGrpSpPr/>
          <p:nvPr/>
        </p:nvGrpSpPr>
        <p:grpSpPr>
          <a:xfrm>
            <a:off x="335759" y="1840532"/>
            <a:ext cx="342882" cy="350068"/>
            <a:chOff x="3951850" y="2985350"/>
            <a:chExt cx="407950" cy="416500"/>
          </a:xfrm>
        </p:grpSpPr>
        <p:sp>
          <p:nvSpPr>
            <p:cNvPr id="163" name="Shape 163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0" t="0" r="0" b="0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4" name="Shape 164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5" name="Shape 165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6" name="Shape 166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/>
        </p:nvSpPr>
        <p:spPr>
          <a:xfrm rot="10800000" flipH="1">
            <a:off x="7663675" y="3684808"/>
            <a:ext cx="1034700" cy="895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9" name="Shape 169"/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0" name="Shape 170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1734000" y="2414450"/>
            <a:ext cx="2667300" cy="2663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2" name="Shape 172"/>
          <p:cNvSpPr txBox="1">
            <a:spLocks noGrp="1"/>
          </p:cNvSpPr>
          <p:nvPr>
            <p:ph type="body" idx="2"/>
          </p:nvPr>
        </p:nvSpPr>
        <p:spPr>
          <a:xfrm>
            <a:off x="4562088" y="2414450"/>
            <a:ext cx="2667300" cy="2663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3" name="Shape 173"/>
          <p:cNvSpPr/>
          <p:nvPr/>
        </p:nvSpPr>
        <p:spPr>
          <a:xfrm rot="10800000" flipH="1">
            <a:off x="-123826" y="10589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4" name="Shape 174"/>
          <p:cNvSpPr/>
          <p:nvPr/>
        </p:nvSpPr>
        <p:spPr>
          <a:xfrm rot="10800000" flipH="1">
            <a:off x="638175" y="14401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5" name="Shape 175"/>
          <p:cNvSpPr/>
          <p:nvPr/>
        </p:nvSpPr>
        <p:spPr>
          <a:xfrm rot="10800000" flipH="1">
            <a:off x="1495424" y="-1316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6" name="Shape 176"/>
          <p:cNvSpPr/>
          <p:nvPr/>
        </p:nvSpPr>
        <p:spPr>
          <a:xfrm rot="10800000" flipH="1">
            <a:off x="327800" y="889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2" name="Shape 177"/>
          <p:cNvGrpSpPr/>
          <p:nvPr/>
        </p:nvGrpSpPr>
        <p:grpSpPr>
          <a:xfrm>
            <a:off x="1729784" y="61069"/>
            <a:ext cx="351204" cy="324661"/>
            <a:chOff x="5975075" y="2327500"/>
            <a:chExt cx="420100" cy="388350"/>
          </a:xfrm>
        </p:grpSpPr>
        <p:sp>
          <p:nvSpPr>
            <p:cNvPr id="178" name="Shape 178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9" name="Shape 179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80" name="Shape 180"/>
          <p:cNvSpPr/>
          <p:nvPr/>
        </p:nvSpPr>
        <p:spPr>
          <a:xfrm>
            <a:off x="203102" y="1270178"/>
            <a:ext cx="166061" cy="287704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3" name="Shape 181"/>
          <p:cNvGrpSpPr/>
          <p:nvPr/>
        </p:nvGrpSpPr>
        <p:grpSpPr>
          <a:xfrm>
            <a:off x="904276" y="515193"/>
            <a:ext cx="382958" cy="607111"/>
            <a:chOff x="6718575" y="2318625"/>
            <a:chExt cx="256950" cy="407375"/>
          </a:xfrm>
        </p:grpSpPr>
        <p:sp>
          <p:nvSpPr>
            <p:cNvPr id="182" name="Shape 182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3" name="Shape 183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4" name="Shape 184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5" name="Shape 185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6" name="Shape 186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7" name="Shape 187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8" name="Shape 188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9" name="Shape 189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" name="Shape 190"/>
          <p:cNvGrpSpPr/>
          <p:nvPr/>
        </p:nvGrpSpPr>
        <p:grpSpPr>
          <a:xfrm>
            <a:off x="335759" y="1840532"/>
            <a:ext cx="342882" cy="350068"/>
            <a:chOff x="3951850" y="2985350"/>
            <a:chExt cx="407950" cy="416500"/>
          </a:xfrm>
        </p:grpSpPr>
        <p:sp>
          <p:nvSpPr>
            <p:cNvPr id="191" name="Shape 191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0" t="0" r="0" b="0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2" name="Shape 192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3" name="Shape 193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4" name="Shape 194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95" name="Shape 195"/>
          <p:cNvSpPr/>
          <p:nvPr/>
        </p:nvSpPr>
        <p:spPr>
          <a:xfrm rot="10800000" flipH="1">
            <a:off x="8486774" y="42307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6" name="Shape 196"/>
          <p:cNvSpPr/>
          <p:nvPr/>
        </p:nvSpPr>
        <p:spPr>
          <a:xfrm rot="10800000" flipH="1">
            <a:off x="8124824" y="4615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7" name="Shape 197"/>
          <p:cNvSpPr/>
          <p:nvPr/>
        </p:nvSpPr>
        <p:spPr>
          <a:xfrm rot="10800000" flipH="1">
            <a:off x="7821348" y="2935400"/>
            <a:ext cx="819900" cy="709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8" name="Shape 198"/>
          <p:cNvSpPr/>
          <p:nvPr/>
        </p:nvSpPr>
        <p:spPr>
          <a:xfrm rot="10800000" flipH="1">
            <a:off x="8486775" y="351217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9" name="Shape 199"/>
          <p:cNvSpPr/>
          <p:nvPr/>
        </p:nvSpPr>
        <p:spPr>
          <a:xfrm>
            <a:off x="8772690" y="4461808"/>
            <a:ext cx="248073" cy="248058"/>
          </a:xfrm>
          <a:custGeom>
            <a:avLst/>
            <a:gdLst/>
            <a:ahLst/>
            <a:cxnLst/>
            <a:rect l="0" t="0" r="0" b="0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5" name="Shape 200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201" name="Shape 201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0" t="0" r="0" b="0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2" name="Shape 202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0" t="0" r="0" b="0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3" name="Shape 203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0" t="0" r="0" b="0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4" name="Shape 204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0" t="0" r="0" b="0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5" name="Shape 205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0" t="0" r="0" b="0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6" name="Shape 206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0" t="0" r="0" b="0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07" name="Shape 207"/>
          <p:cNvSpPr/>
          <p:nvPr/>
        </p:nvSpPr>
        <p:spPr>
          <a:xfrm>
            <a:off x="8081326" y="3153875"/>
            <a:ext cx="299952" cy="272838"/>
          </a:xfrm>
          <a:custGeom>
            <a:avLst/>
            <a:gdLst/>
            <a:ahLst/>
            <a:cxnLst/>
            <a:rect l="0" t="0" r="0" b="0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0" name="Shape 210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211" name="Shape 211"/>
          <p:cNvSpPr txBox="1">
            <a:spLocks noGrp="1"/>
          </p:cNvSpPr>
          <p:nvPr>
            <p:ph type="body" idx="1"/>
          </p:nvPr>
        </p:nvSpPr>
        <p:spPr>
          <a:xfrm>
            <a:off x="1732700" y="2380900"/>
            <a:ext cx="2176800" cy="25449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2" name="Shape 212"/>
          <p:cNvSpPr txBox="1">
            <a:spLocks noGrp="1"/>
          </p:cNvSpPr>
          <p:nvPr>
            <p:ph type="body" idx="2"/>
          </p:nvPr>
        </p:nvSpPr>
        <p:spPr>
          <a:xfrm>
            <a:off x="4020972" y="2380900"/>
            <a:ext cx="2176800" cy="25449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3" name="Shape 213"/>
          <p:cNvSpPr txBox="1">
            <a:spLocks noGrp="1"/>
          </p:cNvSpPr>
          <p:nvPr>
            <p:ph type="body" idx="3"/>
          </p:nvPr>
        </p:nvSpPr>
        <p:spPr>
          <a:xfrm>
            <a:off x="6309245" y="2380900"/>
            <a:ext cx="2176800" cy="25449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4" name="Shape 214"/>
          <p:cNvSpPr/>
          <p:nvPr/>
        </p:nvSpPr>
        <p:spPr>
          <a:xfrm rot="10800000" flipH="1">
            <a:off x="-123826" y="10589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5" name="Shape 215"/>
          <p:cNvSpPr/>
          <p:nvPr/>
        </p:nvSpPr>
        <p:spPr>
          <a:xfrm rot="10800000" flipH="1">
            <a:off x="638175" y="14401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6" name="Shape 216"/>
          <p:cNvSpPr/>
          <p:nvPr/>
        </p:nvSpPr>
        <p:spPr>
          <a:xfrm rot="10800000" flipH="1">
            <a:off x="1495424" y="-1316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7" name="Shape 217"/>
          <p:cNvSpPr/>
          <p:nvPr/>
        </p:nvSpPr>
        <p:spPr>
          <a:xfrm rot="10800000" flipH="1">
            <a:off x="327800" y="889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2" name="Shape 218"/>
          <p:cNvGrpSpPr/>
          <p:nvPr/>
        </p:nvGrpSpPr>
        <p:grpSpPr>
          <a:xfrm>
            <a:off x="1729784" y="61069"/>
            <a:ext cx="351204" cy="324661"/>
            <a:chOff x="5975075" y="2327500"/>
            <a:chExt cx="420100" cy="388350"/>
          </a:xfrm>
        </p:grpSpPr>
        <p:sp>
          <p:nvSpPr>
            <p:cNvPr id="219" name="Shape 219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0" name="Shape 220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21" name="Shape 221"/>
          <p:cNvSpPr/>
          <p:nvPr/>
        </p:nvSpPr>
        <p:spPr>
          <a:xfrm>
            <a:off x="203102" y="1270178"/>
            <a:ext cx="166061" cy="287704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3" name="Shape 222"/>
          <p:cNvGrpSpPr/>
          <p:nvPr/>
        </p:nvGrpSpPr>
        <p:grpSpPr>
          <a:xfrm>
            <a:off x="904276" y="515193"/>
            <a:ext cx="382958" cy="607111"/>
            <a:chOff x="6718575" y="2318625"/>
            <a:chExt cx="256950" cy="407375"/>
          </a:xfrm>
        </p:grpSpPr>
        <p:sp>
          <p:nvSpPr>
            <p:cNvPr id="223" name="Shape 223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4" name="Shape 224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5" name="Shape 225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6" name="Shape 226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7" name="Shape 227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8" name="Shape 228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9" name="Shape 229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0" name="Shape 230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" name="Shape 231"/>
          <p:cNvGrpSpPr/>
          <p:nvPr/>
        </p:nvGrpSpPr>
        <p:grpSpPr>
          <a:xfrm>
            <a:off x="335759" y="1840532"/>
            <a:ext cx="342882" cy="350068"/>
            <a:chOff x="3951850" y="2985350"/>
            <a:chExt cx="407950" cy="416500"/>
          </a:xfrm>
        </p:grpSpPr>
        <p:sp>
          <p:nvSpPr>
            <p:cNvPr id="232" name="Shape 232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0" t="0" r="0" b="0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3" name="Shape 233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4" name="Shape 234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5" name="Shape 235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/>
          <p:nvPr/>
        </p:nvSpPr>
        <p:spPr>
          <a:xfrm rot="10800000" flipH="1">
            <a:off x="7663675" y="3684808"/>
            <a:ext cx="1034700" cy="895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38" name="Shape 238"/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39" name="Shape 239"/>
          <p:cNvSpPr txBox="1">
            <a:spLocks noGrp="1"/>
          </p:cNvSpPr>
          <p:nvPr>
            <p:ph type="title"/>
          </p:nvPr>
        </p:nvSpPr>
        <p:spPr>
          <a:xfrm>
            <a:off x="1732700" y="821200"/>
            <a:ext cx="4944300" cy="6453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240" name="Shape 240"/>
          <p:cNvSpPr/>
          <p:nvPr/>
        </p:nvSpPr>
        <p:spPr>
          <a:xfrm rot="10800000" flipH="1">
            <a:off x="-123826" y="10589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1" name="Shape 241"/>
          <p:cNvSpPr/>
          <p:nvPr/>
        </p:nvSpPr>
        <p:spPr>
          <a:xfrm rot="10800000" flipH="1">
            <a:off x="638175" y="14401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2" name="Shape 242"/>
          <p:cNvSpPr/>
          <p:nvPr/>
        </p:nvSpPr>
        <p:spPr>
          <a:xfrm rot="10800000" flipH="1">
            <a:off x="1495424" y="-1316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3" name="Shape 243"/>
          <p:cNvSpPr/>
          <p:nvPr/>
        </p:nvSpPr>
        <p:spPr>
          <a:xfrm rot="10800000" flipH="1">
            <a:off x="327800" y="889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2" name="Shape 244"/>
          <p:cNvGrpSpPr/>
          <p:nvPr/>
        </p:nvGrpSpPr>
        <p:grpSpPr>
          <a:xfrm>
            <a:off x="1729784" y="61069"/>
            <a:ext cx="351204" cy="324661"/>
            <a:chOff x="5975075" y="2327500"/>
            <a:chExt cx="420100" cy="388350"/>
          </a:xfrm>
        </p:grpSpPr>
        <p:sp>
          <p:nvSpPr>
            <p:cNvPr id="245" name="Shape 245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6" name="Shape 246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47" name="Shape 247"/>
          <p:cNvSpPr/>
          <p:nvPr/>
        </p:nvSpPr>
        <p:spPr>
          <a:xfrm>
            <a:off x="203102" y="1270178"/>
            <a:ext cx="166061" cy="287704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3" name="Shape 248"/>
          <p:cNvGrpSpPr/>
          <p:nvPr/>
        </p:nvGrpSpPr>
        <p:grpSpPr>
          <a:xfrm>
            <a:off x="904276" y="515193"/>
            <a:ext cx="382958" cy="607111"/>
            <a:chOff x="6718575" y="2318625"/>
            <a:chExt cx="256950" cy="407375"/>
          </a:xfrm>
        </p:grpSpPr>
        <p:sp>
          <p:nvSpPr>
            <p:cNvPr id="249" name="Shape 249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0" name="Shape 250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1" name="Shape 251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2" name="Shape 252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3" name="Shape 253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4" name="Shape 254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5" name="Shape 255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6" name="Shape 256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" name="Shape 257"/>
          <p:cNvGrpSpPr/>
          <p:nvPr/>
        </p:nvGrpSpPr>
        <p:grpSpPr>
          <a:xfrm>
            <a:off x="335759" y="1840532"/>
            <a:ext cx="342882" cy="350068"/>
            <a:chOff x="3951850" y="2985350"/>
            <a:chExt cx="407950" cy="416500"/>
          </a:xfrm>
        </p:grpSpPr>
        <p:sp>
          <p:nvSpPr>
            <p:cNvPr id="258" name="Shape 258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0" t="0" r="0" b="0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9" name="Shape 259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0" name="Shape 260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1" name="Shape 261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62" name="Shape 262"/>
          <p:cNvSpPr/>
          <p:nvPr/>
        </p:nvSpPr>
        <p:spPr>
          <a:xfrm rot="10800000" flipH="1">
            <a:off x="8486774" y="42307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3" name="Shape 263"/>
          <p:cNvSpPr/>
          <p:nvPr/>
        </p:nvSpPr>
        <p:spPr>
          <a:xfrm rot="10800000" flipH="1">
            <a:off x="8124824" y="4615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4" name="Shape 264"/>
          <p:cNvSpPr/>
          <p:nvPr/>
        </p:nvSpPr>
        <p:spPr>
          <a:xfrm rot="10800000" flipH="1">
            <a:off x="7821348" y="2935400"/>
            <a:ext cx="819900" cy="709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5" name="Shape 265"/>
          <p:cNvSpPr/>
          <p:nvPr/>
        </p:nvSpPr>
        <p:spPr>
          <a:xfrm rot="10800000" flipH="1">
            <a:off x="8486775" y="351217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6" name="Shape 266"/>
          <p:cNvSpPr/>
          <p:nvPr/>
        </p:nvSpPr>
        <p:spPr>
          <a:xfrm>
            <a:off x="8772690" y="4461808"/>
            <a:ext cx="248073" cy="248058"/>
          </a:xfrm>
          <a:custGeom>
            <a:avLst/>
            <a:gdLst/>
            <a:ahLst/>
            <a:cxnLst/>
            <a:rect l="0" t="0" r="0" b="0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5" name="Shape 267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268" name="Shape 268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0" t="0" r="0" b="0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9" name="Shape 269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0" t="0" r="0" b="0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0" name="Shape 270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0" t="0" r="0" b="0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1" name="Shape 271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0" t="0" r="0" b="0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2" name="Shape 272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0" t="0" r="0" b="0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3" name="Shape 273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0" t="0" r="0" b="0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74" name="Shape 274"/>
          <p:cNvSpPr/>
          <p:nvPr/>
        </p:nvSpPr>
        <p:spPr>
          <a:xfrm>
            <a:off x="8081326" y="3153875"/>
            <a:ext cx="299952" cy="272838"/>
          </a:xfrm>
          <a:custGeom>
            <a:avLst/>
            <a:gdLst/>
            <a:ahLst/>
            <a:cxnLst/>
            <a:rect l="0" t="0" r="0" b="0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/>
          <p:nvPr/>
        </p:nvSpPr>
        <p:spPr>
          <a:xfrm rot="10800000" flipH="1">
            <a:off x="7663675" y="3684808"/>
            <a:ext cx="1034700" cy="895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77" name="Shape 277"/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78" name="Shape 278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spcBef>
                <a:spcPts val="360"/>
              </a:spcBef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79" name="Shape 279"/>
          <p:cNvSpPr/>
          <p:nvPr/>
        </p:nvSpPr>
        <p:spPr>
          <a:xfrm rot="10800000" flipH="1">
            <a:off x="-123826" y="10589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0" name="Shape 280"/>
          <p:cNvSpPr/>
          <p:nvPr/>
        </p:nvSpPr>
        <p:spPr>
          <a:xfrm rot="10800000" flipH="1">
            <a:off x="638175" y="14401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1" name="Shape 281"/>
          <p:cNvSpPr/>
          <p:nvPr/>
        </p:nvSpPr>
        <p:spPr>
          <a:xfrm rot="10800000" flipH="1">
            <a:off x="1495424" y="-1316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2" name="Shape 282"/>
          <p:cNvSpPr/>
          <p:nvPr/>
        </p:nvSpPr>
        <p:spPr>
          <a:xfrm rot="10800000" flipH="1">
            <a:off x="327800" y="889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2" name="Shape 283"/>
          <p:cNvGrpSpPr/>
          <p:nvPr/>
        </p:nvGrpSpPr>
        <p:grpSpPr>
          <a:xfrm>
            <a:off x="1729784" y="61069"/>
            <a:ext cx="351204" cy="324661"/>
            <a:chOff x="5975075" y="2327500"/>
            <a:chExt cx="420100" cy="388350"/>
          </a:xfrm>
        </p:grpSpPr>
        <p:sp>
          <p:nvSpPr>
            <p:cNvPr id="284" name="Shape 284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5" name="Shape 285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86" name="Shape 286"/>
          <p:cNvSpPr/>
          <p:nvPr/>
        </p:nvSpPr>
        <p:spPr>
          <a:xfrm>
            <a:off x="203102" y="1270178"/>
            <a:ext cx="166061" cy="287704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3" name="Shape 287"/>
          <p:cNvGrpSpPr/>
          <p:nvPr/>
        </p:nvGrpSpPr>
        <p:grpSpPr>
          <a:xfrm>
            <a:off x="904276" y="515193"/>
            <a:ext cx="382958" cy="607111"/>
            <a:chOff x="6718575" y="2318625"/>
            <a:chExt cx="256950" cy="407375"/>
          </a:xfrm>
        </p:grpSpPr>
        <p:sp>
          <p:nvSpPr>
            <p:cNvPr id="288" name="Shape 288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9" name="Shape 289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0" name="Shape 290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1" name="Shape 291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2" name="Shape 292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3" name="Shape 293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4" name="Shape 294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5" name="Shape 295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" name="Shape 296"/>
          <p:cNvGrpSpPr/>
          <p:nvPr/>
        </p:nvGrpSpPr>
        <p:grpSpPr>
          <a:xfrm>
            <a:off x="335759" y="1840532"/>
            <a:ext cx="342882" cy="350068"/>
            <a:chOff x="3951850" y="2985350"/>
            <a:chExt cx="407950" cy="416500"/>
          </a:xfrm>
        </p:grpSpPr>
        <p:sp>
          <p:nvSpPr>
            <p:cNvPr id="297" name="Shape 297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0" t="0" r="0" b="0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8" name="Shape 298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9" name="Shape 299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0" name="Shape 300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01" name="Shape 301"/>
          <p:cNvSpPr/>
          <p:nvPr/>
        </p:nvSpPr>
        <p:spPr>
          <a:xfrm rot="10800000" flipH="1">
            <a:off x="8486774" y="42307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2" name="Shape 302"/>
          <p:cNvSpPr/>
          <p:nvPr/>
        </p:nvSpPr>
        <p:spPr>
          <a:xfrm rot="10800000" flipH="1">
            <a:off x="8124824" y="4615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3" name="Shape 303"/>
          <p:cNvSpPr/>
          <p:nvPr/>
        </p:nvSpPr>
        <p:spPr>
          <a:xfrm rot="10800000" flipH="1">
            <a:off x="7821348" y="2935400"/>
            <a:ext cx="819900" cy="709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4" name="Shape 304"/>
          <p:cNvSpPr/>
          <p:nvPr/>
        </p:nvSpPr>
        <p:spPr>
          <a:xfrm rot="10800000" flipH="1">
            <a:off x="8486775" y="351217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5" name="Shape 305"/>
          <p:cNvSpPr/>
          <p:nvPr/>
        </p:nvSpPr>
        <p:spPr>
          <a:xfrm>
            <a:off x="8772690" y="4461808"/>
            <a:ext cx="248073" cy="248058"/>
          </a:xfrm>
          <a:custGeom>
            <a:avLst/>
            <a:gdLst/>
            <a:ahLst/>
            <a:cxnLst/>
            <a:rect l="0" t="0" r="0" b="0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5" name="Shape 306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307" name="Shape 307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0" t="0" r="0" b="0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8" name="Shape 308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0" t="0" r="0" b="0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9" name="Shape 309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0" t="0" r="0" b="0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0" name="Shape 310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0" t="0" r="0" b="0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1" name="Shape 311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0" t="0" r="0" b="0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2" name="Shape 312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0" t="0" r="0" b="0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13" name="Shape 313"/>
          <p:cNvSpPr/>
          <p:nvPr/>
        </p:nvSpPr>
        <p:spPr>
          <a:xfrm>
            <a:off x="8081326" y="3153875"/>
            <a:ext cx="299952" cy="272838"/>
          </a:xfrm>
          <a:custGeom>
            <a:avLst/>
            <a:gdLst/>
            <a:ahLst/>
            <a:cxnLst/>
            <a:rect l="0" t="0" r="0" b="0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/>
          <p:nvPr/>
        </p:nvSpPr>
        <p:spPr>
          <a:xfrm rot="10800000" flipH="1">
            <a:off x="8218352" y="4121459"/>
            <a:ext cx="685200" cy="593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16" name="Shape 316"/>
          <p:cNvSpPr/>
          <p:nvPr/>
        </p:nvSpPr>
        <p:spPr>
          <a:xfrm rot="5400000">
            <a:off x="388487" y="105212"/>
            <a:ext cx="944100" cy="1090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17" name="Shape 317"/>
          <p:cNvSpPr/>
          <p:nvPr/>
        </p:nvSpPr>
        <p:spPr>
          <a:xfrm rot="10800000" flipH="1">
            <a:off x="-123825" y="847791"/>
            <a:ext cx="674400" cy="5844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8" name="Shape 318"/>
          <p:cNvSpPr/>
          <p:nvPr/>
        </p:nvSpPr>
        <p:spPr>
          <a:xfrm rot="10800000" flipH="1">
            <a:off x="503116" y="1161450"/>
            <a:ext cx="352800" cy="3054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9" name="Shape 319"/>
          <p:cNvSpPr/>
          <p:nvPr/>
        </p:nvSpPr>
        <p:spPr>
          <a:xfrm rot="10800000" flipH="1">
            <a:off x="1208424" y="-131812"/>
            <a:ext cx="674400" cy="5844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0" name="Shape 320"/>
          <p:cNvSpPr/>
          <p:nvPr/>
        </p:nvSpPr>
        <p:spPr>
          <a:xfrm rot="10800000" flipH="1">
            <a:off x="247753" y="49693"/>
            <a:ext cx="295200" cy="2556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1" name="Shape 321"/>
          <p:cNvSpPr/>
          <p:nvPr/>
        </p:nvSpPr>
        <p:spPr>
          <a:xfrm rot="10800000" flipH="1">
            <a:off x="8763568" y="4485979"/>
            <a:ext cx="543000" cy="4704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2" name="Shape 322"/>
          <p:cNvSpPr/>
          <p:nvPr/>
        </p:nvSpPr>
        <p:spPr>
          <a:xfrm rot="10800000" flipH="1">
            <a:off x="8523810" y="4741100"/>
            <a:ext cx="284100" cy="2457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3" name="Shape 323"/>
          <p:cNvSpPr/>
          <p:nvPr/>
        </p:nvSpPr>
        <p:spPr>
          <a:xfrm rot="10800000" flipH="1">
            <a:off x="8322785" y="3628023"/>
            <a:ext cx="543000" cy="470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4" name="Shape 324"/>
          <p:cNvSpPr/>
          <p:nvPr/>
        </p:nvSpPr>
        <p:spPr>
          <a:xfrm rot="10800000" flipH="1">
            <a:off x="8763569" y="4009882"/>
            <a:ext cx="237600" cy="2058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578E2AC-21D6-4860-B934-27C8F5D11D07}" type="datetimeFigureOut">
              <a:rPr lang="el-GR" smtClean="0"/>
              <a:pPr/>
              <a:t>1/12/2017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8835530-8B07-4B50-BC33-1734B63F1A0F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93C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19BBD5"/>
              </a:buClr>
              <a:buFont typeface="Muli"/>
              <a:buChar char="◇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>
              <a:spcBef>
                <a:spcPts val="480"/>
              </a:spcBef>
              <a:buClr>
                <a:srgbClr val="19BBD5"/>
              </a:buClr>
              <a:buFont typeface="Muli"/>
              <a:buChar char="￭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>
              <a:spcBef>
                <a:spcPts val="480"/>
              </a:spcBef>
              <a:buClr>
                <a:srgbClr val="19BBD5"/>
              </a:buClr>
              <a:buFont typeface="Muli"/>
              <a:buChar char="￮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>
              <a:spcBef>
                <a:spcPts val="360"/>
              </a:spcBef>
              <a:buClr>
                <a:srgbClr val="19BBD5"/>
              </a:buClr>
              <a:buFont typeface="Muli"/>
              <a:buChar char="●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>
              <a:spcBef>
                <a:spcPts val="360"/>
              </a:spcBef>
              <a:buClr>
                <a:srgbClr val="19BBD5"/>
              </a:buClr>
              <a:buFont typeface="Muli"/>
              <a:buChar char="○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>
              <a:spcBef>
                <a:spcPts val="360"/>
              </a:spcBef>
              <a:buClr>
                <a:srgbClr val="C6DAEC"/>
              </a:buClr>
              <a:buFont typeface="Muli"/>
              <a:buChar char="■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>
              <a:spcBef>
                <a:spcPts val="360"/>
              </a:spcBef>
              <a:buClr>
                <a:srgbClr val="C6DAEC"/>
              </a:buClr>
              <a:buFont typeface="Muli"/>
              <a:buChar char="●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>
              <a:spcBef>
                <a:spcPts val="360"/>
              </a:spcBef>
              <a:buClr>
                <a:srgbClr val="C6DAEC"/>
              </a:buClr>
              <a:buFont typeface="Muli"/>
              <a:buChar char="○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>
              <a:spcBef>
                <a:spcPts val="360"/>
              </a:spcBef>
              <a:buClr>
                <a:srgbClr val="C6DAEC"/>
              </a:buClr>
              <a:buFont typeface="Muli"/>
              <a:buChar char="■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</p:sldLayoutIdLst>
  <p:transition>
    <p:fade/>
  </p:transition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l-GR" dirty="0" smtClean="0"/>
              <a:t>Δομή Επανάληψης</a:t>
            </a:r>
            <a:endParaRPr lang="el-G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732700" y="915566"/>
            <a:ext cx="5719620" cy="645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ct val="100000"/>
              <a:buFont typeface="Nixie One"/>
              <a:buNone/>
              <a:tabLst/>
              <a:defRPr/>
            </a:pPr>
            <a:r>
              <a:rPr kumimoji="0" lang="en-US" sz="4000" b="0" i="0" u="none" strike="noStrike" kern="0" cap="none" spc="0" normalizeH="0" baseline="0" noProof="0" dirty="0" smtClean="0">
                <a:ln>
                  <a:noFill/>
                </a:ln>
                <a:solidFill>
                  <a:srgbClr val="19BBD5"/>
                </a:solidFill>
                <a:effectLst/>
                <a:uLnTx/>
                <a:uFillTx/>
                <a:latin typeface="Nixie One"/>
                <a:ea typeface="Nixie One"/>
                <a:cs typeface="Nixie One"/>
                <a:sym typeface="Nixie One"/>
              </a:rPr>
              <a:t>For Loops </a:t>
            </a:r>
            <a:r>
              <a:rPr lang="el-GR" sz="4000" kern="0" dirty="0" smtClean="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rPr>
              <a:t>στην </a:t>
            </a:r>
            <a:r>
              <a:rPr lang="en-US" sz="4000" kern="0" dirty="0" smtClean="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rPr>
              <a:t>Python</a:t>
            </a:r>
            <a:endParaRPr kumimoji="0" lang="el-GR" sz="4000" b="0" i="0" u="none" strike="noStrike" kern="0" cap="none" spc="0" normalizeH="0" baseline="0" noProof="0" dirty="0">
              <a:ln>
                <a:noFill/>
              </a:ln>
              <a:solidFill>
                <a:srgbClr val="19BBD5"/>
              </a:solidFill>
              <a:effectLst/>
              <a:uLnTx/>
              <a:uFillTx/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732700" y="1807608"/>
            <a:ext cx="5791628" cy="2276310"/>
          </a:xfrm>
        </p:spPr>
        <p:txBody>
          <a:bodyPr anchor="t"/>
          <a:lstStyle/>
          <a:p>
            <a:pPr algn="just">
              <a:buFont typeface="Wingdings" pitchFamily="2" charset="2"/>
              <a:buChar char="q"/>
            </a:pPr>
            <a:r>
              <a:rPr lang="el-GR" sz="2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Η σύνταξη της </a:t>
            </a:r>
            <a:r>
              <a:rPr lang="en-US" sz="2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for </a:t>
            </a:r>
            <a:r>
              <a:rPr lang="el-GR" sz="2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στην </a:t>
            </a:r>
            <a:r>
              <a:rPr lang="en-US" sz="2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Python </a:t>
            </a:r>
            <a:r>
              <a:rPr lang="el-GR" sz="2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είναι τελείως διαφορετική</a:t>
            </a:r>
            <a:endParaRPr lang="el-GR" sz="28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187624" y="3219822"/>
            <a:ext cx="672491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for </a:t>
            </a:r>
            <a:r>
              <a:rPr lang="en-US" sz="5400" b="1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i</a:t>
            </a:r>
            <a:r>
              <a:rPr lang="en-US" sz="54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</a:t>
            </a:r>
            <a:r>
              <a:rPr lang="en-US" sz="5400" b="1" dirty="0" smtClean="0">
                <a:ln w="11430"/>
                <a:solidFill>
                  <a:srgbClr val="00B0F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in range(</a:t>
            </a:r>
            <a:r>
              <a:rPr lang="en-US" sz="54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num</a:t>
            </a:r>
            <a:r>
              <a:rPr lang="en-US" sz="5400" b="1" dirty="0" smtClean="0">
                <a:ln w="11430"/>
                <a:solidFill>
                  <a:srgbClr val="00B0F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)</a:t>
            </a:r>
            <a:r>
              <a:rPr lang="en-US" sz="54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:</a:t>
            </a:r>
            <a:endParaRPr lang="en-U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Παραδείγματα </a:t>
            </a:r>
            <a:r>
              <a:rPr lang="en-US" dirty="0" smtClean="0"/>
              <a:t>for - 1</a:t>
            </a:r>
            <a:endParaRPr lang="el-G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1779662"/>
            <a:ext cx="5568790" cy="2736304"/>
          </a:xfrm>
          <a:prstGeom prst="rect">
            <a:avLst/>
          </a:prstGeom>
          <a:noFill/>
          <a:ln w="57150">
            <a:solidFill>
              <a:srgbClr val="00B0F0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187624" y="1491630"/>
            <a:ext cx="672491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for </a:t>
            </a:r>
            <a:r>
              <a:rPr lang="en-US" sz="5400" b="1" dirty="0" err="1" smtClean="0">
                <a:ln w="11430"/>
                <a:solidFill>
                  <a:srgbClr val="00B0F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i</a:t>
            </a:r>
            <a:r>
              <a:rPr lang="en-US" sz="54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</a:t>
            </a:r>
            <a:r>
              <a:rPr lang="en-US" sz="5400" b="1" dirty="0" smtClean="0">
                <a:ln w="11430"/>
                <a:solidFill>
                  <a:srgbClr val="92D05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in</a:t>
            </a:r>
            <a:r>
              <a:rPr lang="en-US" sz="54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</a:t>
            </a:r>
            <a:r>
              <a:rPr lang="en-US" sz="5400" b="1" dirty="0" smtClean="0">
                <a:ln w="11430"/>
                <a:solidFill>
                  <a:srgbClr val="92D05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range(</a:t>
            </a:r>
            <a:r>
              <a:rPr lang="en-US" sz="5400" b="1" dirty="0" smtClean="0">
                <a:ln w="11430"/>
                <a:solidFill>
                  <a:srgbClr val="00B0F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num</a:t>
            </a:r>
            <a:r>
              <a:rPr lang="en-US" sz="5400" b="1" dirty="0" smtClean="0">
                <a:ln w="11430"/>
                <a:solidFill>
                  <a:srgbClr val="92D05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)</a:t>
            </a:r>
            <a:r>
              <a:rPr lang="en-US" sz="5400" b="1" dirty="0" smtClean="0">
                <a:ln w="11430"/>
                <a:solidFill>
                  <a:schemeClr val="accent2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:</a:t>
            </a:r>
            <a:endParaRPr lang="en-US" sz="5400" b="1" cap="none" spc="0" dirty="0">
              <a:ln w="11430"/>
              <a:solidFill>
                <a:schemeClr val="accent2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475656" y="2643758"/>
          <a:ext cx="5760640" cy="2016224"/>
        </p:xfrm>
        <a:graphic>
          <a:graphicData uri="http://schemas.openxmlformats.org/drawingml/2006/table">
            <a:tbl>
              <a:tblPr firstRow="1" bandRow="1">
                <a:tableStyleId>{E269D01E-BC32-4049-B463-5C60D7B0CCD2}</a:tableStyleId>
              </a:tblPr>
              <a:tblGrid>
                <a:gridCol w="1722808"/>
                <a:gridCol w="4037832"/>
              </a:tblGrid>
              <a:tr h="596342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rgbClr val="002060"/>
                          </a:solidFill>
                        </a:rPr>
                        <a:t>for</a:t>
                      </a:r>
                      <a:r>
                        <a:rPr lang="en-US" sz="2400" b="1" baseline="0" dirty="0" smtClean="0">
                          <a:solidFill>
                            <a:srgbClr val="002060"/>
                          </a:solidFill>
                        </a:rPr>
                        <a:t> … :</a:t>
                      </a:r>
                      <a:endParaRPr lang="el-GR" sz="2400" b="1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l-GR" sz="2400" b="1" dirty="0" smtClean="0">
                          <a:solidFill>
                            <a:srgbClr val="002060"/>
                          </a:solidFill>
                        </a:rPr>
                        <a:t>Δήλωση</a:t>
                      </a:r>
                      <a:r>
                        <a:rPr lang="el-GR" sz="2400" b="1" baseline="0" dirty="0" smtClean="0">
                          <a:solidFill>
                            <a:srgbClr val="002060"/>
                          </a:solidFill>
                        </a:rPr>
                        <a:t> του </a:t>
                      </a:r>
                      <a:r>
                        <a:rPr lang="en-US" sz="2400" b="1" baseline="0" dirty="0" smtClean="0">
                          <a:solidFill>
                            <a:srgbClr val="002060"/>
                          </a:solidFill>
                        </a:rPr>
                        <a:t>block</a:t>
                      </a:r>
                      <a:endParaRPr lang="el-GR" sz="2400" b="1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3294">
                <a:tc>
                  <a:txBody>
                    <a:bodyPr/>
                    <a:lstStyle/>
                    <a:p>
                      <a:r>
                        <a:rPr lang="en-US" sz="2400" b="1" dirty="0" err="1" smtClean="0">
                          <a:solidFill>
                            <a:srgbClr val="002060"/>
                          </a:solidFill>
                        </a:rPr>
                        <a:t>i</a:t>
                      </a:r>
                      <a:r>
                        <a:rPr lang="en-US" sz="2400" b="1" dirty="0" smtClean="0">
                          <a:solidFill>
                            <a:srgbClr val="002060"/>
                          </a:solidFill>
                        </a:rPr>
                        <a:t>, num</a:t>
                      </a:r>
                      <a:endParaRPr lang="el-GR" sz="2400" b="1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l-GR" sz="2400" b="1" dirty="0" smtClean="0">
                          <a:solidFill>
                            <a:srgbClr val="002060"/>
                          </a:solidFill>
                        </a:rPr>
                        <a:t>Μεταβλητές</a:t>
                      </a:r>
                      <a:endParaRPr lang="el-GR" sz="2400" b="1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3294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rgbClr val="002060"/>
                          </a:solidFill>
                        </a:rPr>
                        <a:t>in</a:t>
                      </a:r>
                      <a:endParaRPr lang="el-GR" sz="2400" b="1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l-GR" sz="2400" b="1" dirty="0" smtClean="0">
                          <a:solidFill>
                            <a:srgbClr val="002060"/>
                          </a:solidFill>
                        </a:rPr>
                        <a:t>Ειδική</a:t>
                      </a:r>
                      <a:r>
                        <a:rPr lang="el-GR" sz="2400" b="1" baseline="0" dirty="0" smtClean="0">
                          <a:solidFill>
                            <a:srgbClr val="002060"/>
                          </a:solidFill>
                        </a:rPr>
                        <a:t> λέξη</a:t>
                      </a:r>
                      <a:endParaRPr lang="el-GR" sz="2400" b="1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3294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rgbClr val="002060"/>
                          </a:solidFill>
                        </a:rPr>
                        <a:t>range()</a:t>
                      </a:r>
                      <a:endParaRPr lang="el-GR" sz="2400" b="1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l-GR" sz="2400" b="1" dirty="0" smtClean="0">
                          <a:solidFill>
                            <a:srgbClr val="002060"/>
                          </a:solidFill>
                        </a:rPr>
                        <a:t>συνάρτηση</a:t>
                      </a:r>
                      <a:endParaRPr lang="el-GR" sz="2400" b="1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2700" y="915566"/>
            <a:ext cx="4944300" cy="645300"/>
          </a:xfrm>
        </p:spPr>
        <p:txBody>
          <a:bodyPr/>
          <a:lstStyle/>
          <a:p>
            <a:r>
              <a:rPr lang="el-GR" dirty="0" smtClean="0"/>
              <a:t>Ειδική λέξη </a:t>
            </a:r>
            <a:r>
              <a:rPr lang="en-US" dirty="0" smtClean="0"/>
              <a:t>In</a:t>
            </a:r>
            <a:endParaRPr lang="el-G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619672" y="1708250"/>
            <a:ext cx="4608512" cy="1079524"/>
          </a:xfrm>
        </p:spPr>
        <p:txBody>
          <a:bodyPr/>
          <a:lstStyle/>
          <a:p>
            <a:pPr algn="just"/>
            <a:r>
              <a:rPr lang="el-GR" sz="1800" dirty="0" smtClean="0"/>
              <a:t> Ελέγχει εάν το στοιχείο που δίνουμε στα αριστέρα υπάρχει στο στοιχείο που δίνουμε δεξιά</a:t>
            </a:r>
            <a:endParaRPr lang="el-GR" sz="1800" dirty="0"/>
          </a:p>
        </p:txBody>
      </p:sp>
      <p:sp>
        <p:nvSpPr>
          <p:cNvPr id="6" name="Rectangle 5"/>
          <p:cNvSpPr/>
          <p:nvPr/>
        </p:nvSpPr>
        <p:spPr>
          <a:xfrm>
            <a:off x="1835696" y="2931790"/>
            <a:ext cx="483978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“g” in </a:t>
            </a:r>
            <a:r>
              <a:rPr lang="en-US" sz="5400" b="1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giorgos</a:t>
            </a:r>
            <a:endParaRPr lang="en-US" sz="5400" b="1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Παράδειγμα</a:t>
            </a:r>
            <a:endParaRPr lang="el-GR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2139702"/>
            <a:ext cx="6240017" cy="1848023"/>
          </a:xfrm>
          <a:prstGeom prst="rect">
            <a:avLst/>
          </a:prstGeom>
          <a:noFill/>
          <a:ln w="57150">
            <a:solidFill>
              <a:srgbClr val="00B0F0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Παραδείγματα </a:t>
            </a:r>
            <a:r>
              <a:rPr lang="en-US" dirty="0" smtClean="0"/>
              <a:t>for - 2</a:t>
            </a:r>
            <a:endParaRPr lang="el-G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2355726"/>
            <a:ext cx="7345288" cy="1440160"/>
          </a:xfrm>
          <a:prstGeom prst="rect">
            <a:avLst/>
          </a:prstGeom>
          <a:noFill/>
          <a:ln w="57150">
            <a:solidFill>
              <a:srgbClr val="00B0F0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2700" y="987574"/>
            <a:ext cx="4944300" cy="645300"/>
          </a:xfrm>
        </p:spPr>
        <p:txBody>
          <a:bodyPr/>
          <a:lstStyle/>
          <a:p>
            <a:r>
              <a:rPr lang="el-GR" dirty="0" smtClean="0"/>
              <a:t>Εμφωλευμένα </a:t>
            </a:r>
            <a:r>
              <a:rPr lang="en-US" dirty="0" smtClean="0"/>
              <a:t>Loops</a:t>
            </a:r>
            <a:endParaRPr lang="el-G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2700" y="2255125"/>
            <a:ext cx="5431588" cy="1659900"/>
          </a:xfrm>
        </p:spPr>
        <p:txBody>
          <a:bodyPr/>
          <a:lstStyle/>
          <a:p>
            <a:pPr algn="just">
              <a:buFont typeface="Wingdings" pitchFamily="2" charset="2"/>
              <a:buChar char="q"/>
            </a:pPr>
            <a:r>
              <a:rPr lang="en-US" sz="2400" dirty="0" smtClean="0"/>
              <a:t> </a:t>
            </a:r>
            <a:r>
              <a:rPr lang="el-GR" sz="2400" dirty="0" smtClean="0"/>
              <a:t>Όπως και στις δομές επιλογής, έτσι και στην επανάληψη μπορούμε να έχουμε μια δομή μέσα σε μία άλλη</a:t>
            </a:r>
            <a:endParaRPr lang="el-GR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Παράδειγμα</a:t>
            </a:r>
            <a:endParaRPr lang="el-GR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45132" y="1707654"/>
            <a:ext cx="3660924" cy="3189461"/>
          </a:xfrm>
          <a:prstGeom prst="rect">
            <a:avLst/>
          </a:prstGeom>
          <a:noFill/>
          <a:ln w="57150">
            <a:solidFill>
              <a:srgbClr val="00B0F0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Μια ωραία ερώτηση!</a:t>
            </a:r>
            <a:endParaRPr lang="el-GR" dirty="0"/>
          </a:p>
        </p:txBody>
      </p:sp>
      <p:sp>
        <p:nvSpPr>
          <p:cNvPr id="3" name="Rectangle 2"/>
          <p:cNvSpPr/>
          <p:nvPr/>
        </p:nvSpPr>
        <p:spPr>
          <a:xfrm>
            <a:off x="539552" y="2283718"/>
            <a:ext cx="7632848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el-GR" sz="3200" b="1" i="1" spc="300" dirty="0" smtClean="0">
                <a:ln w="11430" cmpd="sng">
                  <a:noFill/>
                  <a:prstDash val="solid"/>
                  <a:miter lim="800000"/>
                </a:ln>
                <a:solidFill>
                  <a:srgbClr val="00B0F0"/>
                </a:solidFill>
                <a:effectLst/>
              </a:rPr>
              <a:t>Πόσες επαναλήψεις έγιναν στο προηγούμενο παράδειγμα;</a:t>
            </a:r>
            <a:endParaRPr lang="en-US" sz="3200" b="1" i="1" spc="300" dirty="0">
              <a:ln w="11430" cmpd="sng">
                <a:noFill/>
                <a:prstDash val="solid"/>
                <a:miter lim="800000"/>
              </a:ln>
              <a:solidFill>
                <a:srgbClr val="00B0F0"/>
              </a:soli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2700" y="987574"/>
            <a:ext cx="4944300" cy="645300"/>
          </a:xfrm>
        </p:spPr>
        <p:txBody>
          <a:bodyPr/>
          <a:lstStyle/>
          <a:p>
            <a:r>
              <a:rPr lang="el-GR" dirty="0" smtClean="0"/>
              <a:t>Εντολές Ελέγχου</a:t>
            </a:r>
            <a:r>
              <a:rPr lang="en-US" dirty="0" smtClean="0"/>
              <a:t> - 1</a:t>
            </a:r>
            <a:endParaRPr lang="el-G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5656" y="1707654"/>
            <a:ext cx="5647612" cy="3096344"/>
          </a:xfrm>
        </p:spPr>
        <p:txBody>
          <a:bodyPr/>
          <a:lstStyle/>
          <a:p>
            <a:pPr algn="just"/>
            <a:r>
              <a:rPr lang="el-GR" sz="2400" dirty="0" smtClean="0"/>
              <a:t>  Οι εντολές αυτές έχουν ως σκοπό τη διακοπή ή και αλλαγή της καθορισμένης ροής της επανάληψης.</a:t>
            </a:r>
          </a:p>
          <a:p>
            <a:pPr algn="just"/>
            <a:endParaRPr lang="el-GR" sz="2400" dirty="0" smtClean="0"/>
          </a:p>
          <a:p>
            <a:pPr algn="just"/>
            <a:r>
              <a:rPr lang="el-GR" sz="2400" dirty="0" smtClean="0"/>
              <a:t> Οι εντολές αυτές είναι οι:</a:t>
            </a:r>
          </a:p>
          <a:p>
            <a:pPr lvl="7" algn="just">
              <a:buNone/>
            </a:pPr>
            <a:r>
              <a:rPr lang="el-GR" sz="2400" dirty="0" smtClean="0"/>
              <a:t>	1. </a:t>
            </a:r>
            <a:r>
              <a:rPr lang="en-US" sz="2400" b="1" i="1" dirty="0" smtClean="0"/>
              <a:t>break</a:t>
            </a:r>
          </a:p>
          <a:p>
            <a:pPr lvl="7" algn="just">
              <a:buNone/>
            </a:pPr>
            <a:r>
              <a:rPr lang="en-US" sz="2400" dirty="0" smtClean="0"/>
              <a:t>	2. </a:t>
            </a:r>
            <a:r>
              <a:rPr lang="en-US" sz="2400" b="1" i="1" dirty="0" smtClean="0"/>
              <a:t>continue</a:t>
            </a:r>
            <a:endParaRPr lang="el-GR" sz="2400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2700" y="1419622"/>
            <a:ext cx="4944300" cy="645300"/>
          </a:xfrm>
        </p:spPr>
        <p:txBody>
          <a:bodyPr/>
          <a:lstStyle/>
          <a:p>
            <a:r>
              <a:rPr lang="el-GR" dirty="0" smtClean="0"/>
              <a:t>Επανάληψη</a:t>
            </a:r>
            <a:endParaRPr lang="el-G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2700" y="2255125"/>
            <a:ext cx="5287572" cy="1659900"/>
          </a:xfrm>
        </p:spPr>
        <p:txBody>
          <a:bodyPr/>
          <a:lstStyle/>
          <a:p>
            <a:pPr algn="just">
              <a:buFont typeface="Wingdings" pitchFamily="2" charset="2"/>
              <a:buChar char="q"/>
            </a:pPr>
            <a:r>
              <a:rPr lang="el-GR" sz="2000" dirty="0" smtClean="0"/>
              <a:t> Γενικά, ορίζουμε ως δομή επανάληψης την δομή κατά την οποία επαναλαμβάνονται κομμάτια κώδικα όσο επαληθεύεται μια συνθήκη</a:t>
            </a:r>
            <a:endParaRPr lang="el-GR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1680" y="1131590"/>
            <a:ext cx="4944300" cy="645300"/>
          </a:xfrm>
        </p:spPr>
        <p:txBody>
          <a:bodyPr/>
          <a:lstStyle/>
          <a:p>
            <a:r>
              <a:rPr lang="el-GR" dirty="0" smtClean="0"/>
              <a:t>Εντολές Ελέγχου - 2</a:t>
            </a:r>
            <a:endParaRPr lang="el-G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9592" y="1851670"/>
            <a:ext cx="6511708" cy="2931790"/>
          </a:xfrm>
        </p:spPr>
        <p:txBody>
          <a:bodyPr/>
          <a:lstStyle/>
          <a:p>
            <a:pPr algn="just"/>
            <a:r>
              <a:rPr lang="el-GR" sz="1800" dirty="0" smtClean="0"/>
              <a:t> </a:t>
            </a:r>
            <a:r>
              <a:rPr lang="en-US" sz="1800" b="1" i="1" dirty="0" smtClean="0"/>
              <a:t>break</a:t>
            </a:r>
            <a:r>
              <a:rPr lang="en-US" sz="1800" dirty="0" smtClean="0"/>
              <a:t>: </a:t>
            </a:r>
            <a:r>
              <a:rPr lang="el-GR" sz="1800" dirty="0" smtClean="0"/>
              <a:t>τερματίζει οποιαδήποτε επανάληψη και επιστρέφει στην κύρια ροή του προγράμματος</a:t>
            </a:r>
          </a:p>
          <a:p>
            <a:pPr algn="just"/>
            <a:endParaRPr lang="el-GR" sz="1800" dirty="0" smtClean="0"/>
          </a:p>
          <a:p>
            <a:pPr algn="just"/>
            <a:endParaRPr lang="el-GR" sz="1800" dirty="0" smtClean="0"/>
          </a:p>
          <a:p>
            <a:pPr algn="just"/>
            <a:r>
              <a:rPr lang="el-GR" sz="1800" dirty="0" smtClean="0"/>
              <a:t> </a:t>
            </a:r>
            <a:r>
              <a:rPr lang="en-US" sz="1800" b="1" i="1" dirty="0" smtClean="0"/>
              <a:t>continue: </a:t>
            </a:r>
            <a:r>
              <a:rPr lang="el-GR" sz="1800" dirty="0" smtClean="0"/>
              <a:t>παραλήπτει την επανάληψη στην οποία βρίσκεται και παέι στην επόμενη.</a:t>
            </a:r>
            <a:r>
              <a:rPr lang="en-US" sz="1800" dirty="0" smtClean="0"/>
              <a:t> </a:t>
            </a:r>
            <a:endParaRPr lang="el-GR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251520" y="2283718"/>
            <a:ext cx="8229600" cy="1296144"/>
          </a:xfrm>
        </p:spPr>
        <p:txBody>
          <a:bodyPr/>
          <a:lstStyle/>
          <a:p>
            <a:r>
              <a:rPr lang="el-GR" sz="3200" b="1" i="1" dirty="0" smtClean="0"/>
              <a:t>Βιβλιογραφία: </a:t>
            </a:r>
            <a:r>
              <a:rPr lang="en-US" sz="3200" b="1" i="1" dirty="0" smtClean="0"/>
              <a:t>www.turtorialspoint.com/python3</a:t>
            </a:r>
            <a:endParaRPr lang="el-GR" sz="3200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lowChartWhil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15540" y="1275606"/>
            <a:ext cx="3583667" cy="4086377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339752" y="483518"/>
            <a:ext cx="4944300" cy="645300"/>
          </a:xfrm>
        </p:spPr>
        <p:txBody>
          <a:bodyPr/>
          <a:lstStyle/>
          <a:p>
            <a:r>
              <a:rPr lang="el-GR" dirty="0" smtClean="0"/>
              <a:t>Διάγραμμα Ροής</a:t>
            </a:r>
            <a:endParaRPr lang="el-G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1680" y="987574"/>
            <a:ext cx="4944300" cy="645300"/>
          </a:xfrm>
        </p:spPr>
        <p:txBody>
          <a:bodyPr/>
          <a:lstStyle/>
          <a:p>
            <a:r>
              <a:rPr lang="el-GR" dirty="0" smtClean="0"/>
              <a:t>Είδη Επαναλήψεων</a:t>
            </a:r>
            <a:endParaRPr lang="el-G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2700" y="2255125"/>
            <a:ext cx="5287572" cy="165990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l-GR" sz="2800" dirty="0" smtClean="0"/>
              <a:t> </a:t>
            </a:r>
            <a:r>
              <a:rPr lang="en-US" sz="2800" dirty="0" smtClean="0"/>
              <a:t>While</a:t>
            </a:r>
          </a:p>
          <a:p>
            <a:pPr>
              <a:buFont typeface="Wingdings" pitchFamily="2" charset="2"/>
              <a:buChar char="q"/>
            </a:pPr>
            <a:r>
              <a:rPr lang="en-US" sz="2800" dirty="0" smtClean="0"/>
              <a:t> For</a:t>
            </a:r>
          </a:p>
          <a:p>
            <a:pPr>
              <a:buFont typeface="Wingdings" pitchFamily="2" charset="2"/>
              <a:buChar char="q"/>
            </a:pPr>
            <a:r>
              <a:rPr lang="en-US" sz="2800" dirty="0" smtClean="0"/>
              <a:t> </a:t>
            </a:r>
            <a:r>
              <a:rPr lang="el-GR" sz="2800" dirty="0" smtClean="0"/>
              <a:t>Εμφωλευμένες Επαναλήψεις</a:t>
            </a:r>
            <a:endParaRPr lang="el-GR" sz="2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2700" y="915566"/>
            <a:ext cx="4944300" cy="645300"/>
          </a:xfrm>
        </p:spPr>
        <p:txBody>
          <a:bodyPr/>
          <a:lstStyle/>
          <a:p>
            <a:r>
              <a:rPr lang="en-US" dirty="0" smtClean="0"/>
              <a:t>While Loops - 1</a:t>
            </a:r>
            <a:endParaRPr lang="el-G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sz="2800" dirty="0" smtClean="0"/>
              <a:t> </a:t>
            </a:r>
            <a:r>
              <a:rPr lang="el-GR" sz="2800" dirty="0" smtClean="0"/>
              <a:t>Επανάληψη ενός συνόλου εντολών </a:t>
            </a:r>
            <a:r>
              <a:rPr lang="el-GR" sz="2800" b="1" i="1" u="sng" dirty="0" smtClean="0">
                <a:solidFill>
                  <a:srgbClr val="FFFF00"/>
                </a:solidFill>
              </a:rPr>
              <a:t>όσο</a:t>
            </a:r>
            <a:r>
              <a:rPr lang="el-GR" sz="2800" b="1" i="1" dirty="0" smtClean="0"/>
              <a:t> </a:t>
            </a:r>
            <a:r>
              <a:rPr lang="el-GR" sz="2800" dirty="0" smtClean="0"/>
              <a:t>μια συνθήκη είναι αληθής</a:t>
            </a:r>
            <a:endParaRPr lang="el-GR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715932" y="918338"/>
            <a:ext cx="4944300" cy="645300"/>
          </a:xfrm>
        </p:spPr>
        <p:txBody>
          <a:bodyPr/>
          <a:lstStyle/>
          <a:p>
            <a:r>
              <a:rPr lang="en-US" dirty="0" smtClean="0"/>
              <a:t>While Loops - 2</a:t>
            </a:r>
            <a:endParaRPr lang="el-G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115616" y="1851670"/>
            <a:ext cx="2952328" cy="2663700"/>
          </a:xfrm>
        </p:spPr>
        <p:txBody>
          <a:bodyPr/>
          <a:lstStyle/>
          <a:p>
            <a:pPr algn="just">
              <a:buFont typeface="Wingdings" pitchFamily="2" charset="2"/>
              <a:buChar char="q"/>
            </a:pPr>
            <a:r>
              <a:rPr lang="en-US" sz="1800" dirty="0" smtClean="0"/>
              <a:t> </a:t>
            </a:r>
            <a:r>
              <a:rPr lang="el-GR" sz="1800" dirty="0" smtClean="0"/>
              <a:t>Η συνθήκη εξετάζεται πριν την επανάληψη</a:t>
            </a:r>
          </a:p>
          <a:p>
            <a:pPr algn="just">
              <a:buFont typeface="Wingdings" pitchFamily="2" charset="2"/>
              <a:buChar char="q"/>
            </a:pPr>
            <a:endParaRPr lang="el-GR" sz="1800" dirty="0" smtClean="0"/>
          </a:p>
          <a:p>
            <a:pPr algn="just">
              <a:buFont typeface="Wingdings" pitchFamily="2" charset="2"/>
              <a:buChar char="q"/>
            </a:pPr>
            <a:r>
              <a:rPr lang="el-GR" sz="1800" dirty="0" smtClean="0"/>
              <a:t> Αν ψευδής συνεχίζεται η κανονική ροή του κώδικα</a:t>
            </a:r>
          </a:p>
          <a:p>
            <a:pPr algn="just">
              <a:buFont typeface="Wingdings" pitchFamily="2" charset="2"/>
              <a:buChar char="q"/>
            </a:pPr>
            <a:endParaRPr lang="el-GR" sz="1800" dirty="0" smtClean="0"/>
          </a:p>
          <a:p>
            <a:pPr algn="just">
              <a:buFont typeface="Wingdings" pitchFamily="2" charset="2"/>
              <a:buChar char="q"/>
            </a:pPr>
            <a:endParaRPr lang="el-GR" sz="1800" dirty="0"/>
          </a:p>
        </p:txBody>
      </p:sp>
      <p:pic>
        <p:nvPicPr>
          <p:cNvPr id="7" name="Picture 6" descr="While Loop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351725" y="1563638"/>
            <a:ext cx="3172604" cy="362268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Παράδειγμα</a:t>
            </a:r>
            <a:endParaRPr lang="el-G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1779662"/>
            <a:ext cx="6048672" cy="2910760"/>
          </a:xfrm>
          <a:prstGeom prst="rect">
            <a:avLst/>
          </a:prstGeom>
          <a:noFill/>
          <a:ln w="57150">
            <a:solidFill>
              <a:srgbClr val="00B0F0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1732700" y="915566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ct val="100000"/>
              <a:buFont typeface="Nixie One"/>
              <a:buNone/>
              <a:tabLst/>
              <a:defRPr/>
            </a:pPr>
            <a:r>
              <a:rPr kumimoji="0" lang="en-US" sz="4000" b="0" i="0" u="none" strike="noStrike" kern="0" cap="none" spc="0" normalizeH="0" baseline="0" noProof="0" dirty="0" smtClean="0">
                <a:ln>
                  <a:noFill/>
                </a:ln>
                <a:solidFill>
                  <a:srgbClr val="19BBD5"/>
                </a:solidFill>
                <a:effectLst/>
                <a:uLnTx/>
                <a:uFillTx/>
                <a:latin typeface="Nixie One"/>
                <a:ea typeface="Nixie One"/>
                <a:cs typeface="Nixie One"/>
                <a:sym typeface="Nixie One"/>
              </a:rPr>
              <a:t>For Loops - 1</a:t>
            </a:r>
            <a:endParaRPr kumimoji="0" lang="el-GR" sz="4000" b="0" i="0" u="none" strike="noStrike" kern="0" cap="none" spc="0" normalizeH="0" baseline="0" noProof="0" dirty="0">
              <a:ln>
                <a:noFill/>
              </a:ln>
              <a:solidFill>
                <a:srgbClr val="19BBD5"/>
              </a:solidFill>
              <a:effectLst/>
              <a:uLnTx/>
              <a:uFillTx/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1732700" y="2255125"/>
            <a:ext cx="4944300" cy="16599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</a:t>
            </a:r>
            <a:r>
              <a:rPr kumimoji="0" lang="el-GR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Επανάληψη ενός συνόλου εντολών </a:t>
            </a:r>
            <a:r>
              <a:rPr lang="el-GR" sz="2800" b="1" i="1" u="sng" kern="0" dirty="0" smtClean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για</a:t>
            </a:r>
            <a:r>
              <a:rPr lang="el-GR" sz="2800" b="1" i="1" kern="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l-GR" sz="2800" kern="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συγκεκριμένο αριθμό επαναλήψεων</a:t>
            </a:r>
            <a:endParaRPr kumimoji="0" lang="el-GR" sz="2800" b="0" i="0" u="none" strike="noStrike" kern="0" cap="none" spc="0" normalizeH="0" baseline="0" noProof="0" dirty="0">
              <a:ln>
                <a:noFill/>
              </a:ln>
              <a:solidFill>
                <a:schemeClr val="accent4">
                  <a:lumMod val="60000"/>
                  <a:lumOff val="40000"/>
                </a:schemeClr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732700" y="915566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ct val="100000"/>
              <a:buFont typeface="Nixie One"/>
              <a:buNone/>
              <a:tabLst/>
              <a:defRPr/>
            </a:pPr>
            <a:r>
              <a:rPr kumimoji="0" lang="en-US" sz="4000" b="0" i="0" u="none" strike="noStrike" kern="0" cap="none" spc="0" normalizeH="0" baseline="0" noProof="0" dirty="0" smtClean="0">
                <a:ln>
                  <a:noFill/>
                </a:ln>
                <a:solidFill>
                  <a:srgbClr val="19BBD5"/>
                </a:solidFill>
                <a:effectLst/>
                <a:uLnTx/>
                <a:uFillTx/>
                <a:latin typeface="Nixie One"/>
                <a:ea typeface="Nixie One"/>
                <a:cs typeface="Nixie One"/>
                <a:sym typeface="Nixie One"/>
              </a:rPr>
              <a:t>For Loops - 2</a:t>
            </a:r>
            <a:endParaRPr kumimoji="0" lang="el-GR" sz="4000" b="0" i="0" u="none" strike="noStrike" kern="0" cap="none" spc="0" normalizeH="0" baseline="0" noProof="0" dirty="0">
              <a:ln>
                <a:noFill/>
              </a:ln>
              <a:solidFill>
                <a:srgbClr val="19BBD5"/>
              </a:solidFill>
              <a:effectLst/>
              <a:uLnTx/>
              <a:uFillTx/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1187624" y="2211710"/>
            <a:ext cx="6264696" cy="1659900"/>
          </a:xfrm>
          <a:prstGeom prst="rect">
            <a:avLst/>
          </a:prstGeom>
        </p:spPr>
        <p:txBody>
          <a:bodyPr/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</a:t>
            </a:r>
            <a:r>
              <a:rPr kumimoji="0" lang="el-GR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Υποχρεωτικά</a:t>
            </a:r>
            <a:r>
              <a:rPr kumimoji="0" lang="el-GR" sz="2800" b="0" i="0" u="none" strike="noStrike" kern="0" cap="none" spc="0" normalizeH="0" noProof="0" dirty="0" smtClean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πρέπει να υπάρχει ένας μετρητής επαναλήψεων</a:t>
            </a:r>
            <a:endParaRPr lang="el-GR" sz="2800" kern="0" baseline="0" dirty="0" smtClean="0">
              <a:solidFill>
                <a:schemeClr val="accent4">
                  <a:lumMod val="60000"/>
                  <a:lumOff val="40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l-GR" sz="2800" b="0" i="0" u="none" strike="noStrike" kern="0" cap="none" spc="0" normalizeH="0" baseline="0" noProof="0" dirty="0">
              <a:ln>
                <a:noFill/>
              </a:ln>
              <a:solidFill>
                <a:schemeClr val="accent4">
                  <a:lumMod val="60000"/>
                  <a:lumOff val="40000"/>
                </a:schemeClr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mogen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Imogen</Template>
  <TotalTime>102</TotalTime>
  <Words>262</Words>
  <Application>Microsoft Office PowerPoint</Application>
  <PresentationFormat>On-screen Show (16:9)</PresentationFormat>
  <Paragraphs>54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Imogen template</vt:lpstr>
      <vt:lpstr>Δομή Επανάληψης</vt:lpstr>
      <vt:lpstr>Επανάληψη</vt:lpstr>
      <vt:lpstr>Διάγραμμα Ροής</vt:lpstr>
      <vt:lpstr>Είδη Επαναλήψεων</vt:lpstr>
      <vt:lpstr>While Loops - 1</vt:lpstr>
      <vt:lpstr>While Loops - 2</vt:lpstr>
      <vt:lpstr>Παράδειγμα</vt:lpstr>
      <vt:lpstr>PowerPoint Presentation</vt:lpstr>
      <vt:lpstr>PowerPoint Presentation</vt:lpstr>
      <vt:lpstr> Η σύνταξη της for στην Python είναι τελείως διαφορετική</vt:lpstr>
      <vt:lpstr>Παραδείγματα for - 1</vt:lpstr>
      <vt:lpstr>PowerPoint Presentation</vt:lpstr>
      <vt:lpstr>Ειδική λέξη In</vt:lpstr>
      <vt:lpstr>Παράδειγμα</vt:lpstr>
      <vt:lpstr>Παραδείγματα for - 2</vt:lpstr>
      <vt:lpstr>Εμφωλευμένα Loops</vt:lpstr>
      <vt:lpstr>Παράδειγμα</vt:lpstr>
      <vt:lpstr>Μια ωραία ερώτηση!</vt:lpstr>
      <vt:lpstr>Εντολές Ελέγχου - 1</vt:lpstr>
      <vt:lpstr>Εντολές Ελέγχου - 2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PyLam Team</dc:creator>
  <cp:lastModifiedBy>Vasilis Dimitriadis</cp:lastModifiedBy>
  <cp:revision>57</cp:revision>
  <dcterms:created xsi:type="dcterms:W3CDTF">2017-10-27T12:15:45Z</dcterms:created>
  <dcterms:modified xsi:type="dcterms:W3CDTF">2017-12-01T15:46:14Z</dcterms:modified>
</cp:coreProperties>
</file>