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47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x="9144000" cy="5145088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-34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l-G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l-GR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endParaRPr lang="el-G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fld id="{42177DE3-15E9-4442-A4CE-EBFA5DBFD662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74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ED1CA-E6CC-4739-976D-31696D796A9D}" type="slidenum">
              <a:rPr lang="el-GR"/>
              <a:pPr/>
              <a:t>1</a:t>
            </a:fld>
            <a:endParaRPr lang="el-GR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BF0D93-18A0-45DF-8374-9710037D2B2C}" type="slidenum">
              <a:rPr lang="el-GR"/>
              <a:pPr/>
              <a:t>10</a:t>
            </a:fld>
            <a:endParaRPr lang="el-GR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3316F7-9CBC-4D82-9D0F-C3627FB94DC3}" type="slidenum">
              <a:rPr lang="el-GR"/>
              <a:pPr/>
              <a:t>11</a:t>
            </a:fld>
            <a:endParaRPr lang="el-GR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DADE5F-D3C5-46C7-82AC-5065813FD046}" type="slidenum">
              <a:rPr lang="el-GR"/>
              <a:pPr/>
              <a:t>12</a:t>
            </a:fld>
            <a:endParaRPr lang="el-GR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FD19FA-DE7C-45D8-A789-BC3C45196438}" type="slidenum">
              <a:rPr lang="el-GR"/>
              <a:pPr/>
              <a:t>13</a:t>
            </a:fld>
            <a:endParaRPr lang="el-GR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029E2-168B-4F2B-B5BC-2984B666C4A0}" type="slidenum">
              <a:rPr lang="el-GR"/>
              <a:pPr/>
              <a:t>14</a:t>
            </a:fld>
            <a:endParaRPr lang="el-GR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2C3E8-FAB9-4805-9116-2AA4273105C9}" type="slidenum">
              <a:rPr lang="el-GR"/>
              <a:pPr/>
              <a:t>15</a:t>
            </a:fld>
            <a:endParaRPr lang="el-GR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3E297A-5D56-46A2-B0A6-F72B9EE398CB}" type="slidenum">
              <a:rPr lang="el-GR"/>
              <a:pPr/>
              <a:t>16</a:t>
            </a:fld>
            <a:endParaRPr lang="el-GR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1D72DC-87F9-4F9C-B842-F164B3D8794C}" type="slidenum">
              <a:rPr lang="el-GR"/>
              <a:pPr/>
              <a:t>17</a:t>
            </a:fld>
            <a:endParaRPr lang="el-GR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3B290-C886-4291-AEA5-B7560ED0267A}" type="slidenum">
              <a:rPr lang="el-GR"/>
              <a:pPr/>
              <a:t>18</a:t>
            </a:fld>
            <a:endParaRPr lang="el-GR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65EE1F-2E83-4111-8AD5-F5784D306D08}" type="slidenum">
              <a:rPr lang="el-GR"/>
              <a:pPr/>
              <a:t>19</a:t>
            </a:fld>
            <a:endParaRPr lang="el-GR"/>
          </a:p>
        </p:txBody>
      </p:sp>
      <p:sp>
        <p:nvSpPr>
          <p:cNvPr id="6758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40B535-9505-4E9A-94FB-F711713C016C}" type="slidenum">
              <a:rPr lang="el-GR"/>
              <a:pPr/>
              <a:t>2</a:t>
            </a:fld>
            <a:endParaRPr lang="el-GR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A9281-1A9D-4D72-8125-C8799842AF85}" type="slidenum">
              <a:rPr lang="el-GR"/>
              <a:pPr/>
              <a:t>20</a:t>
            </a:fld>
            <a:endParaRPr lang="el-GR"/>
          </a:p>
        </p:txBody>
      </p:sp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18C7F-9E7E-4A7E-BFDF-822E270D8F73}" type="slidenum">
              <a:rPr lang="el-GR"/>
              <a:pPr/>
              <a:t>21</a:t>
            </a:fld>
            <a:endParaRPr lang="el-GR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0A329B-668E-4C29-B7F9-04135D46A616}" type="slidenum">
              <a:rPr lang="el-GR"/>
              <a:pPr/>
              <a:t>22</a:t>
            </a:fld>
            <a:endParaRPr lang="el-GR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BC98A1-18EC-4FF4-AFAB-911058DD84DA}" type="slidenum">
              <a:rPr lang="el-GR"/>
              <a:pPr/>
              <a:t>23</a:t>
            </a:fld>
            <a:endParaRPr lang="el-GR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4F705A-F593-4F2C-93A6-D42EC48B615D}" type="slidenum">
              <a:rPr lang="el-GR"/>
              <a:pPr/>
              <a:t>24</a:t>
            </a:fld>
            <a:endParaRPr lang="el-GR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C305F7-B526-4820-9D0D-B7CDBC2E74BE}" type="slidenum">
              <a:rPr lang="el-GR"/>
              <a:pPr/>
              <a:t>25</a:t>
            </a:fld>
            <a:endParaRPr lang="el-GR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CD5907-ED68-4EB5-8A8D-4F0C4341124D}" type="slidenum">
              <a:rPr lang="el-GR"/>
              <a:pPr/>
              <a:t>26</a:t>
            </a:fld>
            <a:endParaRPr lang="el-GR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BA1B1-9223-485B-A98B-C7FA04AF1763}" type="slidenum">
              <a:rPr lang="el-GR"/>
              <a:pPr/>
              <a:t>27</a:t>
            </a:fld>
            <a:endParaRPr lang="el-GR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6D4025-CD21-4503-86EE-6CDE0D423EEE}" type="slidenum">
              <a:rPr lang="el-GR"/>
              <a:pPr/>
              <a:t>28</a:t>
            </a:fld>
            <a:endParaRPr lang="el-GR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1CC57-22CB-4114-ADEB-B19A2A334A31}" type="slidenum">
              <a:rPr lang="el-GR"/>
              <a:pPr/>
              <a:t>29</a:t>
            </a:fld>
            <a:endParaRPr lang="el-GR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2C018-DAA1-43B4-8DCE-218B18927831}" type="slidenum">
              <a:rPr lang="el-GR"/>
              <a:pPr/>
              <a:t>3</a:t>
            </a:fld>
            <a:endParaRPr lang="el-GR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A321FA-2FDC-4211-9EBA-C2FAF119F26A}" type="slidenum">
              <a:rPr lang="el-GR"/>
              <a:pPr/>
              <a:t>30</a:t>
            </a:fld>
            <a:endParaRPr lang="el-GR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E0E5D2-05AA-4B07-858B-F639EA691C52}" type="slidenum">
              <a:rPr lang="el-GR"/>
              <a:pPr/>
              <a:t>31</a:t>
            </a:fld>
            <a:endParaRPr lang="el-GR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333710-4DD6-4EB8-8CF5-86996F16816E}" type="slidenum">
              <a:rPr lang="el-GR"/>
              <a:pPr/>
              <a:t>32</a:t>
            </a:fld>
            <a:endParaRPr lang="el-GR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0DCE4-C6F8-4664-900E-BB064F6E6AE2}" type="slidenum">
              <a:rPr lang="el-GR"/>
              <a:pPr/>
              <a:t>33</a:t>
            </a:fld>
            <a:endParaRPr lang="el-GR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75E5A1-CEBF-430A-A211-CEFA231BD5FA}" type="slidenum">
              <a:rPr lang="el-GR"/>
              <a:pPr/>
              <a:t>34</a:t>
            </a:fld>
            <a:endParaRPr lang="el-GR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F530A7-66E6-49CC-AA0D-CF1FF757EF2C}" type="slidenum">
              <a:rPr lang="el-GR"/>
              <a:pPr/>
              <a:t>35</a:t>
            </a:fld>
            <a:endParaRPr lang="el-GR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73D281-6F2D-497F-AEC5-EE3DD0674561}" type="slidenum">
              <a:rPr lang="el-GR"/>
              <a:pPr/>
              <a:t>36</a:t>
            </a:fld>
            <a:endParaRPr lang="el-GR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0481F1-B770-484F-BA3B-05D68747E2C3}" type="slidenum">
              <a:rPr lang="el-GR"/>
              <a:pPr/>
              <a:t>37</a:t>
            </a:fld>
            <a:endParaRPr lang="el-GR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52DF6-A15D-4CF3-93CB-7A2022D656A5}" type="slidenum">
              <a:rPr lang="el-GR"/>
              <a:pPr/>
              <a:t>38</a:t>
            </a:fld>
            <a:endParaRPr lang="el-GR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D26B22-4611-4989-9CEF-31543A87A73E}" type="slidenum">
              <a:rPr lang="el-GR"/>
              <a:pPr/>
              <a:t>4</a:t>
            </a:fld>
            <a:endParaRPr lang="el-GR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E63CDC-6583-4DEC-BCE6-081EA486F9FD}" type="slidenum">
              <a:rPr lang="el-GR"/>
              <a:pPr/>
              <a:t>5</a:t>
            </a:fld>
            <a:endParaRPr lang="el-GR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7C8BF7-4EC9-4953-B1DD-E8AAEF89D3AC}" type="slidenum">
              <a:rPr lang="el-GR"/>
              <a:pPr/>
              <a:t>6</a:t>
            </a:fld>
            <a:endParaRPr lang="el-GR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31D3F-B7E1-4252-87CE-4FD9591DE9B8}" type="slidenum">
              <a:rPr lang="el-GR"/>
              <a:pPr/>
              <a:t>7</a:t>
            </a:fld>
            <a:endParaRPr lang="el-GR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FCE5A1-9BAE-4969-9008-11115241B2FB}" type="slidenum">
              <a:rPr lang="el-GR"/>
              <a:pPr/>
              <a:t>8</a:t>
            </a:fld>
            <a:endParaRPr lang="el-GR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786712-0C5C-4453-BCBB-BC7756FCEDD5}" type="slidenum">
              <a:rPr lang="el-GR"/>
              <a:pPr/>
              <a:t>9</a:t>
            </a:fld>
            <a:endParaRPr lang="el-GR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03325"/>
            <a:ext cx="2055812" cy="299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8213" cy="299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63" y="1992313"/>
            <a:ext cx="5702300" cy="1155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63" y="1992313"/>
            <a:ext cx="5702300" cy="1155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8226425" cy="1420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76538"/>
            <a:ext cx="8226425" cy="1420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6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495425"/>
            <a:ext cx="1701800" cy="559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9075" y="1495425"/>
            <a:ext cx="1701800" cy="559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3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700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548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673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8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398463"/>
            <a:ext cx="1841500" cy="6688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413" y="398463"/>
            <a:ext cx="5373687" cy="6688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9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5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15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350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7012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06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95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92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862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844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4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04788"/>
            <a:ext cx="2055812" cy="399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8213" cy="399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1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3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816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3563" y="1797050"/>
            <a:ext cx="2660650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97050"/>
            <a:ext cx="2660650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7012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2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9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2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531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787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9833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21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04788"/>
            <a:ext cx="2055812" cy="475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8213" cy="475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6425" cy="855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3563" y="1797050"/>
            <a:ext cx="5473700" cy="1506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3563" y="3455988"/>
            <a:ext cx="5473700" cy="1506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8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7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8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328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413" y="1598613"/>
            <a:ext cx="3606800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3608387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63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0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22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838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4910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783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97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398463"/>
            <a:ext cx="1841500" cy="4365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413" y="398463"/>
            <a:ext cx="5373687" cy="4365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19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6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79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444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1495425"/>
            <a:ext cx="1104900" cy="2429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8838" y="1495425"/>
            <a:ext cx="1104900" cy="2429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3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07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17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923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87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4505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0325" y="398463"/>
            <a:ext cx="1844675" cy="25392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398463"/>
            <a:ext cx="5386387" cy="25392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0742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09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73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7347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7012" cy="2994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13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77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56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2479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8619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7164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1105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398463"/>
            <a:ext cx="2055812" cy="379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18213" cy="379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9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68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0213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6900"/>
            <a:ext cx="4037013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4406900"/>
            <a:ext cx="4037012" cy="316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9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9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34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203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8548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3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423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5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04788"/>
            <a:ext cx="2055812" cy="7367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8213" cy="7367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Freeform 1"/>
          <p:cNvSpPr>
            <a:spLocks noChangeArrowheads="1"/>
          </p:cNvSpPr>
          <p:nvPr/>
        </p:nvSpPr>
        <p:spPr bwMode="auto">
          <a:xfrm flipH="1">
            <a:off x="1588" y="301625"/>
            <a:ext cx="9150350" cy="4495800"/>
          </a:xfrm>
          <a:custGeom>
            <a:avLst/>
            <a:gdLst>
              <a:gd name="G0" fmla="+- 55491 0 0"/>
              <a:gd name="G1" fmla="+- 41585 0 0"/>
              <a:gd name="G2" fmla="+- 1 0 0"/>
              <a:gd name="G3" fmla="+- 1 0 0"/>
              <a:gd name="G4" fmla="+- 1 0 0"/>
              <a:gd name="G5" fmla="+- 1 0 0"/>
              <a:gd name="T0" fmla="*/ 0 w 366002"/>
              <a:gd name="T1" fmla="*/ 55491 h 149344"/>
              <a:gd name="T2" fmla="*/ 0 w 366002"/>
              <a:gd name="T3" fmla="*/ 107122 h 149344"/>
              <a:gd name="T4" fmla="*/ 96507 w 366002"/>
              <a:gd name="T5" fmla="*/ 149344 h 149344"/>
              <a:gd name="T6" fmla="*/ 366002 w 366002"/>
              <a:gd name="T7" fmla="*/ 116290 h 149344"/>
              <a:gd name="T8" fmla="*/ 366002 w 366002"/>
              <a:gd name="T9" fmla="*/ 40050 h 149344"/>
              <a:gd name="T10" fmla="*/ 274079 w 366002"/>
              <a:gd name="T11" fmla="*/ 0 h 149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Freeform 2"/>
          <p:cNvSpPr>
            <a:spLocks noChangeArrowheads="1"/>
          </p:cNvSpPr>
          <p:nvPr/>
        </p:nvSpPr>
        <p:spPr bwMode="auto">
          <a:xfrm>
            <a:off x="-6350" y="760413"/>
            <a:ext cx="9144000" cy="3770312"/>
          </a:xfrm>
          <a:custGeom>
            <a:avLst/>
            <a:gdLst>
              <a:gd name="G0" fmla="+- 1 0 0"/>
              <a:gd name="G1" fmla="+- 1 0 0"/>
              <a:gd name="G2" fmla="+- 55421 0 0"/>
              <a:gd name="G3" fmla="+- 61949 0 0"/>
              <a:gd name="G4" fmla="*/ 1 37885 51712"/>
              <a:gd name="G5" fmla="+- 1 0 0"/>
              <a:gd name="T0" fmla="*/ 365766 w 365766"/>
              <a:gd name="T1" fmla="*/ 12416 h 150792"/>
              <a:gd name="T2" fmla="*/ 289997 w 365766"/>
              <a:gd name="T3" fmla="*/ 0 h 150792"/>
              <a:gd name="T4" fmla="*/ 0 w 365766"/>
              <a:gd name="T5" fmla="*/ 55421 h 150792"/>
              <a:gd name="T6" fmla="*/ 0 w 365766"/>
              <a:gd name="T7" fmla="*/ 127486 h 150792"/>
              <a:gd name="T8" fmla="*/ 70927 w 365766"/>
              <a:gd name="T9" fmla="*/ 150792 h 150792"/>
              <a:gd name="T10" fmla="*/ 365766 w 365766"/>
              <a:gd name="T11" fmla="*/ 122256 h 150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0" y="1350963"/>
            <a:ext cx="9155113" cy="2889250"/>
          </a:xfrm>
          <a:custGeom>
            <a:avLst/>
            <a:gdLst>
              <a:gd name="G0" fmla="+- 1 0 0"/>
              <a:gd name="G1" fmla="+- 12392 0 0"/>
              <a:gd name="G2" fmla="+- 1 0 0"/>
              <a:gd name="G3" fmla="+- 1 0 0"/>
              <a:gd name="T0" fmla="*/ 241 w 366243"/>
              <a:gd name="T1" fmla="*/ 0 h 106157"/>
              <a:gd name="T2" fmla="*/ 0 w 366243"/>
              <a:gd name="T3" fmla="*/ 77929 h 106157"/>
              <a:gd name="T4" fmla="*/ 366243 w 366243"/>
              <a:gd name="T5" fmla="*/ 106157 h 106157"/>
              <a:gd name="T6" fmla="*/ 366243 w 366243"/>
              <a:gd name="T7" fmla="*/ 4102 h 106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19263" y="1992313"/>
            <a:ext cx="57023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642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744" r:id="rId12"/>
    <p:sldLayoutId id="2147483746" r:id="rId13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-6350" y="0"/>
            <a:ext cx="9164638" cy="5159375"/>
            <a:chOff x="-4" y="0"/>
            <a:chExt cx="5773" cy="3250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0" y="0"/>
              <a:ext cx="5385" cy="838"/>
            </a:xfrm>
            <a:custGeom>
              <a:avLst/>
              <a:gdLst>
                <a:gd name="G0" fmla="+- 1 0 0"/>
                <a:gd name="G1" fmla="+- 53320 0 0"/>
                <a:gd name="G2" fmla="+- 1 0 0"/>
                <a:gd name="T0" fmla="*/ 0 w 342116"/>
                <a:gd name="T1" fmla="*/ 0 h 53320"/>
                <a:gd name="T2" fmla="*/ 0 w 342116"/>
                <a:gd name="T3" fmla="*/ 53320 h 53320"/>
                <a:gd name="T4" fmla="*/ 342116 w 342116"/>
                <a:gd name="T5" fmla="*/ 0 h 53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1615" y="0"/>
              <a:ext cx="4143" cy="7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0 w 263222"/>
                <a:gd name="T1" fmla="*/ 0 h 50907"/>
                <a:gd name="T2" fmla="*/ 217381 w 263222"/>
                <a:gd name="T3" fmla="*/ 50907 h 50907"/>
                <a:gd name="T4" fmla="*/ 263222 w 263222"/>
                <a:gd name="T5" fmla="*/ 10133 h 50907"/>
                <a:gd name="T6" fmla="*/ 263222 w 263222"/>
                <a:gd name="T7" fmla="*/ 0 h 50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-4" y="0"/>
              <a:ext cx="4595" cy="925"/>
            </a:xfrm>
            <a:custGeom>
              <a:avLst/>
              <a:gdLst>
                <a:gd name="G0" fmla="+- 18578 0 0"/>
                <a:gd name="G1" fmla="+- 1 0 0"/>
                <a:gd name="G2" fmla="+- 1 0 0"/>
                <a:gd name="G3" fmla="+- 1 0 0"/>
                <a:gd name="T0" fmla="*/ 0 w 291932"/>
                <a:gd name="T1" fmla="*/ 18578 h 58628"/>
                <a:gd name="T2" fmla="*/ 241 w 291932"/>
                <a:gd name="T3" fmla="*/ 34019 h 58628"/>
                <a:gd name="T4" fmla="*/ 221482 w 291932"/>
                <a:gd name="T5" fmla="*/ 58628 h 58628"/>
                <a:gd name="T6" fmla="*/ 291932 w 291932"/>
                <a:gd name="T7" fmla="*/ 0 h 58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2265" y="2940"/>
              <a:ext cx="3205" cy="298"/>
            </a:xfrm>
            <a:custGeom>
              <a:avLst/>
              <a:gdLst>
                <a:gd name="G0" fmla="+- 19060 0 0"/>
                <a:gd name="G1" fmla="+- 1 0 0"/>
                <a:gd name="G2" fmla="+- 1 0 0"/>
                <a:gd name="T0" fmla="*/ 0 w 203628"/>
                <a:gd name="T1" fmla="*/ 19060 h 19060"/>
                <a:gd name="T2" fmla="*/ 203628 w 203628"/>
                <a:gd name="T3" fmla="*/ 19060 h 19060"/>
                <a:gd name="T4" fmla="*/ 157305 w 203628"/>
                <a:gd name="T5" fmla="*/ 0 h 1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3480" y="2956"/>
              <a:ext cx="2289" cy="294"/>
            </a:xfrm>
            <a:custGeom>
              <a:avLst/>
              <a:gdLst>
                <a:gd name="G0" fmla="+- 1 0 0"/>
                <a:gd name="G1" fmla="+- 1 0 0"/>
                <a:gd name="G2" fmla="+- 18819 0 0"/>
                <a:gd name="T0" fmla="*/ 145484 w 145484"/>
                <a:gd name="T1" fmla="*/ 0 h 18819"/>
                <a:gd name="T2" fmla="*/ 145484 w 145484"/>
                <a:gd name="T3" fmla="*/ 18819 h 18819"/>
                <a:gd name="T4" fmla="*/ 0 w 145484"/>
                <a:gd name="T5" fmla="*/ 18819 h 18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4738" y="2534"/>
              <a:ext cx="1028" cy="716"/>
            </a:xfrm>
            <a:custGeom>
              <a:avLst/>
              <a:gdLst>
                <a:gd name="G0" fmla="+- 1 0 0"/>
                <a:gd name="G1" fmla="+- 1 0 0"/>
                <a:gd name="G2" fmla="+- 45599 0 0"/>
                <a:gd name="T0" fmla="*/ 65384 w 65384"/>
                <a:gd name="T1" fmla="*/ 27022 h 45599"/>
                <a:gd name="T2" fmla="*/ 65384 w 65384"/>
                <a:gd name="T3" fmla="*/ 0 h 45599"/>
                <a:gd name="T4" fmla="*/ 0 w 65384"/>
                <a:gd name="T5" fmla="*/ 45599 h 4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7413" y="398463"/>
            <a:ext cx="73675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1495425"/>
            <a:ext cx="35560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-3175" y="0"/>
            <a:ext cx="5208588" cy="982663"/>
          </a:xfrm>
          <a:custGeom>
            <a:avLst/>
            <a:gdLst>
              <a:gd name="G0" fmla="+- 1 0 0"/>
              <a:gd name="G1" fmla="+- 53320 0 0"/>
              <a:gd name="G2" fmla="+- 1 0 0"/>
              <a:gd name="T0" fmla="*/ 0 w 342116"/>
              <a:gd name="T1" fmla="*/ 0 h 53320"/>
              <a:gd name="T2" fmla="*/ 0 w 342116"/>
              <a:gd name="T3" fmla="*/ 53320 h 53320"/>
              <a:gd name="T4" fmla="*/ 342116 w 342116"/>
              <a:gd name="T5" fmla="*/ 0 h 5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Freeform 2"/>
          <p:cNvSpPr>
            <a:spLocks noChangeArrowheads="1"/>
          </p:cNvSpPr>
          <p:nvPr/>
        </p:nvSpPr>
        <p:spPr bwMode="auto">
          <a:xfrm>
            <a:off x="-6350" y="0"/>
            <a:ext cx="4445000" cy="1085850"/>
          </a:xfrm>
          <a:custGeom>
            <a:avLst/>
            <a:gdLst>
              <a:gd name="G0" fmla="+- 18578 0 0"/>
              <a:gd name="G1" fmla="+- 1 0 0"/>
              <a:gd name="G2" fmla="+- 1 0 0"/>
              <a:gd name="G3" fmla="+- 1 0 0"/>
              <a:gd name="T0" fmla="*/ 0 w 291932"/>
              <a:gd name="T1" fmla="*/ 18578 h 58628"/>
              <a:gd name="T2" fmla="*/ 241 w 291932"/>
              <a:gd name="T3" fmla="*/ 34019 h 58628"/>
              <a:gd name="T4" fmla="*/ 221482 w 291932"/>
              <a:gd name="T5" fmla="*/ 58628 h 58628"/>
              <a:gd name="T6" fmla="*/ 291932 w 291932"/>
              <a:gd name="T7" fmla="*/ 0 h 58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6375400" y="4746625"/>
            <a:ext cx="2547938" cy="400050"/>
          </a:xfrm>
          <a:custGeom>
            <a:avLst/>
            <a:gdLst>
              <a:gd name="G0" fmla="+- 19060 0 0"/>
              <a:gd name="G1" fmla="+- 1 0 0"/>
              <a:gd name="G2" fmla="+- 1 0 0"/>
              <a:gd name="T0" fmla="*/ 0 w 203628"/>
              <a:gd name="T1" fmla="*/ 19060 h 19060"/>
              <a:gd name="T2" fmla="*/ 203628 w 203628"/>
              <a:gd name="T3" fmla="*/ 19060 h 19060"/>
              <a:gd name="T4" fmla="*/ 157305 w 203628"/>
              <a:gd name="T5" fmla="*/ 0 h 19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Freeform 4"/>
          <p:cNvSpPr>
            <a:spLocks noChangeArrowheads="1"/>
          </p:cNvSpPr>
          <p:nvPr/>
        </p:nvSpPr>
        <p:spPr bwMode="auto">
          <a:xfrm>
            <a:off x="7340600" y="4767263"/>
            <a:ext cx="1820863" cy="395287"/>
          </a:xfrm>
          <a:custGeom>
            <a:avLst/>
            <a:gdLst>
              <a:gd name="G0" fmla="+- 1 0 0"/>
              <a:gd name="G1" fmla="+- 1 0 0"/>
              <a:gd name="G2" fmla="+- 18819 0 0"/>
              <a:gd name="T0" fmla="*/ 145484 w 145484"/>
              <a:gd name="T1" fmla="*/ 0 h 18819"/>
              <a:gd name="T2" fmla="*/ 145484 w 145484"/>
              <a:gd name="T3" fmla="*/ 18819 h 18819"/>
              <a:gd name="T4" fmla="*/ 0 w 145484"/>
              <a:gd name="T5" fmla="*/ 18819 h 18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>
            <a:off x="8340725" y="4203700"/>
            <a:ext cx="817563" cy="958850"/>
          </a:xfrm>
          <a:custGeom>
            <a:avLst/>
            <a:gdLst>
              <a:gd name="G0" fmla="+- 1 0 0"/>
              <a:gd name="G1" fmla="+- 1 0 0"/>
              <a:gd name="G2" fmla="+- 45599 0 0"/>
              <a:gd name="T0" fmla="*/ 65384 w 65384"/>
              <a:gd name="T1" fmla="*/ 27022 h 45599"/>
              <a:gd name="T2" fmla="*/ 65384 w 65384"/>
              <a:gd name="T3" fmla="*/ 0 h 45599"/>
              <a:gd name="T4" fmla="*/ 0 w 65384"/>
              <a:gd name="T5" fmla="*/ 45599 h 45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Freeform 6"/>
          <p:cNvSpPr>
            <a:spLocks noChangeArrowheads="1"/>
          </p:cNvSpPr>
          <p:nvPr/>
        </p:nvSpPr>
        <p:spPr bwMode="auto">
          <a:xfrm>
            <a:off x="1558925" y="-6350"/>
            <a:ext cx="4116388" cy="944563"/>
          </a:xfrm>
          <a:custGeom>
            <a:avLst/>
            <a:gdLst>
              <a:gd name="G0" fmla="+- 241 0 0"/>
              <a:gd name="G1" fmla="+- 1 0 0"/>
              <a:gd name="G2" fmla="+- 1 0 0"/>
              <a:gd name="G3" fmla="+- 1 0 0"/>
              <a:gd name="T0" fmla="*/ 0 w 164671"/>
              <a:gd name="T1" fmla="*/ 241 h 37795"/>
              <a:gd name="T2" fmla="*/ 132407 w 164671"/>
              <a:gd name="T3" fmla="*/ 37795 h 37795"/>
              <a:gd name="T4" fmla="*/ 164671 w 164671"/>
              <a:gd name="T5" fmla="*/ 0 h 37795"/>
              <a:gd name="T6" fmla="*/ 160329 w 164671"/>
              <a:gd name="T7" fmla="*/ 241 h 37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642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642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/>
          <p:cNvSpPr>
            <a:spLocks noChangeArrowheads="1"/>
          </p:cNvSpPr>
          <p:nvPr/>
        </p:nvSpPr>
        <p:spPr bwMode="auto">
          <a:xfrm>
            <a:off x="6350" y="301625"/>
            <a:ext cx="9150350" cy="4495800"/>
          </a:xfrm>
          <a:custGeom>
            <a:avLst/>
            <a:gdLst>
              <a:gd name="G0" fmla="+- 55491 0 0"/>
              <a:gd name="G1" fmla="+- 41585 0 0"/>
              <a:gd name="G2" fmla="+- 1 0 0"/>
              <a:gd name="G3" fmla="+- 1 0 0"/>
              <a:gd name="G4" fmla="+- 1 0 0"/>
              <a:gd name="G5" fmla="+- 1 0 0"/>
              <a:gd name="T0" fmla="*/ 0 w 366002"/>
              <a:gd name="T1" fmla="*/ 55491 h 149344"/>
              <a:gd name="T2" fmla="*/ 0 w 366002"/>
              <a:gd name="T3" fmla="*/ 107122 h 149344"/>
              <a:gd name="T4" fmla="*/ 96507 w 366002"/>
              <a:gd name="T5" fmla="*/ 149344 h 149344"/>
              <a:gd name="T6" fmla="*/ 366002 w 366002"/>
              <a:gd name="T7" fmla="*/ 116290 h 149344"/>
              <a:gd name="T8" fmla="*/ 366002 w 366002"/>
              <a:gd name="T9" fmla="*/ 40050 h 149344"/>
              <a:gd name="T10" fmla="*/ 274079 w 366002"/>
              <a:gd name="T11" fmla="*/ 0 h 149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Freeform 2"/>
          <p:cNvSpPr>
            <a:spLocks noChangeArrowheads="1"/>
          </p:cNvSpPr>
          <p:nvPr/>
        </p:nvSpPr>
        <p:spPr bwMode="auto">
          <a:xfrm>
            <a:off x="0" y="1579563"/>
            <a:ext cx="9144000" cy="3341687"/>
          </a:xfrm>
          <a:custGeom>
            <a:avLst/>
            <a:gdLst>
              <a:gd name="G0" fmla="+- 1 0 0"/>
              <a:gd name="G1" fmla="+- 54526 0 0"/>
              <a:gd name="G2" fmla="+- 1 0 0"/>
              <a:gd name="G3" fmla="+- 1 0 0"/>
              <a:gd name="G4" fmla="+- 1 0 0"/>
              <a:gd name="T0" fmla="*/ 0 w 365760"/>
              <a:gd name="T1" fmla="*/ 0 h 110982"/>
              <a:gd name="T2" fmla="*/ 0 w 365760"/>
              <a:gd name="T3" fmla="*/ 54526 h 110982"/>
              <a:gd name="T4" fmla="*/ 317748 w 365760"/>
              <a:gd name="T5" fmla="*/ 110982 h 110982"/>
              <a:gd name="T6" fmla="*/ 365760 w 365760"/>
              <a:gd name="T7" fmla="*/ 84202 h 110982"/>
              <a:gd name="T8" fmla="*/ 365760 w 365760"/>
              <a:gd name="T9" fmla="*/ 26780 h 110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760" h="110982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/>
          <p:cNvSpPr>
            <a:spLocks noChangeArrowheads="1"/>
          </p:cNvSpPr>
          <p:nvPr/>
        </p:nvSpPr>
        <p:spPr bwMode="auto">
          <a:xfrm>
            <a:off x="-6350" y="411163"/>
            <a:ext cx="9144000" cy="4452937"/>
          </a:xfrm>
          <a:custGeom>
            <a:avLst/>
            <a:gdLst>
              <a:gd name="G0" fmla="+- 1 0 0"/>
              <a:gd name="G1" fmla="+- 1 0 0"/>
              <a:gd name="G2" fmla="+- 57421 0 0"/>
              <a:gd name="G3" fmla="+- 51718 0 0"/>
              <a:gd name="G4" fmla="+- 1 0 0"/>
              <a:gd name="G5" fmla="+- 1 0 0"/>
              <a:gd name="T0" fmla="*/ 365036 w 365036"/>
              <a:gd name="T1" fmla="*/ 21714 h 147896"/>
              <a:gd name="T2" fmla="*/ 87097 w 365036"/>
              <a:gd name="T3" fmla="*/ 0 h 147896"/>
              <a:gd name="T4" fmla="*/ 0 w 365036"/>
              <a:gd name="T5" fmla="*/ 57421 h 147896"/>
              <a:gd name="T6" fmla="*/ 0 w 365036"/>
              <a:gd name="T7" fmla="*/ 117255 h 147896"/>
              <a:gd name="T8" fmla="*/ 241266 w 365036"/>
              <a:gd name="T9" fmla="*/ 147896 h 147896"/>
              <a:gd name="T10" fmla="*/ 365036 w 365036"/>
              <a:gd name="T11" fmla="*/ 112913 h 147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036" h="14789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3563" y="1797050"/>
            <a:ext cx="54737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594100" y="1085850"/>
            <a:ext cx="19573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 sz="6000" b="1">
                <a:solidFill>
                  <a:srgbClr val="000000"/>
                </a:solidFill>
                <a:latin typeface="Raleway" charset="0"/>
              </a:rPr>
              <a:t>“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179888" y="1041400"/>
            <a:ext cx="784225" cy="784225"/>
          </a:xfrm>
          <a:prstGeom prst="diamond">
            <a:avLst/>
          </a:prstGeom>
          <a:noFill/>
          <a:ln w="2844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642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45" r:id="rId12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/>
          <p:cNvGrpSpPr>
            <a:grpSpLocks/>
          </p:cNvGrpSpPr>
          <p:nvPr/>
        </p:nvGrpSpPr>
        <p:grpSpPr bwMode="auto">
          <a:xfrm>
            <a:off x="-6350" y="0"/>
            <a:ext cx="9164638" cy="5159375"/>
            <a:chOff x="-4" y="0"/>
            <a:chExt cx="5773" cy="3250"/>
          </a:xfrm>
        </p:grpSpPr>
        <p:sp>
          <p:nvSpPr>
            <p:cNvPr id="5122" name="Freeform 2"/>
            <p:cNvSpPr>
              <a:spLocks noChangeArrowheads="1"/>
            </p:cNvSpPr>
            <p:nvPr/>
          </p:nvSpPr>
          <p:spPr bwMode="auto">
            <a:xfrm>
              <a:off x="0" y="0"/>
              <a:ext cx="5385" cy="838"/>
            </a:xfrm>
            <a:custGeom>
              <a:avLst/>
              <a:gdLst>
                <a:gd name="G0" fmla="+- 1 0 0"/>
                <a:gd name="G1" fmla="+- 53320 0 0"/>
                <a:gd name="G2" fmla="+- 1 0 0"/>
                <a:gd name="T0" fmla="*/ 0 w 342116"/>
                <a:gd name="T1" fmla="*/ 0 h 53320"/>
                <a:gd name="T2" fmla="*/ 0 w 342116"/>
                <a:gd name="T3" fmla="*/ 53320 h 53320"/>
                <a:gd name="T4" fmla="*/ 342116 w 342116"/>
                <a:gd name="T5" fmla="*/ 0 h 53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" name="Freeform 3"/>
            <p:cNvSpPr>
              <a:spLocks noChangeArrowheads="1"/>
            </p:cNvSpPr>
            <p:nvPr/>
          </p:nvSpPr>
          <p:spPr bwMode="auto">
            <a:xfrm>
              <a:off x="1615" y="0"/>
              <a:ext cx="4143" cy="7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0 w 263222"/>
                <a:gd name="T1" fmla="*/ 0 h 50907"/>
                <a:gd name="T2" fmla="*/ 217381 w 263222"/>
                <a:gd name="T3" fmla="*/ 50907 h 50907"/>
                <a:gd name="T4" fmla="*/ 263222 w 263222"/>
                <a:gd name="T5" fmla="*/ 10133 h 50907"/>
                <a:gd name="T6" fmla="*/ 263222 w 263222"/>
                <a:gd name="T7" fmla="*/ 0 h 50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 noChangeArrowheads="1"/>
            </p:cNvSpPr>
            <p:nvPr/>
          </p:nvSpPr>
          <p:spPr bwMode="auto">
            <a:xfrm>
              <a:off x="-4" y="0"/>
              <a:ext cx="4595" cy="925"/>
            </a:xfrm>
            <a:custGeom>
              <a:avLst/>
              <a:gdLst>
                <a:gd name="G0" fmla="+- 18578 0 0"/>
                <a:gd name="G1" fmla="+- 1 0 0"/>
                <a:gd name="G2" fmla="+- 1 0 0"/>
                <a:gd name="G3" fmla="+- 1 0 0"/>
                <a:gd name="T0" fmla="*/ 0 w 291932"/>
                <a:gd name="T1" fmla="*/ 18578 h 58628"/>
                <a:gd name="T2" fmla="*/ 241 w 291932"/>
                <a:gd name="T3" fmla="*/ 34019 h 58628"/>
                <a:gd name="T4" fmla="*/ 221482 w 291932"/>
                <a:gd name="T5" fmla="*/ 58628 h 58628"/>
                <a:gd name="T6" fmla="*/ 291932 w 291932"/>
                <a:gd name="T7" fmla="*/ 0 h 58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 noChangeArrowheads="1"/>
            </p:cNvSpPr>
            <p:nvPr/>
          </p:nvSpPr>
          <p:spPr bwMode="auto">
            <a:xfrm>
              <a:off x="2265" y="2940"/>
              <a:ext cx="3205" cy="298"/>
            </a:xfrm>
            <a:custGeom>
              <a:avLst/>
              <a:gdLst>
                <a:gd name="G0" fmla="+- 19060 0 0"/>
                <a:gd name="G1" fmla="+- 1 0 0"/>
                <a:gd name="G2" fmla="+- 1 0 0"/>
                <a:gd name="T0" fmla="*/ 0 w 203628"/>
                <a:gd name="T1" fmla="*/ 19060 h 19060"/>
                <a:gd name="T2" fmla="*/ 203628 w 203628"/>
                <a:gd name="T3" fmla="*/ 19060 h 19060"/>
                <a:gd name="T4" fmla="*/ 157305 w 203628"/>
                <a:gd name="T5" fmla="*/ 0 h 1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 noChangeArrowheads="1"/>
            </p:cNvSpPr>
            <p:nvPr/>
          </p:nvSpPr>
          <p:spPr bwMode="auto">
            <a:xfrm>
              <a:off x="3480" y="2956"/>
              <a:ext cx="2289" cy="294"/>
            </a:xfrm>
            <a:custGeom>
              <a:avLst/>
              <a:gdLst>
                <a:gd name="G0" fmla="+- 1 0 0"/>
                <a:gd name="G1" fmla="+- 1 0 0"/>
                <a:gd name="G2" fmla="+- 18819 0 0"/>
                <a:gd name="T0" fmla="*/ 145484 w 145484"/>
                <a:gd name="T1" fmla="*/ 0 h 18819"/>
                <a:gd name="T2" fmla="*/ 145484 w 145484"/>
                <a:gd name="T3" fmla="*/ 18819 h 18819"/>
                <a:gd name="T4" fmla="*/ 0 w 145484"/>
                <a:gd name="T5" fmla="*/ 18819 h 18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 noChangeArrowheads="1"/>
            </p:cNvSpPr>
            <p:nvPr/>
          </p:nvSpPr>
          <p:spPr bwMode="auto">
            <a:xfrm>
              <a:off x="4738" y="2534"/>
              <a:ext cx="1028" cy="716"/>
            </a:xfrm>
            <a:custGeom>
              <a:avLst/>
              <a:gdLst>
                <a:gd name="G0" fmla="+- 1 0 0"/>
                <a:gd name="G1" fmla="+- 1 0 0"/>
                <a:gd name="G2" fmla="+- 45599 0 0"/>
                <a:gd name="T0" fmla="*/ 65384 w 65384"/>
                <a:gd name="T1" fmla="*/ 27022 h 45599"/>
                <a:gd name="T2" fmla="*/ 65384 w 65384"/>
                <a:gd name="T3" fmla="*/ 0 h 45599"/>
                <a:gd name="T4" fmla="*/ 0 w 65384"/>
                <a:gd name="T5" fmla="*/ 45599 h 4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7413" y="398463"/>
            <a:ext cx="73675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413" y="1598613"/>
            <a:ext cx="7367587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-6350" y="0"/>
            <a:ext cx="9164638" cy="5159375"/>
            <a:chOff x="-4" y="0"/>
            <a:chExt cx="5773" cy="3250"/>
          </a:xfrm>
        </p:grpSpPr>
        <p:sp>
          <p:nvSpPr>
            <p:cNvPr id="6146" name="Freeform 2"/>
            <p:cNvSpPr>
              <a:spLocks noChangeArrowheads="1"/>
            </p:cNvSpPr>
            <p:nvPr/>
          </p:nvSpPr>
          <p:spPr bwMode="auto">
            <a:xfrm>
              <a:off x="0" y="0"/>
              <a:ext cx="5385" cy="838"/>
            </a:xfrm>
            <a:custGeom>
              <a:avLst/>
              <a:gdLst>
                <a:gd name="G0" fmla="+- 1 0 0"/>
                <a:gd name="G1" fmla="+- 53320 0 0"/>
                <a:gd name="G2" fmla="+- 1 0 0"/>
                <a:gd name="T0" fmla="*/ 0 w 342116"/>
                <a:gd name="T1" fmla="*/ 0 h 53320"/>
                <a:gd name="T2" fmla="*/ 0 w 342116"/>
                <a:gd name="T3" fmla="*/ 53320 h 53320"/>
                <a:gd name="T4" fmla="*/ 342116 w 342116"/>
                <a:gd name="T5" fmla="*/ 0 h 53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" name="Freeform 3"/>
            <p:cNvSpPr>
              <a:spLocks noChangeArrowheads="1"/>
            </p:cNvSpPr>
            <p:nvPr/>
          </p:nvSpPr>
          <p:spPr bwMode="auto">
            <a:xfrm>
              <a:off x="1615" y="0"/>
              <a:ext cx="4143" cy="7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0 w 263222"/>
                <a:gd name="T1" fmla="*/ 0 h 50907"/>
                <a:gd name="T2" fmla="*/ 217381 w 263222"/>
                <a:gd name="T3" fmla="*/ 50907 h 50907"/>
                <a:gd name="T4" fmla="*/ 263222 w 263222"/>
                <a:gd name="T5" fmla="*/ 10133 h 50907"/>
                <a:gd name="T6" fmla="*/ 263222 w 263222"/>
                <a:gd name="T7" fmla="*/ 0 h 50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 noChangeArrowheads="1"/>
            </p:cNvSpPr>
            <p:nvPr/>
          </p:nvSpPr>
          <p:spPr bwMode="auto">
            <a:xfrm>
              <a:off x="-4" y="0"/>
              <a:ext cx="4595" cy="925"/>
            </a:xfrm>
            <a:custGeom>
              <a:avLst/>
              <a:gdLst>
                <a:gd name="G0" fmla="+- 18578 0 0"/>
                <a:gd name="G1" fmla="+- 1 0 0"/>
                <a:gd name="G2" fmla="+- 1 0 0"/>
                <a:gd name="G3" fmla="+- 1 0 0"/>
                <a:gd name="T0" fmla="*/ 0 w 291932"/>
                <a:gd name="T1" fmla="*/ 18578 h 58628"/>
                <a:gd name="T2" fmla="*/ 241 w 291932"/>
                <a:gd name="T3" fmla="*/ 34019 h 58628"/>
                <a:gd name="T4" fmla="*/ 221482 w 291932"/>
                <a:gd name="T5" fmla="*/ 58628 h 58628"/>
                <a:gd name="T6" fmla="*/ 291932 w 291932"/>
                <a:gd name="T7" fmla="*/ 0 h 58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 noChangeArrowheads="1"/>
            </p:cNvSpPr>
            <p:nvPr/>
          </p:nvSpPr>
          <p:spPr bwMode="auto">
            <a:xfrm>
              <a:off x="2265" y="2940"/>
              <a:ext cx="3205" cy="298"/>
            </a:xfrm>
            <a:custGeom>
              <a:avLst/>
              <a:gdLst>
                <a:gd name="G0" fmla="+- 19060 0 0"/>
                <a:gd name="G1" fmla="+- 1 0 0"/>
                <a:gd name="G2" fmla="+- 1 0 0"/>
                <a:gd name="T0" fmla="*/ 0 w 203628"/>
                <a:gd name="T1" fmla="*/ 19060 h 19060"/>
                <a:gd name="T2" fmla="*/ 203628 w 203628"/>
                <a:gd name="T3" fmla="*/ 19060 h 19060"/>
                <a:gd name="T4" fmla="*/ 157305 w 203628"/>
                <a:gd name="T5" fmla="*/ 0 h 1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3480" y="2956"/>
              <a:ext cx="2289" cy="294"/>
            </a:xfrm>
            <a:custGeom>
              <a:avLst/>
              <a:gdLst>
                <a:gd name="G0" fmla="+- 1 0 0"/>
                <a:gd name="G1" fmla="+- 1 0 0"/>
                <a:gd name="G2" fmla="+- 18819 0 0"/>
                <a:gd name="T0" fmla="*/ 145484 w 145484"/>
                <a:gd name="T1" fmla="*/ 0 h 18819"/>
                <a:gd name="T2" fmla="*/ 145484 w 145484"/>
                <a:gd name="T3" fmla="*/ 18819 h 18819"/>
                <a:gd name="T4" fmla="*/ 0 w 145484"/>
                <a:gd name="T5" fmla="*/ 18819 h 18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 noChangeArrowheads="1"/>
            </p:cNvSpPr>
            <p:nvPr/>
          </p:nvSpPr>
          <p:spPr bwMode="auto">
            <a:xfrm>
              <a:off x="4738" y="2534"/>
              <a:ext cx="1028" cy="716"/>
            </a:xfrm>
            <a:custGeom>
              <a:avLst/>
              <a:gdLst>
                <a:gd name="G0" fmla="+- 1 0 0"/>
                <a:gd name="G1" fmla="+- 1 0 0"/>
                <a:gd name="G2" fmla="+- 45599 0 0"/>
                <a:gd name="T0" fmla="*/ 65384 w 65384"/>
                <a:gd name="T1" fmla="*/ 27022 h 45599"/>
                <a:gd name="T2" fmla="*/ 65384 w 65384"/>
                <a:gd name="T3" fmla="*/ 0 h 45599"/>
                <a:gd name="T4" fmla="*/ 0 w 65384"/>
                <a:gd name="T5" fmla="*/ 45599 h 4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7413" y="398463"/>
            <a:ext cx="73675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1495425"/>
            <a:ext cx="2362200" cy="2429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-6350" y="0"/>
            <a:ext cx="9164638" cy="5159375"/>
            <a:chOff x="-4" y="0"/>
            <a:chExt cx="5773" cy="3250"/>
          </a:xfrm>
        </p:grpSpPr>
        <p:sp>
          <p:nvSpPr>
            <p:cNvPr id="7170" name="Freeform 2"/>
            <p:cNvSpPr>
              <a:spLocks noChangeArrowheads="1"/>
            </p:cNvSpPr>
            <p:nvPr/>
          </p:nvSpPr>
          <p:spPr bwMode="auto">
            <a:xfrm>
              <a:off x="0" y="0"/>
              <a:ext cx="5385" cy="838"/>
            </a:xfrm>
            <a:custGeom>
              <a:avLst/>
              <a:gdLst>
                <a:gd name="G0" fmla="+- 1 0 0"/>
                <a:gd name="G1" fmla="+- 53320 0 0"/>
                <a:gd name="G2" fmla="+- 1 0 0"/>
                <a:gd name="T0" fmla="*/ 0 w 342116"/>
                <a:gd name="T1" fmla="*/ 0 h 53320"/>
                <a:gd name="T2" fmla="*/ 0 w 342116"/>
                <a:gd name="T3" fmla="*/ 53320 h 53320"/>
                <a:gd name="T4" fmla="*/ 342116 w 342116"/>
                <a:gd name="T5" fmla="*/ 0 h 53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Freeform 3"/>
            <p:cNvSpPr>
              <a:spLocks noChangeArrowheads="1"/>
            </p:cNvSpPr>
            <p:nvPr/>
          </p:nvSpPr>
          <p:spPr bwMode="auto">
            <a:xfrm>
              <a:off x="1615" y="0"/>
              <a:ext cx="4143" cy="7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T0" fmla="*/ 0 w 263222"/>
                <a:gd name="T1" fmla="*/ 0 h 50907"/>
                <a:gd name="T2" fmla="*/ 217381 w 263222"/>
                <a:gd name="T3" fmla="*/ 50907 h 50907"/>
                <a:gd name="T4" fmla="*/ 263222 w 263222"/>
                <a:gd name="T5" fmla="*/ 10133 h 50907"/>
                <a:gd name="T6" fmla="*/ 263222 w 263222"/>
                <a:gd name="T7" fmla="*/ 0 h 50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 noChangeArrowheads="1"/>
            </p:cNvSpPr>
            <p:nvPr/>
          </p:nvSpPr>
          <p:spPr bwMode="auto">
            <a:xfrm>
              <a:off x="-4" y="0"/>
              <a:ext cx="4595" cy="925"/>
            </a:xfrm>
            <a:custGeom>
              <a:avLst/>
              <a:gdLst>
                <a:gd name="G0" fmla="+- 18578 0 0"/>
                <a:gd name="G1" fmla="+- 1 0 0"/>
                <a:gd name="G2" fmla="+- 1 0 0"/>
                <a:gd name="G3" fmla="+- 1 0 0"/>
                <a:gd name="T0" fmla="*/ 0 w 291932"/>
                <a:gd name="T1" fmla="*/ 18578 h 58628"/>
                <a:gd name="T2" fmla="*/ 241 w 291932"/>
                <a:gd name="T3" fmla="*/ 34019 h 58628"/>
                <a:gd name="T4" fmla="*/ 221482 w 291932"/>
                <a:gd name="T5" fmla="*/ 58628 h 58628"/>
                <a:gd name="T6" fmla="*/ 291932 w 291932"/>
                <a:gd name="T7" fmla="*/ 0 h 58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 noChangeArrowheads="1"/>
            </p:cNvSpPr>
            <p:nvPr/>
          </p:nvSpPr>
          <p:spPr bwMode="auto">
            <a:xfrm>
              <a:off x="2265" y="2940"/>
              <a:ext cx="3205" cy="298"/>
            </a:xfrm>
            <a:custGeom>
              <a:avLst/>
              <a:gdLst>
                <a:gd name="G0" fmla="+- 19060 0 0"/>
                <a:gd name="G1" fmla="+- 1 0 0"/>
                <a:gd name="G2" fmla="+- 1 0 0"/>
                <a:gd name="T0" fmla="*/ 0 w 203628"/>
                <a:gd name="T1" fmla="*/ 19060 h 19060"/>
                <a:gd name="T2" fmla="*/ 203628 w 203628"/>
                <a:gd name="T3" fmla="*/ 19060 h 19060"/>
                <a:gd name="T4" fmla="*/ 157305 w 203628"/>
                <a:gd name="T5" fmla="*/ 0 h 1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 noChangeArrowheads="1"/>
            </p:cNvSpPr>
            <p:nvPr/>
          </p:nvSpPr>
          <p:spPr bwMode="auto">
            <a:xfrm>
              <a:off x="3480" y="2956"/>
              <a:ext cx="2289" cy="294"/>
            </a:xfrm>
            <a:custGeom>
              <a:avLst/>
              <a:gdLst>
                <a:gd name="G0" fmla="+- 1 0 0"/>
                <a:gd name="G1" fmla="+- 1 0 0"/>
                <a:gd name="G2" fmla="+- 18819 0 0"/>
                <a:gd name="T0" fmla="*/ 145484 w 145484"/>
                <a:gd name="T1" fmla="*/ 0 h 18819"/>
                <a:gd name="T2" fmla="*/ 145484 w 145484"/>
                <a:gd name="T3" fmla="*/ 18819 h 18819"/>
                <a:gd name="T4" fmla="*/ 0 w 145484"/>
                <a:gd name="T5" fmla="*/ 18819 h 18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 noChangeArrowheads="1"/>
            </p:cNvSpPr>
            <p:nvPr/>
          </p:nvSpPr>
          <p:spPr bwMode="auto">
            <a:xfrm>
              <a:off x="4738" y="2534"/>
              <a:ext cx="1028" cy="716"/>
            </a:xfrm>
            <a:custGeom>
              <a:avLst/>
              <a:gdLst>
                <a:gd name="G0" fmla="+- 1 0 0"/>
                <a:gd name="G1" fmla="+- 1 0 0"/>
                <a:gd name="G2" fmla="+- 45599 0 0"/>
                <a:gd name="T0" fmla="*/ 65384 w 65384"/>
                <a:gd name="T1" fmla="*/ 27022 h 45599"/>
                <a:gd name="T2" fmla="*/ 65384 w 65384"/>
                <a:gd name="T3" fmla="*/ 0 h 45599"/>
                <a:gd name="T4" fmla="*/ 0 w 65384"/>
                <a:gd name="T5" fmla="*/ 45599 h 4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7413" y="398463"/>
            <a:ext cx="73675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642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reeform 1"/>
          <p:cNvSpPr>
            <a:spLocks noChangeArrowheads="1"/>
          </p:cNvSpPr>
          <p:nvPr/>
        </p:nvSpPr>
        <p:spPr bwMode="auto">
          <a:xfrm>
            <a:off x="-3175" y="0"/>
            <a:ext cx="5208588" cy="982663"/>
          </a:xfrm>
          <a:custGeom>
            <a:avLst/>
            <a:gdLst>
              <a:gd name="G0" fmla="+- 1 0 0"/>
              <a:gd name="G1" fmla="+- 53320 0 0"/>
              <a:gd name="G2" fmla="+- 1 0 0"/>
              <a:gd name="T0" fmla="*/ 0 w 342116"/>
              <a:gd name="T1" fmla="*/ 0 h 53320"/>
              <a:gd name="T2" fmla="*/ 0 w 342116"/>
              <a:gd name="T3" fmla="*/ 53320 h 53320"/>
              <a:gd name="T4" fmla="*/ 342116 w 342116"/>
              <a:gd name="T5" fmla="*/ 0 h 5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Freeform 2"/>
          <p:cNvSpPr>
            <a:spLocks noChangeArrowheads="1"/>
          </p:cNvSpPr>
          <p:nvPr/>
        </p:nvSpPr>
        <p:spPr bwMode="auto">
          <a:xfrm>
            <a:off x="-6350" y="0"/>
            <a:ext cx="4445000" cy="1085850"/>
          </a:xfrm>
          <a:custGeom>
            <a:avLst/>
            <a:gdLst>
              <a:gd name="G0" fmla="+- 18578 0 0"/>
              <a:gd name="G1" fmla="+- 1 0 0"/>
              <a:gd name="G2" fmla="+- 1 0 0"/>
              <a:gd name="G3" fmla="+- 1 0 0"/>
              <a:gd name="T0" fmla="*/ 0 w 291932"/>
              <a:gd name="T1" fmla="*/ 18578 h 58628"/>
              <a:gd name="T2" fmla="*/ 241 w 291932"/>
              <a:gd name="T3" fmla="*/ 34019 h 58628"/>
              <a:gd name="T4" fmla="*/ 221482 w 291932"/>
              <a:gd name="T5" fmla="*/ 58628 h 58628"/>
              <a:gd name="T6" fmla="*/ 291932 w 291932"/>
              <a:gd name="T7" fmla="*/ 0 h 58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Freeform 3"/>
          <p:cNvSpPr>
            <a:spLocks noChangeArrowheads="1"/>
          </p:cNvSpPr>
          <p:nvPr/>
        </p:nvSpPr>
        <p:spPr bwMode="auto">
          <a:xfrm>
            <a:off x="6375400" y="4746625"/>
            <a:ext cx="2547938" cy="400050"/>
          </a:xfrm>
          <a:custGeom>
            <a:avLst/>
            <a:gdLst>
              <a:gd name="G0" fmla="+- 19060 0 0"/>
              <a:gd name="G1" fmla="+- 1 0 0"/>
              <a:gd name="G2" fmla="+- 1 0 0"/>
              <a:gd name="T0" fmla="*/ 0 w 203628"/>
              <a:gd name="T1" fmla="*/ 19060 h 19060"/>
              <a:gd name="T2" fmla="*/ 203628 w 203628"/>
              <a:gd name="T3" fmla="*/ 19060 h 19060"/>
              <a:gd name="T4" fmla="*/ 157305 w 203628"/>
              <a:gd name="T5" fmla="*/ 0 h 19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7340600" y="4767263"/>
            <a:ext cx="1820863" cy="395287"/>
          </a:xfrm>
          <a:custGeom>
            <a:avLst/>
            <a:gdLst>
              <a:gd name="G0" fmla="+- 1 0 0"/>
              <a:gd name="G1" fmla="+- 1 0 0"/>
              <a:gd name="G2" fmla="+- 18819 0 0"/>
              <a:gd name="T0" fmla="*/ 145484 w 145484"/>
              <a:gd name="T1" fmla="*/ 0 h 18819"/>
              <a:gd name="T2" fmla="*/ 145484 w 145484"/>
              <a:gd name="T3" fmla="*/ 18819 h 18819"/>
              <a:gd name="T4" fmla="*/ 0 w 145484"/>
              <a:gd name="T5" fmla="*/ 18819 h 18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Freeform 5"/>
          <p:cNvSpPr>
            <a:spLocks noChangeArrowheads="1"/>
          </p:cNvSpPr>
          <p:nvPr/>
        </p:nvSpPr>
        <p:spPr bwMode="auto">
          <a:xfrm>
            <a:off x="8340725" y="4203700"/>
            <a:ext cx="817563" cy="958850"/>
          </a:xfrm>
          <a:custGeom>
            <a:avLst/>
            <a:gdLst>
              <a:gd name="G0" fmla="+- 1 0 0"/>
              <a:gd name="G1" fmla="+- 1 0 0"/>
              <a:gd name="G2" fmla="+- 45599 0 0"/>
              <a:gd name="T0" fmla="*/ 65384 w 65384"/>
              <a:gd name="T1" fmla="*/ 27022 h 45599"/>
              <a:gd name="T2" fmla="*/ 65384 w 65384"/>
              <a:gd name="T3" fmla="*/ 0 h 45599"/>
              <a:gd name="T4" fmla="*/ 0 w 65384"/>
              <a:gd name="T5" fmla="*/ 45599 h 45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Freeform 6"/>
          <p:cNvSpPr>
            <a:spLocks noChangeArrowheads="1"/>
          </p:cNvSpPr>
          <p:nvPr/>
        </p:nvSpPr>
        <p:spPr bwMode="auto">
          <a:xfrm>
            <a:off x="1558925" y="-6350"/>
            <a:ext cx="4116388" cy="944563"/>
          </a:xfrm>
          <a:custGeom>
            <a:avLst/>
            <a:gdLst>
              <a:gd name="G0" fmla="+- 241 0 0"/>
              <a:gd name="G1" fmla="+- 1 0 0"/>
              <a:gd name="G2" fmla="+- 1 0 0"/>
              <a:gd name="G3" fmla="+- 1 0 0"/>
              <a:gd name="T0" fmla="*/ 0 w 164671"/>
              <a:gd name="T1" fmla="*/ 241 h 37795"/>
              <a:gd name="T2" fmla="*/ 132407 w 164671"/>
              <a:gd name="T3" fmla="*/ 37795 h 37795"/>
              <a:gd name="T4" fmla="*/ 164671 w 164671"/>
              <a:gd name="T5" fmla="*/ 0 h 37795"/>
              <a:gd name="T6" fmla="*/ 160329 w 164671"/>
              <a:gd name="T7" fmla="*/ 241 h 37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06900"/>
            <a:ext cx="8226425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642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70100" y="2297113"/>
            <a:ext cx="5705475" cy="1158875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l-GR" sz="2600"/>
              <a:t>Ανακεφαλαίωση	</a:t>
            </a:r>
            <a:br>
              <a:rPr lang="el-GR" sz="2600"/>
            </a:br>
            <a:r>
              <a:rPr lang="el-GR" sz="2600"/>
              <a:t>				</a:t>
            </a:r>
            <a:r>
              <a:rPr lang="el-GR" sz="2000"/>
              <a:t>Final Part</a:t>
            </a:r>
            <a:r>
              <a:rPr lang="el-GR" sz="2600"/>
              <a:t>			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23963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Πώς/Γιατί όμως θα τη χρησιμοποιήσω</a:t>
            </a:r>
            <a:br>
              <a:rPr lang="el-GR"/>
            </a:br>
            <a:r>
              <a:rPr lang="el-GR"/>
              <a:t>σε ενα πρόγραμμα;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631950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Η δομή αυτή είναι πολύ χρήσιμη σε προγράμματα τα οποία εκτελούν την ίδια πράξη όσο η συνθήκη μας είναι αληθής. Γλιτώνουμε έτσι και γραμμές κώδικα και πολύ χρόνο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Πχ1 Μέχρι να τελειώσει το παγωτό, τρώγε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Πχ2 Όσο έχω φωνή, θα σου τραγουδάω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54100" y="936625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Ναί αλλά πώς το αναπαριστώ όλο αυτό σε κώδικα;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1075" y="2073275"/>
            <a:ext cx="7370763" cy="3327400"/>
          </a:xfrm>
          <a:ln/>
        </p:spPr>
        <p:txBody>
          <a:bodyPr lIns="91440" tIns="91440" rIns="91440" bIns="91440"/>
          <a:lstStyle/>
          <a:p>
            <a:pPr marL="457200" indent="-3794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For loop </a:t>
            </a:r>
          </a:p>
          <a:p>
            <a:pPr marL="457200" indent="-379413">
              <a:lnSpc>
                <a:spcPct val="100000"/>
              </a:lnSpc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While loop</a:t>
            </a:r>
          </a:p>
          <a:p>
            <a:pPr marL="457200" indent="-379413">
              <a:lnSpc>
                <a:spcPct val="100000"/>
              </a:lnSpc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Εμφωλευμένα loops</a:t>
            </a:r>
          </a:p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l-GR"/>
          </a:p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  Aκολουθούν περισσότερα παραδείγματα με κακά αστεία.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4875" y="1495425"/>
            <a:ext cx="3559175" cy="3429000"/>
          </a:xfrm>
          <a:ln/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b="1"/>
              <a:t>For Loop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Σε ένα for loop ελέγχεται αρχικά μια συνθήκη. Έπειτα, </a:t>
            </a:r>
            <a:r>
              <a:rPr lang="el-GR" b="1"/>
              <a:t>για (for)</a:t>
            </a:r>
            <a:r>
              <a:rPr lang="el-GR"/>
              <a:t> κάθε φορά που η συνθήκη είναι αληθής, εκτέλεσε τον κώδικα που υπάρχει στη δομή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7413" y="398463"/>
            <a:ext cx="7370762" cy="85725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Τα δύο είδη επαναλήψεων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79950" y="1495425"/>
            <a:ext cx="355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 b="1">
                <a:cs typeface="Arial" charset="0"/>
              </a:rPr>
              <a:t>While Loop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>
                <a:cs typeface="Arial" charset="0"/>
              </a:rPr>
              <a:t>Σε ένα while loop, ελέγχεται αρχικά μια συνθήκη, όπως και στη for. </a:t>
            </a:r>
            <a:r>
              <a:rPr lang="el-GR" sz="1400" b="1">
                <a:cs typeface="Arial" charset="0"/>
              </a:rPr>
              <a:t>Όσο (while) </a:t>
            </a:r>
            <a:r>
              <a:rPr lang="el-GR" sz="1400">
                <a:cs typeface="Arial" charset="0"/>
              </a:rPr>
              <a:t>αυτή η συνθήκη είναι αληθής, εκτέλεσε τον κώδικα που υπάρχει στη δομή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l-GR" sz="140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4875" y="1495425"/>
            <a:ext cx="3559175" cy="34290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b="1"/>
              <a:t>For Loop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 b="1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4463" y="720725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Τα δύο είδη επαναλήψεων 2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79950" y="1495425"/>
            <a:ext cx="355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 b="1">
                <a:cs typeface="Arial" charset="0"/>
              </a:rPr>
              <a:t>While Loop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l-GR" sz="1400" b="1"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087563"/>
            <a:ext cx="39592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100263"/>
            <a:ext cx="42481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Μα δάσκαλε, τι ειναι το </a:t>
            </a:r>
            <a:r>
              <a:rPr lang="el-GR" i="1"/>
              <a:t>in range</a:t>
            </a:r>
            <a:r>
              <a:rPr lang="el-GR"/>
              <a:t> που είχε η for;</a:t>
            </a:r>
            <a:br>
              <a:rPr lang="el-GR"/>
            </a:br>
            <a:r>
              <a:rPr lang="el-GR"/>
              <a:t>Γιατι δεν αλλάζαμε τον μετρητή;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631950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 το </a:t>
            </a:r>
            <a:r>
              <a:rPr lang="el-GR" i="1"/>
              <a:t>in</a:t>
            </a:r>
            <a:r>
              <a:rPr lang="el-GR"/>
              <a:t> είναι μια ειδική λέξη που κάνει την μεταβλητή πίσω της να μετατρέπεται σε χαμαιλέοντας!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Ενώ το </a:t>
            </a:r>
            <a:r>
              <a:rPr lang="el-GR" i="1"/>
              <a:t>range</a:t>
            </a:r>
            <a:r>
              <a:rPr lang="el-GR"/>
              <a:t> σου δίνει ένα πλήθος αριθμών,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Μα δάσκαλε, τι ειναι το </a:t>
            </a:r>
            <a:r>
              <a:rPr lang="el-GR" i="1"/>
              <a:t>in range</a:t>
            </a:r>
            <a:r>
              <a:rPr lang="el-GR"/>
              <a:t> που είχε η for;</a:t>
            </a:r>
            <a:br>
              <a:rPr lang="el-GR"/>
            </a:br>
            <a:r>
              <a:rPr lang="el-GR"/>
              <a:t>Γιατι δεν αλλάζαμε τον μετρητή;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944688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Πιο συγκεκριμένα, το </a:t>
            </a:r>
            <a:r>
              <a:rPr lang="el-GR" i="1"/>
              <a:t>range</a:t>
            </a:r>
            <a:r>
              <a:rPr lang="el-GR"/>
              <a:t> θα αρχίσει να μετράει για τόσους αριθμούς όσο το νούμερο στην παρένθεση</a:t>
            </a:r>
            <a:r>
              <a:rPr lang="el-GR">
                <a:solidFill>
                  <a:srgbClr val="C5000B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Μα δάσκαλε, τι είναι το in range που είχε η for;</a:t>
            </a:r>
            <a:br>
              <a:rPr lang="el-GR"/>
            </a:br>
            <a:r>
              <a:rPr lang="el-GR"/>
              <a:t>Γιατί δεν αλλάζαμε τον μετρητή;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0" y="220821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Το </a:t>
            </a:r>
            <a:r>
              <a:rPr lang="el-GR" i="1"/>
              <a:t>in</a:t>
            </a:r>
            <a:r>
              <a:rPr lang="el-GR"/>
              <a:t> όπως είπαμε, μετατρέπει την προηγούμενη μεταβλητή σε χαμαιλέοντα, δηλαδή παίρνει ό,τι υπάρχει μπροστά του και το βάζει στη μεταβλητή πίσω του.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 i="1"/>
              <a:t>Range</a:t>
            </a:r>
            <a:r>
              <a:rPr lang="el-GR"/>
              <a:t> example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631950"/>
            <a:ext cx="4435475" cy="2759075"/>
          </a:xfrm>
          <a:ln/>
        </p:spPr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800225"/>
            <a:ext cx="7067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 i="1"/>
              <a:t>In</a:t>
            </a:r>
            <a:r>
              <a:rPr lang="el-GR"/>
              <a:t> example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800225"/>
            <a:ext cx="70675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Τα δύο είδη επαναλήψεων 3</a:t>
            </a:r>
            <a:br>
              <a:rPr lang="el-GR"/>
            </a:br>
            <a:r>
              <a:rPr lang="el-GR"/>
              <a:t>Η επιστροφή της επανάληψης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631950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Μη ξεχνάμε όμως και την νούμερο 1 πηγή των πονοκεφάλων των προγραμματιστών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Μπορούμε να έχουμε δομή επανάληψης μέσα σε μια άλλη δομή επανάληψης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Πχ Όσο διαρκεί το μάθημα, για κάθε άτομο που μιλάει, θα βάζω μια μονόωρη...έκαστος!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1800225" y="2087563"/>
            <a:ext cx="5476875" cy="390525"/>
          </a:xfrm>
          <a:ln/>
        </p:spPr>
        <p:txBody>
          <a:bodyPr/>
          <a:lstStyle/>
          <a:p>
            <a:pPr marL="0" indent="0">
              <a:lnSpc>
                <a:spcPct val="10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000"/>
              <a:t>Σου έχει τύχει ποτέ κάποια περίσταση όπου θα κάνεις κάτι μονο αν ισχύει κάτι άλλο πρώτα;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4788"/>
            <a:ext cx="8229600" cy="858837"/>
          </a:xfrm>
          <a:ln/>
        </p:spPr>
        <p:txBody>
          <a:bodyPr tIns="122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03525" y="3384550"/>
            <a:ext cx="54768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Aft>
                <a:spcPts val="1425"/>
              </a:spcAft>
              <a:buClrTx/>
              <a:buFontTx/>
              <a:buNone/>
            </a:pPr>
            <a:r>
              <a:rPr lang="el-GR" sz="1600">
                <a:cs typeface="Arial" charset="0"/>
              </a:rPr>
              <a:t>Εδώ αυτό το λέμε “Δομή Επιλογής”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887413" y="398463"/>
            <a:ext cx="737076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l-GR" sz="1400">
                <a:cs typeface="Arial" charset="0"/>
              </a:rPr>
              <a:t>Εμφωλευμένα loops πχ1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28788"/>
            <a:ext cx="5597525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887413" y="398463"/>
            <a:ext cx="737076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l-GR" sz="1400">
                <a:cs typeface="Arial" charset="0"/>
              </a:rPr>
              <a:t>Εμφωλευμένα loops πχ2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728788"/>
            <a:ext cx="36957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52463" y="1504950"/>
            <a:ext cx="7772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l-GR" sz="6000">
                <a:cs typeface="Arial" charset="0"/>
              </a:rPr>
              <a:t>Λίστες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04850" y="2566988"/>
            <a:ext cx="59912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>
                <a:cs typeface="Arial" charset="0"/>
              </a:rPr>
              <a:t>Τι είναι λίστα; πως τη δημιουργώ και σε τι χρησιμεύει;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l-GR" sz="1400"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>
                <a:cs typeface="Arial" charset="0"/>
              </a:rPr>
              <a:t>Πώς μπορώ να χειριστώ και να δαμάσω μια λίστα;</a:t>
            </a:r>
          </a:p>
        </p:txBody>
      </p:sp>
      <p:sp>
        <p:nvSpPr>
          <p:cNvPr id="31747" name="Freeform 3"/>
          <p:cNvSpPr>
            <a:spLocks noChangeArrowheads="1"/>
          </p:cNvSpPr>
          <p:nvPr/>
        </p:nvSpPr>
        <p:spPr bwMode="auto">
          <a:xfrm>
            <a:off x="4873625" y="-17463"/>
            <a:ext cx="4289425" cy="3789363"/>
          </a:xfrm>
          <a:custGeom>
            <a:avLst/>
            <a:gdLst>
              <a:gd name="G0" fmla="+- 694 0 0"/>
              <a:gd name="G1" fmla="+- 1 0 0"/>
              <a:gd name="G2" fmla="+- 1 0 0"/>
              <a:gd name="G3" fmla="+- 1 0 0"/>
              <a:gd name="T0" fmla="*/ 0 w 171613"/>
              <a:gd name="T1" fmla="*/ 694 h 151586"/>
              <a:gd name="T2" fmla="*/ 171613 w 171613"/>
              <a:gd name="T3" fmla="*/ 0 h 151586"/>
              <a:gd name="T4" fmla="*/ 170790 w 171613"/>
              <a:gd name="T5" fmla="*/ 151586 h 151586"/>
              <a:gd name="T6" fmla="*/ 46492 w 171613"/>
              <a:gd name="T7" fmla="*/ 123154 h 15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613" h="151586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Freeform 4"/>
          <p:cNvSpPr>
            <a:spLocks noChangeArrowheads="1"/>
          </p:cNvSpPr>
          <p:nvPr/>
        </p:nvSpPr>
        <p:spPr bwMode="auto">
          <a:xfrm rot="10260000">
            <a:off x="6500813" y="1419225"/>
            <a:ext cx="177800" cy="169863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885113" y="419100"/>
            <a:ext cx="895350" cy="895350"/>
            <a:chOff x="4967" y="264"/>
            <a:chExt cx="564" cy="564"/>
          </a:xfrm>
        </p:grpSpPr>
        <p:sp>
          <p:nvSpPr>
            <p:cNvPr id="31750" name="Freeform 6"/>
            <p:cNvSpPr>
              <a:spLocks noChangeArrowheads="1"/>
            </p:cNvSpPr>
            <p:nvPr/>
          </p:nvSpPr>
          <p:spPr bwMode="auto">
            <a:xfrm>
              <a:off x="5181" y="477"/>
              <a:ext cx="291" cy="2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8158 0 0"/>
                <a:gd name="G9" fmla="+- 1 0 0"/>
                <a:gd name="G10" fmla="+- 1 0 0"/>
                <a:gd name="G11" fmla="+- 8426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T0" fmla="*/ 7694 256 1"/>
                <a:gd name="T1" fmla="*/ 0 256 1"/>
                <a:gd name="G20" fmla="+- 0 T0 T1"/>
                <a:gd name="G21" fmla="sin 0 G20"/>
                <a:gd name="G22" fmla="+- 1 0 0"/>
                <a:gd name="G23" fmla="+- 1 0 0"/>
                <a:gd name="G24" fmla="+- 1 0 0"/>
                <a:gd name="G25" fmla="+- 1 0 0"/>
                <a:gd name="G26" fmla="+- 6253 0 0"/>
                <a:gd name="G27" fmla="+- 1 0 0"/>
                <a:gd name="G28" fmla="+- 1 0 0"/>
                <a:gd name="G29" fmla="+- 0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T2" fmla="*/ 8157 w 8475"/>
                <a:gd name="T3" fmla="*/ 0 h 8476"/>
                <a:gd name="T4" fmla="*/ 7327 w 8475"/>
                <a:gd name="T5" fmla="*/ 1075 h 8476"/>
                <a:gd name="T6" fmla="*/ 6399 w 8475"/>
                <a:gd name="T7" fmla="*/ 2150 h 8476"/>
                <a:gd name="T8" fmla="*/ 5422 w 8475"/>
                <a:gd name="T9" fmla="*/ 3249 h 8476"/>
                <a:gd name="T10" fmla="*/ 4347 w 8475"/>
                <a:gd name="T11" fmla="*/ 4348 h 8476"/>
                <a:gd name="T12" fmla="*/ 3248 w 8475"/>
                <a:gd name="T13" fmla="*/ 5422 h 8476"/>
                <a:gd name="T14" fmla="*/ 2149 w 8475"/>
                <a:gd name="T15" fmla="*/ 6399 h 8476"/>
                <a:gd name="T16" fmla="*/ 1075 w 8475"/>
                <a:gd name="T17" fmla="*/ 7327 h 8476"/>
                <a:gd name="T18" fmla="*/ 0 w 8475"/>
                <a:gd name="T19" fmla="*/ 8158 h 8476"/>
                <a:gd name="T20" fmla="*/ 440 w 8475"/>
                <a:gd name="T21" fmla="*/ 8280 h 8476"/>
                <a:gd name="T22" fmla="*/ 855 w 8475"/>
                <a:gd name="T23" fmla="*/ 8377 h 8476"/>
                <a:gd name="T24" fmla="*/ 1294 w 8475"/>
                <a:gd name="T25" fmla="*/ 8426 h 8476"/>
                <a:gd name="T26" fmla="*/ 1734 w 8475"/>
                <a:gd name="T27" fmla="*/ 8475 h 8476"/>
                <a:gd name="T28" fmla="*/ 2174 w 8475"/>
                <a:gd name="T29" fmla="*/ 8475 h 8476"/>
                <a:gd name="T30" fmla="*/ 2613 w 8475"/>
                <a:gd name="T31" fmla="*/ 8451 h 8476"/>
                <a:gd name="T32" fmla="*/ 3028 w 8475"/>
                <a:gd name="T33" fmla="*/ 8402 h 8476"/>
                <a:gd name="T34" fmla="*/ 3468 w 8475"/>
                <a:gd name="T35" fmla="*/ 8304 h 8476"/>
                <a:gd name="T36" fmla="*/ 3883 w 8475"/>
                <a:gd name="T37" fmla="*/ 8207 h 8476"/>
                <a:gd name="T38" fmla="*/ 4323 w 8475"/>
                <a:gd name="T39" fmla="*/ 8060 h 8476"/>
                <a:gd name="T40" fmla="*/ 4714 w 8475"/>
                <a:gd name="T41" fmla="*/ 7889 h 8476"/>
                <a:gd name="T42" fmla="*/ 5129 w 8475"/>
                <a:gd name="T43" fmla="*/ 7694 h 8476"/>
                <a:gd name="T44" fmla="*/ 5520 w 8475"/>
                <a:gd name="T45" fmla="*/ 7449 h 8476"/>
                <a:gd name="T46" fmla="*/ 5886 w 8475"/>
                <a:gd name="T47" fmla="*/ 7205 h 8476"/>
                <a:gd name="T48" fmla="*/ 6252 w 8475"/>
                <a:gd name="T49" fmla="*/ 6912 h 8476"/>
                <a:gd name="T50" fmla="*/ 6594 w 8475"/>
                <a:gd name="T51" fmla="*/ 6595 h 8476"/>
                <a:gd name="T52" fmla="*/ 6912 w 8475"/>
                <a:gd name="T53" fmla="*/ 6253 h 8476"/>
                <a:gd name="T54" fmla="*/ 7205 w 8475"/>
                <a:gd name="T55" fmla="*/ 5886 h 8476"/>
                <a:gd name="T56" fmla="*/ 7449 w 8475"/>
                <a:gd name="T57" fmla="*/ 5520 h 8476"/>
                <a:gd name="T58" fmla="*/ 7693 w 8475"/>
                <a:gd name="T59" fmla="*/ 5129 h 8476"/>
                <a:gd name="T60" fmla="*/ 7889 w 8475"/>
                <a:gd name="T61" fmla="*/ 4714 h 8476"/>
                <a:gd name="T62" fmla="*/ 8060 w 8475"/>
                <a:gd name="T63" fmla="*/ 4323 h 8476"/>
                <a:gd name="T64" fmla="*/ 8206 w 8475"/>
                <a:gd name="T65" fmla="*/ 3884 h 8476"/>
                <a:gd name="T66" fmla="*/ 8304 w 8475"/>
                <a:gd name="T67" fmla="*/ 3468 h 8476"/>
                <a:gd name="T68" fmla="*/ 8402 w 8475"/>
                <a:gd name="T69" fmla="*/ 3029 h 8476"/>
                <a:gd name="T70" fmla="*/ 8450 w 8475"/>
                <a:gd name="T71" fmla="*/ 2614 h 8476"/>
                <a:gd name="T72" fmla="*/ 8475 w 8475"/>
                <a:gd name="T73" fmla="*/ 2174 h 8476"/>
                <a:gd name="T74" fmla="*/ 8475 w 8475"/>
                <a:gd name="T75" fmla="*/ 1734 h 8476"/>
                <a:gd name="T76" fmla="*/ 8426 w 8475"/>
                <a:gd name="T77" fmla="*/ 1295 h 8476"/>
                <a:gd name="T78" fmla="*/ 8377 w 8475"/>
                <a:gd name="T79" fmla="*/ 855 h 8476"/>
                <a:gd name="T80" fmla="*/ 8279 w 8475"/>
                <a:gd name="T81" fmla="*/ 440 h 8476"/>
                <a:gd name="T82" fmla="*/ 8157 w 8475"/>
                <a:gd name="T83" fmla="*/ 0 h 8476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7"/>
            <p:cNvSpPr>
              <a:spLocks noChangeArrowheads="1"/>
            </p:cNvSpPr>
            <p:nvPr/>
          </p:nvSpPr>
          <p:spPr bwMode="auto">
            <a:xfrm>
              <a:off x="4967" y="264"/>
              <a:ext cx="564" cy="564"/>
            </a:xfrm>
            <a:custGeom>
              <a:avLst/>
              <a:gdLst>
                <a:gd name="T0" fmla="*/ 13848 w 16364"/>
                <a:gd name="T1" fmla="*/ 1832 h 16365"/>
                <a:gd name="T2" fmla="*/ 13995 w 16364"/>
                <a:gd name="T3" fmla="*/ 2174 h 16365"/>
                <a:gd name="T4" fmla="*/ 13677 w 16364"/>
                <a:gd name="T5" fmla="*/ 3371 h 16365"/>
                <a:gd name="T6" fmla="*/ 12749 w 16364"/>
                <a:gd name="T7" fmla="*/ 3615 h 16365"/>
                <a:gd name="T8" fmla="*/ 11308 w 16364"/>
                <a:gd name="T9" fmla="*/ 2541 h 16365"/>
                <a:gd name="T10" fmla="*/ 12920 w 16364"/>
                <a:gd name="T11" fmla="*/ 1759 h 16365"/>
                <a:gd name="T12" fmla="*/ 9916 w 16364"/>
                <a:gd name="T13" fmla="*/ 3713 h 16365"/>
                <a:gd name="T14" fmla="*/ 10038 w 16364"/>
                <a:gd name="T15" fmla="*/ 4055 h 16365"/>
                <a:gd name="T16" fmla="*/ 9721 w 16364"/>
                <a:gd name="T17" fmla="*/ 4372 h 16365"/>
                <a:gd name="T18" fmla="*/ 9281 w 16364"/>
                <a:gd name="T19" fmla="*/ 4128 h 16365"/>
                <a:gd name="T20" fmla="*/ 9281 w 16364"/>
                <a:gd name="T21" fmla="*/ 3835 h 16365"/>
                <a:gd name="T22" fmla="*/ 8182 w 16364"/>
                <a:gd name="T23" fmla="*/ 3322 h 16365"/>
                <a:gd name="T24" fmla="*/ 8597 w 16364"/>
                <a:gd name="T25" fmla="*/ 3493 h 16365"/>
                <a:gd name="T26" fmla="*/ 8768 w 16364"/>
                <a:gd name="T27" fmla="*/ 3908 h 16365"/>
                <a:gd name="T28" fmla="*/ 8597 w 16364"/>
                <a:gd name="T29" fmla="*/ 4324 h 16365"/>
                <a:gd name="T30" fmla="*/ 8060 w 16364"/>
                <a:gd name="T31" fmla="*/ 4495 h 16365"/>
                <a:gd name="T32" fmla="*/ 7694 w 16364"/>
                <a:gd name="T33" fmla="*/ 4250 h 16365"/>
                <a:gd name="T34" fmla="*/ 7596 w 16364"/>
                <a:gd name="T35" fmla="*/ 3786 h 16365"/>
                <a:gd name="T36" fmla="*/ 7865 w 16364"/>
                <a:gd name="T37" fmla="*/ 3420 h 16365"/>
                <a:gd name="T38" fmla="*/ 9086 w 16364"/>
                <a:gd name="T39" fmla="*/ 4763 h 16365"/>
                <a:gd name="T40" fmla="*/ 9379 w 16364"/>
                <a:gd name="T41" fmla="*/ 5081 h 16365"/>
                <a:gd name="T42" fmla="*/ 9281 w 16364"/>
                <a:gd name="T43" fmla="*/ 5423 h 16365"/>
                <a:gd name="T44" fmla="*/ 8842 w 16364"/>
                <a:gd name="T45" fmla="*/ 5520 h 16365"/>
                <a:gd name="T46" fmla="*/ 8597 w 16364"/>
                <a:gd name="T47" fmla="*/ 5154 h 16365"/>
                <a:gd name="T48" fmla="*/ 8842 w 16364"/>
                <a:gd name="T49" fmla="*/ 4788 h 16365"/>
                <a:gd name="T50" fmla="*/ 3029 w 16364"/>
                <a:gd name="T51" fmla="*/ 12041 h 16365"/>
                <a:gd name="T52" fmla="*/ 4177 w 16364"/>
                <a:gd name="T53" fmla="*/ 13238 h 16365"/>
                <a:gd name="T54" fmla="*/ 2687 w 16364"/>
                <a:gd name="T55" fmla="*/ 13922 h 16365"/>
                <a:gd name="T56" fmla="*/ 1979 w 16364"/>
                <a:gd name="T57" fmla="*/ 13946 h 16365"/>
                <a:gd name="T58" fmla="*/ 1734 w 16364"/>
                <a:gd name="T59" fmla="*/ 13678 h 16365"/>
                <a:gd name="T60" fmla="*/ 1759 w 16364"/>
                <a:gd name="T61" fmla="*/ 12921 h 16365"/>
                <a:gd name="T62" fmla="*/ 2540 w 16364"/>
                <a:gd name="T63" fmla="*/ 11309 h 16365"/>
                <a:gd name="T64" fmla="*/ 14483 w 16364"/>
                <a:gd name="T65" fmla="*/ 172 h 16365"/>
                <a:gd name="T66" fmla="*/ 12993 w 16364"/>
                <a:gd name="T67" fmla="*/ 831 h 16365"/>
                <a:gd name="T68" fmla="*/ 10307 w 16364"/>
                <a:gd name="T69" fmla="*/ 2101 h 16365"/>
                <a:gd name="T70" fmla="*/ 8451 w 16364"/>
                <a:gd name="T71" fmla="*/ 1735 h 16365"/>
                <a:gd name="T72" fmla="*/ 6570 w 16364"/>
                <a:gd name="T73" fmla="*/ 1930 h 16365"/>
                <a:gd name="T74" fmla="*/ 4787 w 16364"/>
                <a:gd name="T75" fmla="*/ 2687 h 16365"/>
                <a:gd name="T76" fmla="*/ 3273 w 16364"/>
                <a:gd name="T77" fmla="*/ 4006 h 16365"/>
                <a:gd name="T78" fmla="*/ 2247 w 16364"/>
                <a:gd name="T79" fmla="*/ 5667 h 16365"/>
                <a:gd name="T80" fmla="*/ 1783 w 16364"/>
                <a:gd name="T81" fmla="*/ 7499 h 16365"/>
                <a:gd name="T82" fmla="*/ 1857 w 16364"/>
                <a:gd name="T83" fmla="*/ 9379 h 16365"/>
                <a:gd name="T84" fmla="*/ 1612 w 16364"/>
                <a:gd name="T85" fmla="*/ 11699 h 16365"/>
                <a:gd name="T86" fmla="*/ 440 w 16364"/>
                <a:gd name="T87" fmla="*/ 13775 h 16365"/>
                <a:gd name="T88" fmla="*/ 25 w 16364"/>
                <a:gd name="T89" fmla="*/ 15094 h 16365"/>
                <a:gd name="T90" fmla="*/ 123 w 16364"/>
                <a:gd name="T91" fmla="*/ 15973 h 16365"/>
                <a:gd name="T92" fmla="*/ 635 w 16364"/>
                <a:gd name="T93" fmla="*/ 16340 h 16365"/>
                <a:gd name="T94" fmla="*/ 1637 w 16364"/>
                <a:gd name="T95" fmla="*/ 16267 h 16365"/>
                <a:gd name="T96" fmla="*/ 3957 w 16364"/>
                <a:gd name="T97" fmla="*/ 15192 h 16365"/>
                <a:gd name="T98" fmla="*/ 6912 w 16364"/>
                <a:gd name="T99" fmla="*/ 13092 h 16365"/>
                <a:gd name="T100" fmla="*/ 10160 w 16364"/>
                <a:gd name="T101" fmla="*/ 10161 h 16365"/>
                <a:gd name="T102" fmla="*/ 13091 w 16364"/>
                <a:gd name="T103" fmla="*/ 6912 h 16365"/>
                <a:gd name="T104" fmla="*/ 15192 w 16364"/>
                <a:gd name="T105" fmla="*/ 3957 h 16365"/>
                <a:gd name="T106" fmla="*/ 16266 w 16364"/>
                <a:gd name="T107" fmla="*/ 1637 h 16365"/>
                <a:gd name="T108" fmla="*/ 16364 w 16364"/>
                <a:gd name="T109" fmla="*/ 807 h 16365"/>
                <a:gd name="T110" fmla="*/ 16120 w 16364"/>
                <a:gd name="T111" fmla="*/ 245 h 1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2" name="Freeform 8"/>
          <p:cNvSpPr>
            <a:spLocks noChangeArrowheads="1"/>
          </p:cNvSpPr>
          <p:nvPr/>
        </p:nvSpPr>
        <p:spPr bwMode="auto">
          <a:xfrm>
            <a:off x="6192838" y="1898650"/>
            <a:ext cx="914400" cy="914400"/>
          </a:xfrm>
          <a:custGeom>
            <a:avLst/>
            <a:gdLst>
              <a:gd name="T0" fmla="*/ 9941 w 18758"/>
              <a:gd name="T1" fmla="*/ 3615 h 18757"/>
              <a:gd name="T2" fmla="*/ 8598 w 18758"/>
              <a:gd name="T3" fmla="*/ 4323 h 18757"/>
              <a:gd name="T4" fmla="*/ 8182 w 18758"/>
              <a:gd name="T5" fmla="*/ 3273 h 18757"/>
              <a:gd name="T6" fmla="*/ 7792 w 18758"/>
              <a:gd name="T7" fmla="*/ 2589 h 18757"/>
              <a:gd name="T8" fmla="*/ 11260 w 18758"/>
              <a:gd name="T9" fmla="*/ 5471 h 18757"/>
              <a:gd name="T10" fmla="*/ 16437 w 18758"/>
              <a:gd name="T11" fmla="*/ 12260 h 18757"/>
              <a:gd name="T12" fmla="*/ 16144 w 18758"/>
              <a:gd name="T13" fmla="*/ 13555 h 18757"/>
              <a:gd name="T14" fmla="*/ 16340 w 18758"/>
              <a:gd name="T15" fmla="*/ 12309 h 18757"/>
              <a:gd name="T16" fmla="*/ 15900 w 18758"/>
              <a:gd name="T17" fmla="*/ 4103 h 18757"/>
              <a:gd name="T18" fmla="*/ 16877 w 18758"/>
              <a:gd name="T19" fmla="*/ 7986 h 18757"/>
              <a:gd name="T20" fmla="*/ 16706 w 18758"/>
              <a:gd name="T21" fmla="*/ 8182 h 18757"/>
              <a:gd name="T22" fmla="*/ 16413 w 18758"/>
              <a:gd name="T23" fmla="*/ 9330 h 18757"/>
              <a:gd name="T24" fmla="*/ 15460 w 18758"/>
              <a:gd name="T25" fmla="*/ 8573 h 18757"/>
              <a:gd name="T26" fmla="*/ 15045 w 18758"/>
              <a:gd name="T27" fmla="*/ 8548 h 18757"/>
              <a:gd name="T28" fmla="*/ 16364 w 18758"/>
              <a:gd name="T29" fmla="*/ 9720 h 18757"/>
              <a:gd name="T30" fmla="*/ 15460 w 18758"/>
              <a:gd name="T31" fmla="*/ 11772 h 18757"/>
              <a:gd name="T32" fmla="*/ 14679 w 18758"/>
              <a:gd name="T33" fmla="*/ 13701 h 18757"/>
              <a:gd name="T34" fmla="*/ 13213 w 18758"/>
              <a:gd name="T35" fmla="*/ 14288 h 18757"/>
              <a:gd name="T36" fmla="*/ 12798 w 18758"/>
              <a:gd name="T37" fmla="*/ 12920 h 18757"/>
              <a:gd name="T38" fmla="*/ 12481 w 18758"/>
              <a:gd name="T39" fmla="*/ 11210 h 18757"/>
              <a:gd name="T40" fmla="*/ 11553 w 18758"/>
              <a:gd name="T41" fmla="*/ 10453 h 18757"/>
              <a:gd name="T42" fmla="*/ 10258 w 18758"/>
              <a:gd name="T43" fmla="*/ 8279 h 18757"/>
              <a:gd name="T44" fmla="*/ 11870 w 18758"/>
              <a:gd name="T45" fmla="*/ 7058 h 18757"/>
              <a:gd name="T46" fmla="*/ 13409 w 18758"/>
              <a:gd name="T47" fmla="*/ 7547 h 18757"/>
              <a:gd name="T48" fmla="*/ 14972 w 18758"/>
              <a:gd name="T49" fmla="*/ 7522 h 18757"/>
              <a:gd name="T50" fmla="*/ 13922 w 18758"/>
              <a:gd name="T51" fmla="*/ 6716 h 18757"/>
              <a:gd name="T52" fmla="*/ 12774 w 18758"/>
              <a:gd name="T53" fmla="*/ 6277 h 18757"/>
              <a:gd name="T54" fmla="*/ 11064 w 18758"/>
              <a:gd name="T55" fmla="*/ 7058 h 18757"/>
              <a:gd name="T56" fmla="*/ 11406 w 18758"/>
              <a:gd name="T57" fmla="*/ 6277 h 18757"/>
              <a:gd name="T58" fmla="*/ 11821 w 18758"/>
              <a:gd name="T59" fmla="*/ 5520 h 18757"/>
              <a:gd name="T60" fmla="*/ 12383 w 18758"/>
              <a:gd name="T61" fmla="*/ 4469 h 18757"/>
              <a:gd name="T62" fmla="*/ 7181 w 18758"/>
              <a:gd name="T63" fmla="*/ 2589 h 18757"/>
              <a:gd name="T64" fmla="*/ 7059 w 18758"/>
              <a:gd name="T65" fmla="*/ 3908 h 18757"/>
              <a:gd name="T66" fmla="*/ 5545 w 18758"/>
              <a:gd name="T67" fmla="*/ 3957 h 18757"/>
              <a:gd name="T68" fmla="*/ 4372 w 18758"/>
              <a:gd name="T69" fmla="*/ 4494 h 18757"/>
              <a:gd name="T70" fmla="*/ 6009 w 18758"/>
              <a:gd name="T71" fmla="*/ 4421 h 18757"/>
              <a:gd name="T72" fmla="*/ 6937 w 18758"/>
              <a:gd name="T73" fmla="*/ 5031 h 18757"/>
              <a:gd name="T74" fmla="*/ 5471 w 18758"/>
              <a:gd name="T75" fmla="*/ 6252 h 18757"/>
              <a:gd name="T76" fmla="*/ 2614 w 18758"/>
              <a:gd name="T77" fmla="*/ 7864 h 18757"/>
              <a:gd name="T78" fmla="*/ 2687 w 18758"/>
              <a:gd name="T79" fmla="*/ 8939 h 18757"/>
              <a:gd name="T80" fmla="*/ 4641 w 18758"/>
              <a:gd name="T81" fmla="*/ 9720 h 18757"/>
              <a:gd name="T82" fmla="*/ 6644 w 18758"/>
              <a:gd name="T83" fmla="*/ 10746 h 18757"/>
              <a:gd name="T84" fmla="*/ 8036 w 18758"/>
              <a:gd name="T85" fmla="*/ 11430 h 18757"/>
              <a:gd name="T86" fmla="*/ 7718 w 18758"/>
              <a:gd name="T87" fmla="*/ 12822 h 18757"/>
              <a:gd name="T88" fmla="*/ 6302 w 18758"/>
              <a:gd name="T89" fmla="*/ 14849 h 18757"/>
              <a:gd name="T90" fmla="*/ 5935 w 18758"/>
              <a:gd name="T91" fmla="*/ 16388 h 18757"/>
              <a:gd name="T92" fmla="*/ 5056 w 18758"/>
              <a:gd name="T93" fmla="*/ 15338 h 18757"/>
              <a:gd name="T94" fmla="*/ 4397 w 18758"/>
              <a:gd name="T95" fmla="*/ 12773 h 18757"/>
              <a:gd name="T96" fmla="*/ 3664 w 18758"/>
              <a:gd name="T97" fmla="*/ 10942 h 18757"/>
              <a:gd name="T98" fmla="*/ 3054 w 18758"/>
              <a:gd name="T99" fmla="*/ 9867 h 18757"/>
              <a:gd name="T100" fmla="*/ 1295 w 18758"/>
              <a:gd name="T101" fmla="*/ 7132 h 18757"/>
              <a:gd name="T102" fmla="*/ 4470 w 18758"/>
              <a:gd name="T103" fmla="*/ 3346 h 18757"/>
              <a:gd name="T104" fmla="*/ 6131 w 18758"/>
              <a:gd name="T105" fmla="*/ 2711 h 18757"/>
              <a:gd name="T106" fmla="*/ 4910 w 18758"/>
              <a:gd name="T107" fmla="*/ 1148 h 18757"/>
              <a:gd name="T108" fmla="*/ 733 w 18758"/>
              <a:gd name="T109" fmla="*/ 5739 h 18757"/>
              <a:gd name="T110" fmla="*/ 440 w 18758"/>
              <a:gd name="T111" fmla="*/ 12163 h 18757"/>
              <a:gd name="T112" fmla="*/ 4128 w 18758"/>
              <a:gd name="T113" fmla="*/ 17145 h 18757"/>
              <a:gd name="T114" fmla="*/ 10332 w 18758"/>
              <a:gd name="T115" fmla="*/ 18708 h 18757"/>
              <a:gd name="T116" fmla="*/ 15998 w 18758"/>
              <a:gd name="T117" fmla="*/ 15997 h 18757"/>
              <a:gd name="T118" fmla="*/ 18709 w 18758"/>
              <a:gd name="T119" fmla="*/ 10331 h 18757"/>
              <a:gd name="T120" fmla="*/ 17146 w 18758"/>
              <a:gd name="T121" fmla="*/ 4128 h 18757"/>
              <a:gd name="T122" fmla="*/ 12163 w 18758"/>
              <a:gd name="T123" fmla="*/ 440 h 18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6931025" y="1443038"/>
            <a:ext cx="668338" cy="668337"/>
            <a:chOff x="4366" y="909"/>
            <a:chExt cx="421" cy="421"/>
          </a:xfrm>
        </p:grpSpPr>
        <p:sp>
          <p:nvSpPr>
            <p:cNvPr id="31754" name="Freeform 10"/>
            <p:cNvSpPr>
              <a:spLocks noChangeArrowheads="1"/>
            </p:cNvSpPr>
            <p:nvPr/>
          </p:nvSpPr>
          <p:spPr bwMode="auto">
            <a:xfrm>
              <a:off x="4366" y="909"/>
              <a:ext cx="421" cy="421"/>
            </a:xfrm>
            <a:custGeom>
              <a:avLst/>
              <a:gdLst>
                <a:gd name="T0" fmla="*/ 13506 w 17732"/>
                <a:gd name="T1" fmla="*/ 2785 h 17733"/>
                <a:gd name="T2" fmla="*/ 14068 w 17732"/>
                <a:gd name="T3" fmla="*/ 3054 h 17733"/>
                <a:gd name="T4" fmla="*/ 14556 w 17732"/>
                <a:gd name="T5" fmla="*/ 3493 h 17733"/>
                <a:gd name="T6" fmla="*/ 14874 w 17732"/>
                <a:gd name="T7" fmla="*/ 4031 h 17733"/>
                <a:gd name="T8" fmla="*/ 15021 w 17732"/>
                <a:gd name="T9" fmla="*/ 4641 h 17733"/>
                <a:gd name="T10" fmla="*/ 14996 w 17732"/>
                <a:gd name="T11" fmla="*/ 5252 h 17733"/>
                <a:gd name="T12" fmla="*/ 14776 w 17732"/>
                <a:gd name="T13" fmla="*/ 5838 h 17733"/>
                <a:gd name="T14" fmla="*/ 14410 w 17732"/>
                <a:gd name="T15" fmla="*/ 6375 h 17733"/>
                <a:gd name="T16" fmla="*/ 13189 w 17732"/>
                <a:gd name="T17" fmla="*/ 7499 h 17733"/>
                <a:gd name="T18" fmla="*/ 12725 w 17732"/>
                <a:gd name="T19" fmla="*/ 7548 h 17733"/>
                <a:gd name="T20" fmla="*/ 12334 w 17732"/>
                <a:gd name="T21" fmla="*/ 7328 h 17733"/>
                <a:gd name="T22" fmla="*/ 10234 w 17732"/>
                <a:gd name="T23" fmla="*/ 5154 h 17733"/>
                <a:gd name="T24" fmla="*/ 10185 w 17732"/>
                <a:gd name="T25" fmla="*/ 4690 h 17733"/>
                <a:gd name="T26" fmla="*/ 10405 w 17732"/>
                <a:gd name="T27" fmla="*/ 4299 h 17733"/>
                <a:gd name="T28" fmla="*/ 11699 w 17732"/>
                <a:gd name="T29" fmla="*/ 3054 h 17733"/>
                <a:gd name="T30" fmla="*/ 12261 w 17732"/>
                <a:gd name="T31" fmla="*/ 2785 h 17733"/>
                <a:gd name="T32" fmla="*/ 8377 w 17732"/>
                <a:gd name="T33" fmla="*/ 8867 h 17733"/>
                <a:gd name="T34" fmla="*/ 8646 w 17732"/>
                <a:gd name="T35" fmla="*/ 8964 h 17733"/>
                <a:gd name="T36" fmla="*/ 8817 w 17732"/>
                <a:gd name="T37" fmla="*/ 9184 h 17733"/>
                <a:gd name="T38" fmla="*/ 8841 w 17732"/>
                <a:gd name="T39" fmla="*/ 9453 h 17733"/>
                <a:gd name="T40" fmla="*/ 8719 w 17732"/>
                <a:gd name="T41" fmla="*/ 9697 h 17733"/>
                <a:gd name="T42" fmla="*/ 6033 w 17732"/>
                <a:gd name="T43" fmla="*/ 12359 h 17733"/>
                <a:gd name="T44" fmla="*/ 5642 w 17732"/>
                <a:gd name="T45" fmla="*/ 12359 h 17733"/>
                <a:gd name="T46" fmla="*/ 5422 w 17732"/>
                <a:gd name="T47" fmla="*/ 12164 h 17733"/>
                <a:gd name="T48" fmla="*/ 5349 w 17732"/>
                <a:gd name="T49" fmla="*/ 11895 h 17733"/>
                <a:gd name="T50" fmla="*/ 5422 w 17732"/>
                <a:gd name="T51" fmla="*/ 11626 h 17733"/>
                <a:gd name="T52" fmla="*/ 8109 w 17732"/>
                <a:gd name="T53" fmla="*/ 8964 h 17733"/>
                <a:gd name="T54" fmla="*/ 8377 w 17732"/>
                <a:gd name="T55" fmla="*/ 8867 h 17733"/>
                <a:gd name="T56" fmla="*/ 13751 w 17732"/>
                <a:gd name="T57" fmla="*/ 50 h 17733"/>
                <a:gd name="T58" fmla="*/ 12163 w 17732"/>
                <a:gd name="T59" fmla="*/ 367 h 17733"/>
                <a:gd name="T60" fmla="*/ 11015 w 17732"/>
                <a:gd name="T61" fmla="*/ 856 h 17733"/>
                <a:gd name="T62" fmla="*/ 10502 w 17732"/>
                <a:gd name="T63" fmla="*/ 1271 h 17733"/>
                <a:gd name="T64" fmla="*/ 245 w 17732"/>
                <a:gd name="T65" fmla="*/ 6253 h 17733"/>
                <a:gd name="T66" fmla="*/ 0 w 17732"/>
                <a:gd name="T67" fmla="*/ 6400 h 17733"/>
                <a:gd name="T68" fmla="*/ 74 w 17732"/>
                <a:gd name="T69" fmla="*/ 6668 h 17733"/>
                <a:gd name="T70" fmla="*/ 2272 w 17732"/>
                <a:gd name="T71" fmla="*/ 9502 h 17733"/>
                <a:gd name="T72" fmla="*/ 684 w 17732"/>
                <a:gd name="T73" fmla="*/ 9843 h 17733"/>
                <a:gd name="T74" fmla="*/ 562 w 17732"/>
                <a:gd name="T75" fmla="*/ 10112 h 17733"/>
                <a:gd name="T76" fmla="*/ 733 w 17732"/>
                <a:gd name="T77" fmla="*/ 10454 h 17733"/>
                <a:gd name="T78" fmla="*/ 7498 w 17732"/>
                <a:gd name="T79" fmla="*/ 17146 h 17733"/>
                <a:gd name="T80" fmla="*/ 7791 w 17732"/>
                <a:gd name="T81" fmla="*/ 17122 h 17733"/>
                <a:gd name="T82" fmla="*/ 7987 w 17732"/>
                <a:gd name="T83" fmla="*/ 16780 h 17733"/>
                <a:gd name="T84" fmla="*/ 10942 w 17732"/>
                <a:gd name="T85" fmla="*/ 17561 h 17733"/>
                <a:gd name="T86" fmla="*/ 11259 w 17732"/>
                <a:gd name="T87" fmla="*/ 17732 h 17733"/>
                <a:gd name="T88" fmla="*/ 11455 w 17732"/>
                <a:gd name="T89" fmla="*/ 17586 h 17733"/>
                <a:gd name="T90" fmla="*/ 11504 w 17732"/>
                <a:gd name="T91" fmla="*/ 12188 h 17733"/>
                <a:gd name="T92" fmla="*/ 16730 w 17732"/>
                <a:gd name="T93" fmla="*/ 6888 h 17733"/>
                <a:gd name="T94" fmla="*/ 17194 w 17732"/>
                <a:gd name="T95" fmla="*/ 6058 h 17733"/>
                <a:gd name="T96" fmla="*/ 17609 w 17732"/>
                <a:gd name="T97" fmla="*/ 4519 h 17733"/>
                <a:gd name="T98" fmla="*/ 17731 w 17732"/>
                <a:gd name="T99" fmla="*/ 2907 h 17733"/>
                <a:gd name="T100" fmla="*/ 17658 w 17732"/>
                <a:gd name="T101" fmla="*/ 1515 h 17733"/>
                <a:gd name="T102" fmla="*/ 17414 w 17732"/>
                <a:gd name="T103" fmla="*/ 587 h 17733"/>
                <a:gd name="T104" fmla="*/ 17243 w 17732"/>
                <a:gd name="T105" fmla="*/ 392 h 17733"/>
                <a:gd name="T106" fmla="*/ 16584 w 17732"/>
                <a:gd name="T107" fmla="*/ 148 h 17733"/>
                <a:gd name="T108" fmla="*/ 15314 w 17732"/>
                <a:gd name="T109" fmla="*/ 1 h 17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Freeform 11"/>
            <p:cNvSpPr>
              <a:spLocks noChangeArrowheads="1"/>
            </p:cNvSpPr>
            <p:nvPr/>
          </p:nvSpPr>
          <p:spPr bwMode="auto">
            <a:xfrm>
              <a:off x="4392" y="1237"/>
              <a:ext cx="68" cy="6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0 0 0"/>
                <a:gd name="G10" fmla="+- 0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T0" fmla="*/ 2028 w 2932"/>
                <a:gd name="T1" fmla="*/ 1 h 2932"/>
                <a:gd name="T2" fmla="*/ 1857 w 2932"/>
                <a:gd name="T3" fmla="*/ 25 h 2932"/>
                <a:gd name="T4" fmla="*/ 1686 w 2932"/>
                <a:gd name="T5" fmla="*/ 74 h 2932"/>
                <a:gd name="T6" fmla="*/ 1515 w 2932"/>
                <a:gd name="T7" fmla="*/ 147 h 2932"/>
                <a:gd name="T8" fmla="*/ 1369 w 2932"/>
                <a:gd name="T9" fmla="*/ 269 h 2932"/>
                <a:gd name="T10" fmla="*/ 1222 w 2932"/>
                <a:gd name="T11" fmla="*/ 489 h 2932"/>
                <a:gd name="T12" fmla="*/ 1002 w 2932"/>
                <a:gd name="T13" fmla="*/ 831 h 2932"/>
                <a:gd name="T14" fmla="*/ 563 w 2932"/>
                <a:gd name="T15" fmla="*/ 1735 h 2932"/>
                <a:gd name="T16" fmla="*/ 172 w 2932"/>
                <a:gd name="T17" fmla="*/ 2565 h 2932"/>
                <a:gd name="T18" fmla="*/ 1 w 2932"/>
                <a:gd name="T19" fmla="*/ 2932 h 2932"/>
                <a:gd name="T20" fmla="*/ 1 w 2932"/>
                <a:gd name="T21" fmla="*/ 2932 h 2932"/>
                <a:gd name="T22" fmla="*/ 367 w 2932"/>
                <a:gd name="T23" fmla="*/ 2761 h 2932"/>
                <a:gd name="T24" fmla="*/ 1198 w 2932"/>
                <a:gd name="T25" fmla="*/ 2370 h 2932"/>
                <a:gd name="T26" fmla="*/ 2101 w 2932"/>
                <a:gd name="T27" fmla="*/ 1930 h 2932"/>
                <a:gd name="T28" fmla="*/ 2443 w 2932"/>
                <a:gd name="T29" fmla="*/ 1710 h 2932"/>
                <a:gd name="T30" fmla="*/ 2663 w 2932"/>
                <a:gd name="T31" fmla="*/ 1564 h 2932"/>
                <a:gd name="T32" fmla="*/ 2785 w 2932"/>
                <a:gd name="T33" fmla="*/ 1417 h 2932"/>
                <a:gd name="T34" fmla="*/ 2858 w 2932"/>
                <a:gd name="T35" fmla="*/ 1246 h 2932"/>
                <a:gd name="T36" fmla="*/ 2907 w 2932"/>
                <a:gd name="T37" fmla="*/ 1075 h 2932"/>
                <a:gd name="T38" fmla="*/ 2932 w 2932"/>
                <a:gd name="T39" fmla="*/ 904 h 2932"/>
                <a:gd name="T40" fmla="*/ 2907 w 2932"/>
                <a:gd name="T41" fmla="*/ 733 h 2932"/>
                <a:gd name="T42" fmla="*/ 2858 w 2932"/>
                <a:gd name="T43" fmla="*/ 562 h 2932"/>
                <a:gd name="T44" fmla="*/ 2785 w 2932"/>
                <a:gd name="T45" fmla="*/ 416 h 2932"/>
                <a:gd name="T46" fmla="*/ 2663 w 2932"/>
                <a:gd name="T47" fmla="*/ 269 h 2932"/>
                <a:gd name="T48" fmla="*/ 2517 w 2932"/>
                <a:gd name="T49" fmla="*/ 147 h 2932"/>
                <a:gd name="T50" fmla="*/ 2370 w 2932"/>
                <a:gd name="T51" fmla="*/ 74 h 2932"/>
                <a:gd name="T52" fmla="*/ 2199 w 2932"/>
                <a:gd name="T53" fmla="*/ 25 h 2932"/>
                <a:gd name="T54" fmla="*/ 2028 w 2932"/>
                <a:gd name="T55" fmla="*/ 1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 noChangeArrowheads="1"/>
            </p:cNvSpPr>
            <p:nvPr/>
          </p:nvSpPr>
          <p:spPr bwMode="auto">
            <a:xfrm>
              <a:off x="4446" y="1278"/>
              <a:ext cx="43" cy="4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0 0 0"/>
                <a:gd name="G8" fmla="+- 1 0 0"/>
                <a:gd name="G9" fmla="+- 1 0 0"/>
                <a:gd name="G10" fmla="+- 1881 0 0"/>
                <a:gd name="G11" fmla="+- 188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0 0 0"/>
                <a:gd name="G27" fmla="+- 1 0 0"/>
                <a:gd name="G28" fmla="+- 1 0 0"/>
                <a:gd name="G29" fmla="+- 1 0 0"/>
                <a:gd name="T0" fmla="*/ 1124 w 1881"/>
                <a:gd name="T1" fmla="*/ 0 h 1881"/>
                <a:gd name="T2" fmla="*/ 977 w 1881"/>
                <a:gd name="T3" fmla="*/ 25 h 1881"/>
                <a:gd name="T4" fmla="*/ 831 w 1881"/>
                <a:gd name="T5" fmla="*/ 74 h 1881"/>
                <a:gd name="T6" fmla="*/ 709 w 1881"/>
                <a:gd name="T7" fmla="*/ 147 h 1881"/>
                <a:gd name="T8" fmla="*/ 586 w 1881"/>
                <a:gd name="T9" fmla="*/ 245 h 1881"/>
                <a:gd name="T10" fmla="*/ 464 w 1881"/>
                <a:gd name="T11" fmla="*/ 391 h 1881"/>
                <a:gd name="T12" fmla="*/ 367 w 1881"/>
                <a:gd name="T13" fmla="*/ 611 h 1881"/>
                <a:gd name="T14" fmla="*/ 269 w 1881"/>
                <a:gd name="T15" fmla="*/ 880 h 1881"/>
                <a:gd name="T16" fmla="*/ 171 w 1881"/>
                <a:gd name="T17" fmla="*/ 1173 h 1881"/>
                <a:gd name="T18" fmla="*/ 49 w 1881"/>
                <a:gd name="T19" fmla="*/ 1686 h 1881"/>
                <a:gd name="T20" fmla="*/ 0 w 1881"/>
                <a:gd name="T21" fmla="*/ 1881 h 1881"/>
                <a:gd name="T22" fmla="*/ 0 w 1881"/>
                <a:gd name="T23" fmla="*/ 1881 h 1881"/>
                <a:gd name="T24" fmla="*/ 220 w 1881"/>
                <a:gd name="T25" fmla="*/ 1857 h 1881"/>
                <a:gd name="T26" fmla="*/ 733 w 1881"/>
                <a:gd name="T27" fmla="*/ 1710 h 1881"/>
                <a:gd name="T28" fmla="*/ 1002 w 1881"/>
                <a:gd name="T29" fmla="*/ 1637 h 1881"/>
                <a:gd name="T30" fmla="*/ 1270 w 1881"/>
                <a:gd name="T31" fmla="*/ 1539 h 1881"/>
                <a:gd name="T32" fmla="*/ 1515 w 1881"/>
                <a:gd name="T33" fmla="*/ 1417 h 1881"/>
                <a:gd name="T34" fmla="*/ 1661 w 1881"/>
                <a:gd name="T35" fmla="*/ 1319 h 1881"/>
                <a:gd name="T36" fmla="*/ 1759 w 1881"/>
                <a:gd name="T37" fmla="*/ 1197 h 1881"/>
                <a:gd name="T38" fmla="*/ 1832 w 1881"/>
                <a:gd name="T39" fmla="*/ 1051 h 1881"/>
                <a:gd name="T40" fmla="*/ 1881 w 1881"/>
                <a:gd name="T41" fmla="*/ 928 h 1881"/>
                <a:gd name="T42" fmla="*/ 1881 w 1881"/>
                <a:gd name="T43" fmla="*/ 782 h 1881"/>
                <a:gd name="T44" fmla="*/ 1881 w 1881"/>
                <a:gd name="T45" fmla="*/ 635 h 1881"/>
                <a:gd name="T46" fmla="*/ 1832 w 1881"/>
                <a:gd name="T47" fmla="*/ 489 h 1881"/>
                <a:gd name="T48" fmla="*/ 1759 w 1881"/>
                <a:gd name="T49" fmla="*/ 367 h 1881"/>
                <a:gd name="T50" fmla="*/ 1661 w 1881"/>
                <a:gd name="T51" fmla="*/ 245 h 1881"/>
                <a:gd name="T52" fmla="*/ 1539 w 1881"/>
                <a:gd name="T53" fmla="*/ 147 h 1881"/>
                <a:gd name="T54" fmla="*/ 1417 w 1881"/>
                <a:gd name="T55" fmla="*/ 74 h 1881"/>
                <a:gd name="T56" fmla="*/ 1270 w 1881"/>
                <a:gd name="T57" fmla="*/ 25 h 1881"/>
                <a:gd name="T58" fmla="*/ 1124 w 1881"/>
                <a:gd name="T59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Freeform 13"/>
            <p:cNvSpPr>
              <a:spLocks noChangeArrowheads="1"/>
            </p:cNvSpPr>
            <p:nvPr/>
          </p:nvSpPr>
          <p:spPr bwMode="auto">
            <a:xfrm>
              <a:off x="4376" y="1208"/>
              <a:ext cx="43" cy="4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0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0 0 0"/>
                <a:gd name="G18" fmla="+- 1 0 0"/>
                <a:gd name="G19" fmla="+- 1 0 0"/>
                <a:gd name="G20" fmla="+- 1 0 0"/>
                <a:gd name="G21" fmla="+- 0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T0" fmla="*/ 953 w 1882"/>
                <a:gd name="T1" fmla="*/ 1 h 1882"/>
                <a:gd name="T2" fmla="*/ 831 w 1882"/>
                <a:gd name="T3" fmla="*/ 49 h 1882"/>
                <a:gd name="T4" fmla="*/ 684 w 1882"/>
                <a:gd name="T5" fmla="*/ 123 h 1882"/>
                <a:gd name="T6" fmla="*/ 562 w 1882"/>
                <a:gd name="T7" fmla="*/ 220 h 1882"/>
                <a:gd name="T8" fmla="*/ 465 w 1882"/>
                <a:gd name="T9" fmla="*/ 367 h 1882"/>
                <a:gd name="T10" fmla="*/ 342 w 1882"/>
                <a:gd name="T11" fmla="*/ 611 h 1882"/>
                <a:gd name="T12" fmla="*/ 245 w 1882"/>
                <a:gd name="T13" fmla="*/ 880 h 1882"/>
                <a:gd name="T14" fmla="*/ 171 w 1882"/>
                <a:gd name="T15" fmla="*/ 1148 h 1882"/>
                <a:gd name="T16" fmla="*/ 25 w 1882"/>
                <a:gd name="T17" fmla="*/ 1661 h 1882"/>
                <a:gd name="T18" fmla="*/ 1 w 1882"/>
                <a:gd name="T19" fmla="*/ 1881 h 1882"/>
                <a:gd name="T20" fmla="*/ 196 w 1882"/>
                <a:gd name="T21" fmla="*/ 1832 h 1882"/>
                <a:gd name="T22" fmla="*/ 709 w 1882"/>
                <a:gd name="T23" fmla="*/ 1710 h 1882"/>
                <a:gd name="T24" fmla="*/ 1002 w 1882"/>
                <a:gd name="T25" fmla="*/ 1613 h 1882"/>
                <a:gd name="T26" fmla="*/ 1271 w 1882"/>
                <a:gd name="T27" fmla="*/ 1515 h 1882"/>
                <a:gd name="T28" fmla="*/ 1490 w 1882"/>
                <a:gd name="T29" fmla="*/ 1417 h 1882"/>
                <a:gd name="T30" fmla="*/ 1637 w 1882"/>
                <a:gd name="T31" fmla="*/ 1295 h 1882"/>
                <a:gd name="T32" fmla="*/ 1735 w 1882"/>
                <a:gd name="T33" fmla="*/ 1173 h 1882"/>
                <a:gd name="T34" fmla="*/ 1808 w 1882"/>
                <a:gd name="T35" fmla="*/ 1051 h 1882"/>
                <a:gd name="T36" fmla="*/ 1857 w 1882"/>
                <a:gd name="T37" fmla="*/ 904 h 1882"/>
                <a:gd name="T38" fmla="*/ 1881 w 1882"/>
                <a:gd name="T39" fmla="*/ 758 h 1882"/>
                <a:gd name="T40" fmla="*/ 1857 w 1882"/>
                <a:gd name="T41" fmla="*/ 611 h 1882"/>
                <a:gd name="T42" fmla="*/ 1808 w 1882"/>
                <a:gd name="T43" fmla="*/ 465 h 1882"/>
                <a:gd name="T44" fmla="*/ 1735 w 1882"/>
                <a:gd name="T45" fmla="*/ 343 h 1882"/>
                <a:gd name="T46" fmla="*/ 1637 w 1882"/>
                <a:gd name="T47" fmla="*/ 220 h 1882"/>
                <a:gd name="T48" fmla="*/ 1515 w 1882"/>
                <a:gd name="T49" fmla="*/ 123 h 1882"/>
                <a:gd name="T50" fmla="*/ 1393 w 1882"/>
                <a:gd name="T51" fmla="*/ 49 h 1882"/>
                <a:gd name="T52" fmla="*/ 1246 w 1882"/>
                <a:gd name="T53" fmla="*/ 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8" name="Freeform 14"/>
          <p:cNvSpPr>
            <a:spLocks noChangeArrowheads="1"/>
          </p:cNvSpPr>
          <p:nvPr/>
        </p:nvSpPr>
        <p:spPr bwMode="auto">
          <a:xfrm rot="19980000">
            <a:off x="7431088" y="487363"/>
            <a:ext cx="279400" cy="2667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15"/>
          <p:cNvSpPr>
            <a:spLocks noChangeArrowheads="1"/>
          </p:cNvSpPr>
          <p:nvPr/>
        </p:nvSpPr>
        <p:spPr bwMode="auto">
          <a:xfrm rot="1500000">
            <a:off x="7843838" y="2079625"/>
            <a:ext cx="279400" cy="2667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16"/>
          <p:cNvSpPr>
            <a:spLocks noChangeArrowheads="1"/>
          </p:cNvSpPr>
          <p:nvPr/>
        </p:nvSpPr>
        <p:spPr bwMode="auto">
          <a:xfrm rot="1980000">
            <a:off x="8121650" y="1450975"/>
            <a:ext cx="192088" cy="18415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1800225" y="1554163"/>
            <a:ext cx="5476875" cy="390525"/>
          </a:xfrm>
          <a:ln/>
        </p:spPr>
        <p:txBody>
          <a:bodyPr lIns="91440" tIns="91440" rIns="91440" bIns="91440" anchor="ctr"/>
          <a:lstStyle/>
          <a:p>
            <a:pPr marL="0" indent="0">
              <a:lnSpc>
                <a:spcPct val="10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000"/>
              <a:t>Η λίστα είναι  μια οντότητα η οποία περιέχει έναν αριθμό στοιχείων που συνδέονται μεταξύ τους (to-do list, λίστα για ψώνια, λίστα του σίντλερ, λυσ' τα κορδόνια σου, Liss Taylor)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4788"/>
            <a:ext cx="8229600" cy="858837"/>
          </a:xfrm>
          <a:ln/>
        </p:spPr>
        <p:txBody>
          <a:bodyPr lIns="0" tIns="12240" rIns="0" bIns="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622675" y="3379788"/>
            <a:ext cx="5476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Aft>
                <a:spcPts val="1425"/>
              </a:spcAft>
              <a:buClrTx/>
              <a:buFontTx/>
              <a:buNone/>
            </a:pPr>
            <a:r>
              <a:rPr lang="el-GR" sz="1600">
                <a:cs typeface="Arial" charset="0"/>
              </a:rPr>
              <a:t>Πώς αναπαριστώ μια λίστα όμως;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Πώς δημιουργώ μία λίστα;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944688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Για να δημιουργήσω μια λίστα, πρέπει απλά να την αρχικοποιήσω όπως θα έκανα με μια μεταβλητή, όμως αντί για κάποια τιμή, θα την έκανα ίση με αγκύλες, δηλαδή αυτό -&gt; [ ]. Έτσι δημιουργώ μια λίστα που περιμένει, έχοντας κανένα στοιχείο.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Πώς δημιουργώ μια λίστα;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893888"/>
            <a:ext cx="4743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Προσοχή νεαροί πάνταγουανς!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0" y="2136775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Μια λίστα ξεκινάει απο τον αριθμό 0 και συνεχίζει προς τα πάνω, όχι απο το 1, προσοχη! Ξαφνικά το range βγάζει πολύ περισσότερο νόημα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Προσοχή νεαροί πάνταγουανς!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99231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Αν λοιπόν έχουμε μια λίστα με τους μέσους όρους ενός τμήματος, για να πάρουμε τον βαθμό του πρώτου παιδιού, θα πρέπει να γράψουμε στο πρόγραμμά μας “vathmoi[0]”, για το δεύτερο άτομο “vathmoi[1]” κ.οκ.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Ανακαλύπτοντας τα μυστικά της λίστας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458913"/>
            <a:ext cx="49720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Γιατί είναι τόσο κακό να ξεκινήσω απ το 1;</a:t>
            </a:r>
            <a:br>
              <a:rPr lang="el-GR"/>
            </a:br>
            <a:r>
              <a:rPr lang="el-GR"/>
              <a:t>τι θα συμβεί;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8716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Αν ποτέ κάνεις το λάθος και ξεκινήσεις να μετράς τα στοιχεία απ' το 1, τότε απλά θα πάρεις άλλο αποτέλεσμα απο αυτό που θα έπρεπε. Υπάρχει όμως και μια εξαίρεση. Ο θρύλος λέει πως αν ψάξεις για ένα σημείο της λίστας που δεν υπάρχει, τότε θα νιώσεις την πραγματική οργή του μηχανήματος!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 sz="1200">
              <a:solidFill>
                <a:srgbClr val="C5000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863600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Και πώς δουλεύει αυτό στον προγραμματισμό;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16557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Στον προγραμματισμό έχουμε ειδικές δομές (if) οι οποίες ελέγχουν αν μια συνθήκη είναι αληθής. Ενώ, αν δεν ισχύει κάτι τέτοιο, η συνθήκη είναι ψευδής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720850"/>
            <a:ext cx="44926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Ανακαλύπτοντας κι άλλα μυστικά της λίστας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519238"/>
            <a:ext cx="5513387" cy="20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Εγώ όμως θέλω όλα τα στοιχεία της λίστας</a:t>
            </a:r>
            <a:br>
              <a:rPr lang="el-GR"/>
            </a:br>
            <a:r>
              <a:rPr lang="el-GR"/>
              <a:t>αλλά ένα-ένα, τι κάνω;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87563" y="1871663"/>
            <a:ext cx="4435475" cy="2447925"/>
          </a:xfrm>
          <a:ln/>
        </p:spPr>
        <p:txBody>
          <a:bodyPr lIns="91440" tIns="91440" rIns="91440" bIns="91440"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       Υπάρχουν και άτομα με διαφορετικές απαιτήσεις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       Κάποια στιγμή μπορεί να θέλει κάποιος να εμφανίσει τα στοιχεία ένα-ένα, ή να κάνει κάποια πράξη με αυτά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4875" y="1495425"/>
            <a:ext cx="3559175" cy="34290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b="1"/>
              <a:t>Μικρό, άμαθο παιδί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 b="1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4463" y="720725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Εμφάνιση κάθε στοιχείου της λίστας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9950" y="1495425"/>
            <a:ext cx="355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l-GR" sz="1400" b="1">
                <a:cs typeface="Arial" charset="0"/>
              </a:rPr>
              <a:t>Like a mother-flippin' boss!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l-GR" sz="1400" b="1">
              <a:cs typeface="Arial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087563"/>
            <a:ext cx="34877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087563"/>
            <a:ext cx="41227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Ξέχασα να βάλω το βούτυρο στη λίστα μου</a:t>
            </a:r>
            <a:br>
              <a:rPr lang="el-GR"/>
            </a:br>
            <a:r>
              <a:rPr lang="el-GR"/>
              <a:t>Τι κάνω τωρα;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7925" y="18716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Κι εσύ έχεις βαρεθεί να ξεχνάς να βάλεις το βούτυρο στη λίστα όταν πας για ψώνια;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Κι εσύ θα’ χεις  κουραστεί να τρώς μιτσούκο Νο 42 στη μούρη επειδή πάντα γυρνάς με τα μισά πράγματα απ' όσα χρειάζεσαι;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>
              <a:solidFill>
                <a:srgbClr val="C5000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Τι είναι το </a:t>
            </a:r>
            <a:r>
              <a:rPr lang="el-GR" i="1"/>
              <a:t>append()</a:t>
            </a:r>
            <a:r>
              <a:rPr lang="el-GR"/>
              <a:t>;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2041525"/>
            <a:ext cx="4876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863600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Τελικά έχω βούτυρο, δε θέλω να ξαναπάρω</a:t>
            </a:r>
            <a:br>
              <a:rPr lang="el-GR"/>
            </a:br>
            <a:r>
              <a:rPr lang="el-GR"/>
              <a:t>Τι κάνω τωρα;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00" y="1720850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Κι εσύ έχεις βαρεθεί να παίρνεις βούτυρο ενώ ήδη έχεις άλλες 7 συσκευασίες σπίτι;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Κι εσύ έχεις  κουραστεί να τρώς μιτσούκο Νο 42 στη μούρη επειδή πάντα γυρνάς με περισσότερα πράγματα απ' όσα χρειάζεσαι;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>
              <a:solidFill>
                <a:srgbClr val="C5000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798513"/>
            <a:ext cx="7370762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Τι είναι το </a:t>
            </a:r>
            <a:r>
              <a:rPr lang="el-GR" i="1"/>
              <a:t>remove()</a:t>
            </a:r>
            <a:r>
              <a:rPr lang="el-GR"/>
              <a:t>;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039938"/>
            <a:ext cx="464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87413" y="398463"/>
            <a:ext cx="7370762" cy="85725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Credits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87413" y="1984375"/>
            <a:ext cx="7370762" cy="2940050"/>
          </a:xfrm>
          <a:ln/>
        </p:spPr>
        <p:txBody>
          <a:bodyPr/>
          <a:lstStyle/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 sz="2400"/>
          </a:p>
          <a:p>
            <a:pPr marL="457200" indent="-379413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◆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400"/>
              <a:t>Στο SlidesCarnival για το περίγραμμα των παρουσιάσεων</a:t>
            </a:r>
          </a:p>
          <a:p>
            <a:pPr marL="457200" indent="-379413">
              <a:lnSpc>
                <a:spcPct val="115000"/>
              </a:lnSpc>
              <a:spcAft>
                <a:spcPct val="0"/>
              </a:spcAft>
              <a:buFont typeface="Arial" charset="0"/>
              <a:buChar char="◆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400"/>
              <a:t>Στα παιδιά που δημιούργησαν το 1ο workshop ως πηγή έμπνευσης του περιεχομένου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47700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Αυτή η διαφάνεια σημαίνει το τέλος</a:t>
            </a:r>
            <a:br>
              <a:rPr lang="el-GR"/>
            </a:br>
            <a:r>
              <a:rPr lang="el-GR"/>
              <a:t>του επαναληπτικού μέρους του workshop</a:t>
            </a:r>
            <a:br>
              <a:rPr lang="el-GR"/>
            </a:br>
            <a:r>
              <a:rPr lang="el-GR"/>
              <a:t>ας κάνουμε ένα διάλειμμα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00225" y="2232025"/>
            <a:ext cx="5321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l-GR" sz="2600" b="1"/>
              <a:t>Ευχαριστώ για τη προσοχή σας!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1175"/>
            <a:ext cx="7370763" cy="85725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Αυτό είναι όλο όμως; δεν γίνεται ο κώδικας πολύ μονότονος;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89175"/>
            <a:ext cx="7370763" cy="3327400"/>
          </a:xfrm>
          <a:ln/>
        </p:spPr>
        <p:txBody>
          <a:bodyPr/>
          <a:lstStyle/>
          <a:p>
            <a:pPr marL="457200" indent="-3794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if...else...</a:t>
            </a:r>
          </a:p>
          <a:p>
            <a:pPr marL="457200" indent="-379413">
              <a:lnSpc>
                <a:spcPct val="100000"/>
              </a:lnSpc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if...elif...else...</a:t>
            </a:r>
          </a:p>
          <a:p>
            <a:pPr marL="457200" indent="-379413">
              <a:lnSpc>
                <a:spcPct val="100000"/>
              </a:lnSpc>
              <a:spcAft>
                <a:spcPct val="0"/>
              </a:spcAft>
              <a:buFont typeface="Arial" charset="0"/>
              <a:buChar char="◆"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if...if...  (Εμφωλευμένα if)</a:t>
            </a:r>
          </a:p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l-GR"/>
          </a:p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l-GR"/>
          </a:p>
          <a:p>
            <a:pPr marL="0" indent="77788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l-GR"/>
              <a:t>        Παρακάτω μπορούμε να τα δούμε λίγο πιο αναλυτικά μαζί με κάποια παραδείγματα.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23963" y="1655763"/>
            <a:ext cx="73961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863600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If...else...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16557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Ουσιαστικά είναι σαν την απλή if, απλά έχεις ακόμα ένα κομμάτι κώδικα, σε περίπτωση που θες κάτι συγκεκριμένο αν η συνθήκη βγεί ψευδής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>
              <a:solidFill>
                <a:srgbClr val="C5000B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971675"/>
            <a:ext cx="44640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863600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If...elif...else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16557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Είναι το ίδιο ακριβώς με την if...else... απλά εδώ είσαι έτοιμος για όλα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800225"/>
            <a:ext cx="29527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863600"/>
            <a:ext cx="7370763" cy="857250"/>
          </a:xfrm>
          <a:ln/>
        </p:spPr>
        <p:txBody>
          <a:bodyPr anchor="t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If...if...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1655763"/>
            <a:ext cx="4435475" cy="2759075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Έχει τύχει σε όλους εκεί που νομίζουμε οτι τελείωσαμε με κάτι και επιτέλους θα γευτούμε τους καρπούς της προσπάθειάς μας, έρχεται η πραγματικότητα και σε χτυπάει στη μούρη, έχει άλλο τόσο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l-GR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/>
              <a:t>Double the ifs, double the fun!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871663"/>
            <a:ext cx="43195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85800" y="2268538"/>
            <a:ext cx="7772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l-GR" sz="6000">
                <a:cs typeface="Arial" charset="0"/>
              </a:rPr>
              <a:t>Επανάληψη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3335338"/>
            <a:ext cx="59912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Freeform 3"/>
          <p:cNvSpPr>
            <a:spLocks noChangeArrowheads="1"/>
          </p:cNvSpPr>
          <p:nvPr/>
        </p:nvSpPr>
        <p:spPr bwMode="auto">
          <a:xfrm>
            <a:off x="4873625" y="-17463"/>
            <a:ext cx="4289425" cy="3789363"/>
          </a:xfrm>
          <a:custGeom>
            <a:avLst/>
            <a:gdLst>
              <a:gd name="G0" fmla="+- 694 0 0"/>
              <a:gd name="G1" fmla="+- 1 0 0"/>
              <a:gd name="G2" fmla="+- 1 0 0"/>
              <a:gd name="G3" fmla="+- 1 0 0"/>
              <a:gd name="T0" fmla="*/ 0 w 171613"/>
              <a:gd name="T1" fmla="*/ 694 h 151586"/>
              <a:gd name="T2" fmla="*/ 171613 w 171613"/>
              <a:gd name="T3" fmla="*/ 0 h 151586"/>
              <a:gd name="T4" fmla="*/ 170790 w 171613"/>
              <a:gd name="T5" fmla="*/ 151586 h 151586"/>
              <a:gd name="T6" fmla="*/ 46492 w 171613"/>
              <a:gd name="T7" fmla="*/ 123154 h 15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613" h="151586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Freeform 4"/>
          <p:cNvSpPr>
            <a:spLocks noChangeArrowheads="1"/>
          </p:cNvSpPr>
          <p:nvPr/>
        </p:nvSpPr>
        <p:spPr bwMode="auto">
          <a:xfrm rot="10260000">
            <a:off x="6500813" y="1419225"/>
            <a:ext cx="177800" cy="169863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885113" y="419100"/>
            <a:ext cx="895350" cy="895350"/>
            <a:chOff x="4967" y="264"/>
            <a:chExt cx="564" cy="564"/>
          </a:xfrm>
        </p:grpSpPr>
        <p:sp>
          <p:nvSpPr>
            <p:cNvPr id="17414" name="Freeform 6"/>
            <p:cNvSpPr>
              <a:spLocks noChangeArrowheads="1"/>
            </p:cNvSpPr>
            <p:nvPr/>
          </p:nvSpPr>
          <p:spPr bwMode="auto">
            <a:xfrm>
              <a:off x="5181" y="477"/>
              <a:ext cx="291" cy="2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8158 0 0"/>
                <a:gd name="G9" fmla="+- 1 0 0"/>
                <a:gd name="G10" fmla="+- 1 0 0"/>
                <a:gd name="G11" fmla="+- 8426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T0" fmla="*/ 7694 256 1"/>
                <a:gd name="T1" fmla="*/ 0 256 1"/>
                <a:gd name="G20" fmla="+- 0 T0 T1"/>
                <a:gd name="G21" fmla="sin 0 G20"/>
                <a:gd name="G22" fmla="+- 1 0 0"/>
                <a:gd name="G23" fmla="+- 1 0 0"/>
                <a:gd name="G24" fmla="+- 1 0 0"/>
                <a:gd name="G25" fmla="+- 1 0 0"/>
                <a:gd name="G26" fmla="+- 6253 0 0"/>
                <a:gd name="G27" fmla="+- 1 0 0"/>
                <a:gd name="G28" fmla="+- 1 0 0"/>
                <a:gd name="G29" fmla="+- 0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T2" fmla="*/ 8157 w 8475"/>
                <a:gd name="T3" fmla="*/ 0 h 8476"/>
                <a:gd name="T4" fmla="*/ 7327 w 8475"/>
                <a:gd name="T5" fmla="*/ 1075 h 8476"/>
                <a:gd name="T6" fmla="*/ 6399 w 8475"/>
                <a:gd name="T7" fmla="*/ 2150 h 8476"/>
                <a:gd name="T8" fmla="*/ 5422 w 8475"/>
                <a:gd name="T9" fmla="*/ 3249 h 8476"/>
                <a:gd name="T10" fmla="*/ 4347 w 8475"/>
                <a:gd name="T11" fmla="*/ 4348 h 8476"/>
                <a:gd name="T12" fmla="*/ 3248 w 8475"/>
                <a:gd name="T13" fmla="*/ 5422 h 8476"/>
                <a:gd name="T14" fmla="*/ 2149 w 8475"/>
                <a:gd name="T15" fmla="*/ 6399 h 8476"/>
                <a:gd name="T16" fmla="*/ 1075 w 8475"/>
                <a:gd name="T17" fmla="*/ 7327 h 8476"/>
                <a:gd name="T18" fmla="*/ 0 w 8475"/>
                <a:gd name="T19" fmla="*/ 8158 h 8476"/>
                <a:gd name="T20" fmla="*/ 440 w 8475"/>
                <a:gd name="T21" fmla="*/ 8280 h 8476"/>
                <a:gd name="T22" fmla="*/ 855 w 8475"/>
                <a:gd name="T23" fmla="*/ 8377 h 8476"/>
                <a:gd name="T24" fmla="*/ 1294 w 8475"/>
                <a:gd name="T25" fmla="*/ 8426 h 8476"/>
                <a:gd name="T26" fmla="*/ 1734 w 8475"/>
                <a:gd name="T27" fmla="*/ 8475 h 8476"/>
                <a:gd name="T28" fmla="*/ 2174 w 8475"/>
                <a:gd name="T29" fmla="*/ 8475 h 8476"/>
                <a:gd name="T30" fmla="*/ 2613 w 8475"/>
                <a:gd name="T31" fmla="*/ 8451 h 8476"/>
                <a:gd name="T32" fmla="*/ 3028 w 8475"/>
                <a:gd name="T33" fmla="*/ 8402 h 8476"/>
                <a:gd name="T34" fmla="*/ 3468 w 8475"/>
                <a:gd name="T35" fmla="*/ 8304 h 8476"/>
                <a:gd name="T36" fmla="*/ 3883 w 8475"/>
                <a:gd name="T37" fmla="*/ 8207 h 8476"/>
                <a:gd name="T38" fmla="*/ 4323 w 8475"/>
                <a:gd name="T39" fmla="*/ 8060 h 8476"/>
                <a:gd name="T40" fmla="*/ 4714 w 8475"/>
                <a:gd name="T41" fmla="*/ 7889 h 8476"/>
                <a:gd name="T42" fmla="*/ 5129 w 8475"/>
                <a:gd name="T43" fmla="*/ 7694 h 8476"/>
                <a:gd name="T44" fmla="*/ 5520 w 8475"/>
                <a:gd name="T45" fmla="*/ 7449 h 8476"/>
                <a:gd name="T46" fmla="*/ 5886 w 8475"/>
                <a:gd name="T47" fmla="*/ 7205 h 8476"/>
                <a:gd name="T48" fmla="*/ 6252 w 8475"/>
                <a:gd name="T49" fmla="*/ 6912 h 8476"/>
                <a:gd name="T50" fmla="*/ 6594 w 8475"/>
                <a:gd name="T51" fmla="*/ 6595 h 8476"/>
                <a:gd name="T52" fmla="*/ 6912 w 8475"/>
                <a:gd name="T53" fmla="*/ 6253 h 8476"/>
                <a:gd name="T54" fmla="*/ 7205 w 8475"/>
                <a:gd name="T55" fmla="*/ 5886 h 8476"/>
                <a:gd name="T56" fmla="*/ 7449 w 8475"/>
                <a:gd name="T57" fmla="*/ 5520 h 8476"/>
                <a:gd name="T58" fmla="*/ 7693 w 8475"/>
                <a:gd name="T59" fmla="*/ 5129 h 8476"/>
                <a:gd name="T60" fmla="*/ 7889 w 8475"/>
                <a:gd name="T61" fmla="*/ 4714 h 8476"/>
                <a:gd name="T62" fmla="*/ 8060 w 8475"/>
                <a:gd name="T63" fmla="*/ 4323 h 8476"/>
                <a:gd name="T64" fmla="*/ 8206 w 8475"/>
                <a:gd name="T65" fmla="*/ 3884 h 8476"/>
                <a:gd name="T66" fmla="*/ 8304 w 8475"/>
                <a:gd name="T67" fmla="*/ 3468 h 8476"/>
                <a:gd name="T68" fmla="*/ 8402 w 8475"/>
                <a:gd name="T69" fmla="*/ 3029 h 8476"/>
                <a:gd name="T70" fmla="*/ 8450 w 8475"/>
                <a:gd name="T71" fmla="*/ 2614 h 8476"/>
                <a:gd name="T72" fmla="*/ 8475 w 8475"/>
                <a:gd name="T73" fmla="*/ 2174 h 8476"/>
                <a:gd name="T74" fmla="*/ 8475 w 8475"/>
                <a:gd name="T75" fmla="*/ 1734 h 8476"/>
                <a:gd name="T76" fmla="*/ 8426 w 8475"/>
                <a:gd name="T77" fmla="*/ 1295 h 8476"/>
                <a:gd name="T78" fmla="*/ 8377 w 8475"/>
                <a:gd name="T79" fmla="*/ 855 h 8476"/>
                <a:gd name="T80" fmla="*/ 8279 w 8475"/>
                <a:gd name="T81" fmla="*/ 440 h 8476"/>
                <a:gd name="T82" fmla="*/ 8157 w 8475"/>
                <a:gd name="T83" fmla="*/ 0 h 8476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Freeform 7"/>
            <p:cNvSpPr>
              <a:spLocks noChangeArrowheads="1"/>
            </p:cNvSpPr>
            <p:nvPr/>
          </p:nvSpPr>
          <p:spPr bwMode="auto">
            <a:xfrm>
              <a:off x="4967" y="264"/>
              <a:ext cx="564" cy="564"/>
            </a:xfrm>
            <a:custGeom>
              <a:avLst/>
              <a:gdLst>
                <a:gd name="T0" fmla="*/ 13848 w 16364"/>
                <a:gd name="T1" fmla="*/ 1832 h 16365"/>
                <a:gd name="T2" fmla="*/ 13995 w 16364"/>
                <a:gd name="T3" fmla="*/ 2174 h 16365"/>
                <a:gd name="T4" fmla="*/ 13677 w 16364"/>
                <a:gd name="T5" fmla="*/ 3371 h 16365"/>
                <a:gd name="T6" fmla="*/ 12749 w 16364"/>
                <a:gd name="T7" fmla="*/ 3615 h 16365"/>
                <a:gd name="T8" fmla="*/ 11308 w 16364"/>
                <a:gd name="T9" fmla="*/ 2541 h 16365"/>
                <a:gd name="T10" fmla="*/ 12920 w 16364"/>
                <a:gd name="T11" fmla="*/ 1759 h 16365"/>
                <a:gd name="T12" fmla="*/ 9916 w 16364"/>
                <a:gd name="T13" fmla="*/ 3713 h 16365"/>
                <a:gd name="T14" fmla="*/ 10038 w 16364"/>
                <a:gd name="T15" fmla="*/ 4055 h 16365"/>
                <a:gd name="T16" fmla="*/ 9721 w 16364"/>
                <a:gd name="T17" fmla="*/ 4372 h 16365"/>
                <a:gd name="T18" fmla="*/ 9281 w 16364"/>
                <a:gd name="T19" fmla="*/ 4128 h 16365"/>
                <a:gd name="T20" fmla="*/ 9281 w 16364"/>
                <a:gd name="T21" fmla="*/ 3835 h 16365"/>
                <a:gd name="T22" fmla="*/ 8182 w 16364"/>
                <a:gd name="T23" fmla="*/ 3322 h 16365"/>
                <a:gd name="T24" fmla="*/ 8597 w 16364"/>
                <a:gd name="T25" fmla="*/ 3493 h 16365"/>
                <a:gd name="T26" fmla="*/ 8768 w 16364"/>
                <a:gd name="T27" fmla="*/ 3908 h 16365"/>
                <a:gd name="T28" fmla="*/ 8597 w 16364"/>
                <a:gd name="T29" fmla="*/ 4324 h 16365"/>
                <a:gd name="T30" fmla="*/ 8060 w 16364"/>
                <a:gd name="T31" fmla="*/ 4495 h 16365"/>
                <a:gd name="T32" fmla="*/ 7694 w 16364"/>
                <a:gd name="T33" fmla="*/ 4250 h 16365"/>
                <a:gd name="T34" fmla="*/ 7596 w 16364"/>
                <a:gd name="T35" fmla="*/ 3786 h 16365"/>
                <a:gd name="T36" fmla="*/ 7865 w 16364"/>
                <a:gd name="T37" fmla="*/ 3420 h 16365"/>
                <a:gd name="T38" fmla="*/ 9086 w 16364"/>
                <a:gd name="T39" fmla="*/ 4763 h 16365"/>
                <a:gd name="T40" fmla="*/ 9379 w 16364"/>
                <a:gd name="T41" fmla="*/ 5081 h 16365"/>
                <a:gd name="T42" fmla="*/ 9281 w 16364"/>
                <a:gd name="T43" fmla="*/ 5423 h 16365"/>
                <a:gd name="T44" fmla="*/ 8842 w 16364"/>
                <a:gd name="T45" fmla="*/ 5520 h 16365"/>
                <a:gd name="T46" fmla="*/ 8597 w 16364"/>
                <a:gd name="T47" fmla="*/ 5154 h 16365"/>
                <a:gd name="T48" fmla="*/ 8842 w 16364"/>
                <a:gd name="T49" fmla="*/ 4788 h 16365"/>
                <a:gd name="T50" fmla="*/ 3029 w 16364"/>
                <a:gd name="T51" fmla="*/ 12041 h 16365"/>
                <a:gd name="T52" fmla="*/ 4177 w 16364"/>
                <a:gd name="T53" fmla="*/ 13238 h 16365"/>
                <a:gd name="T54" fmla="*/ 2687 w 16364"/>
                <a:gd name="T55" fmla="*/ 13922 h 16365"/>
                <a:gd name="T56" fmla="*/ 1979 w 16364"/>
                <a:gd name="T57" fmla="*/ 13946 h 16365"/>
                <a:gd name="T58" fmla="*/ 1734 w 16364"/>
                <a:gd name="T59" fmla="*/ 13678 h 16365"/>
                <a:gd name="T60" fmla="*/ 1759 w 16364"/>
                <a:gd name="T61" fmla="*/ 12921 h 16365"/>
                <a:gd name="T62" fmla="*/ 2540 w 16364"/>
                <a:gd name="T63" fmla="*/ 11309 h 16365"/>
                <a:gd name="T64" fmla="*/ 14483 w 16364"/>
                <a:gd name="T65" fmla="*/ 172 h 16365"/>
                <a:gd name="T66" fmla="*/ 12993 w 16364"/>
                <a:gd name="T67" fmla="*/ 831 h 16365"/>
                <a:gd name="T68" fmla="*/ 10307 w 16364"/>
                <a:gd name="T69" fmla="*/ 2101 h 16365"/>
                <a:gd name="T70" fmla="*/ 8451 w 16364"/>
                <a:gd name="T71" fmla="*/ 1735 h 16365"/>
                <a:gd name="T72" fmla="*/ 6570 w 16364"/>
                <a:gd name="T73" fmla="*/ 1930 h 16365"/>
                <a:gd name="T74" fmla="*/ 4787 w 16364"/>
                <a:gd name="T75" fmla="*/ 2687 h 16365"/>
                <a:gd name="T76" fmla="*/ 3273 w 16364"/>
                <a:gd name="T77" fmla="*/ 4006 h 16365"/>
                <a:gd name="T78" fmla="*/ 2247 w 16364"/>
                <a:gd name="T79" fmla="*/ 5667 h 16365"/>
                <a:gd name="T80" fmla="*/ 1783 w 16364"/>
                <a:gd name="T81" fmla="*/ 7499 h 16365"/>
                <a:gd name="T82" fmla="*/ 1857 w 16364"/>
                <a:gd name="T83" fmla="*/ 9379 h 16365"/>
                <a:gd name="T84" fmla="*/ 1612 w 16364"/>
                <a:gd name="T85" fmla="*/ 11699 h 16365"/>
                <a:gd name="T86" fmla="*/ 440 w 16364"/>
                <a:gd name="T87" fmla="*/ 13775 h 16365"/>
                <a:gd name="T88" fmla="*/ 25 w 16364"/>
                <a:gd name="T89" fmla="*/ 15094 h 16365"/>
                <a:gd name="T90" fmla="*/ 123 w 16364"/>
                <a:gd name="T91" fmla="*/ 15973 h 16365"/>
                <a:gd name="T92" fmla="*/ 635 w 16364"/>
                <a:gd name="T93" fmla="*/ 16340 h 16365"/>
                <a:gd name="T94" fmla="*/ 1637 w 16364"/>
                <a:gd name="T95" fmla="*/ 16267 h 16365"/>
                <a:gd name="T96" fmla="*/ 3957 w 16364"/>
                <a:gd name="T97" fmla="*/ 15192 h 16365"/>
                <a:gd name="T98" fmla="*/ 6912 w 16364"/>
                <a:gd name="T99" fmla="*/ 13092 h 16365"/>
                <a:gd name="T100" fmla="*/ 10160 w 16364"/>
                <a:gd name="T101" fmla="*/ 10161 h 16365"/>
                <a:gd name="T102" fmla="*/ 13091 w 16364"/>
                <a:gd name="T103" fmla="*/ 6912 h 16365"/>
                <a:gd name="T104" fmla="*/ 15192 w 16364"/>
                <a:gd name="T105" fmla="*/ 3957 h 16365"/>
                <a:gd name="T106" fmla="*/ 16266 w 16364"/>
                <a:gd name="T107" fmla="*/ 1637 h 16365"/>
                <a:gd name="T108" fmla="*/ 16364 w 16364"/>
                <a:gd name="T109" fmla="*/ 807 h 16365"/>
                <a:gd name="T110" fmla="*/ 16120 w 16364"/>
                <a:gd name="T111" fmla="*/ 245 h 1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Freeform 8"/>
          <p:cNvSpPr>
            <a:spLocks noChangeArrowheads="1"/>
          </p:cNvSpPr>
          <p:nvPr/>
        </p:nvSpPr>
        <p:spPr bwMode="auto">
          <a:xfrm>
            <a:off x="6192838" y="1898650"/>
            <a:ext cx="914400" cy="914400"/>
          </a:xfrm>
          <a:custGeom>
            <a:avLst/>
            <a:gdLst>
              <a:gd name="T0" fmla="*/ 9941 w 18758"/>
              <a:gd name="T1" fmla="*/ 3615 h 18757"/>
              <a:gd name="T2" fmla="*/ 8598 w 18758"/>
              <a:gd name="T3" fmla="*/ 4323 h 18757"/>
              <a:gd name="T4" fmla="*/ 8182 w 18758"/>
              <a:gd name="T5" fmla="*/ 3273 h 18757"/>
              <a:gd name="T6" fmla="*/ 7792 w 18758"/>
              <a:gd name="T7" fmla="*/ 2589 h 18757"/>
              <a:gd name="T8" fmla="*/ 11260 w 18758"/>
              <a:gd name="T9" fmla="*/ 5471 h 18757"/>
              <a:gd name="T10" fmla="*/ 16437 w 18758"/>
              <a:gd name="T11" fmla="*/ 12260 h 18757"/>
              <a:gd name="T12" fmla="*/ 16144 w 18758"/>
              <a:gd name="T13" fmla="*/ 13555 h 18757"/>
              <a:gd name="T14" fmla="*/ 16340 w 18758"/>
              <a:gd name="T15" fmla="*/ 12309 h 18757"/>
              <a:gd name="T16" fmla="*/ 15900 w 18758"/>
              <a:gd name="T17" fmla="*/ 4103 h 18757"/>
              <a:gd name="T18" fmla="*/ 16877 w 18758"/>
              <a:gd name="T19" fmla="*/ 7986 h 18757"/>
              <a:gd name="T20" fmla="*/ 16706 w 18758"/>
              <a:gd name="T21" fmla="*/ 8182 h 18757"/>
              <a:gd name="T22" fmla="*/ 16413 w 18758"/>
              <a:gd name="T23" fmla="*/ 9330 h 18757"/>
              <a:gd name="T24" fmla="*/ 15460 w 18758"/>
              <a:gd name="T25" fmla="*/ 8573 h 18757"/>
              <a:gd name="T26" fmla="*/ 15045 w 18758"/>
              <a:gd name="T27" fmla="*/ 8548 h 18757"/>
              <a:gd name="T28" fmla="*/ 16364 w 18758"/>
              <a:gd name="T29" fmla="*/ 9720 h 18757"/>
              <a:gd name="T30" fmla="*/ 15460 w 18758"/>
              <a:gd name="T31" fmla="*/ 11772 h 18757"/>
              <a:gd name="T32" fmla="*/ 14679 w 18758"/>
              <a:gd name="T33" fmla="*/ 13701 h 18757"/>
              <a:gd name="T34" fmla="*/ 13213 w 18758"/>
              <a:gd name="T35" fmla="*/ 14288 h 18757"/>
              <a:gd name="T36" fmla="*/ 12798 w 18758"/>
              <a:gd name="T37" fmla="*/ 12920 h 18757"/>
              <a:gd name="T38" fmla="*/ 12481 w 18758"/>
              <a:gd name="T39" fmla="*/ 11210 h 18757"/>
              <a:gd name="T40" fmla="*/ 11553 w 18758"/>
              <a:gd name="T41" fmla="*/ 10453 h 18757"/>
              <a:gd name="T42" fmla="*/ 10258 w 18758"/>
              <a:gd name="T43" fmla="*/ 8279 h 18757"/>
              <a:gd name="T44" fmla="*/ 11870 w 18758"/>
              <a:gd name="T45" fmla="*/ 7058 h 18757"/>
              <a:gd name="T46" fmla="*/ 13409 w 18758"/>
              <a:gd name="T47" fmla="*/ 7547 h 18757"/>
              <a:gd name="T48" fmla="*/ 14972 w 18758"/>
              <a:gd name="T49" fmla="*/ 7522 h 18757"/>
              <a:gd name="T50" fmla="*/ 13922 w 18758"/>
              <a:gd name="T51" fmla="*/ 6716 h 18757"/>
              <a:gd name="T52" fmla="*/ 12774 w 18758"/>
              <a:gd name="T53" fmla="*/ 6277 h 18757"/>
              <a:gd name="T54" fmla="*/ 11064 w 18758"/>
              <a:gd name="T55" fmla="*/ 7058 h 18757"/>
              <a:gd name="T56" fmla="*/ 11406 w 18758"/>
              <a:gd name="T57" fmla="*/ 6277 h 18757"/>
              <a:gd name="T58" fmla="*/ 11821 w 18758"/>
              <a:gd name="T59" fmla="*/ 5520 h 18757"/>
              <a:gd name="T60" fmla="*/ 12383 w 18758"/>
              <a:gd name="T61" fmla="*/ 4469 h 18757"/>
              <a:gd name="T62" fmla="*/ 7181 w 18758"/>
              <a:gd name="T63" fmla="*/ 2589 h 18757"/>
              <a:gd name="T64" fmla="*/ 7059 w 18758"/>
              <a:gd name="T65" fmla="*/ 3908 h 18757"/>
              <a:gd name="T66" fmla="*/ 5545 w 18758"/>
              <a:gd name="T67" fmla="*/ 3957 h 18757"/>
              <a:gd name="T68" fmla="*/ 4372 w 18758"/>
              <a:gd name="T69" fmla="*/ 4494 h 18757"/>
              <a:gd name="T70" fmla="*/ 6009 w 18758"/>
              <a:gd name="T71" fmla="*/ 4421 h 18757"/>
              <a:gd name="T72" fmla="*/ 6937 w 18758"/>
              <a:gd name="T73" fmla="*/ 5031 h 18757"/>
              <a:gd name="T74" fmla="*/ 5471 w 18758"/>
              <a:gd name="T75" fmla="*/ 6252 h 18757"/>
              <a:gd name="T76" fmla="*/ 2614 w 18758"/>
              <a:gd name="T77" fmla="*/ 7864 h 18757"/>
              <a:gd name="T78" fmla="*/ 2687 w 18758"/>
              <a:gd name="T79" fmla="*/ 8939 h 18757"/>
              <a:gd name="T80" fmla="*/ 4641 w 18758"/>
              <a:gd name="T81" fmla="*/ 9720 h 18757"/>
              <a:gd name="T82" fmla="*/ 6644 w 18758"/>
              <a:gd name="T83" fmla="*/ 10746 h 18757"/>
              <a:gd name="T84" fmla="*/ 8036 w 18758"/>
              <a:gd name="T85" fmla="*/ 11430 h 18757"/>
              <a:gd name="T86" fmla="*/ 7718 w 18758"/>
              <a:gd name="T87" fmla="*/ 12822 h 18757"/>
              <a:gd name="T88" fmla="*/ 6302 w 18758"/>
              <a:gd name="T89" fmla="*/ 14849 h 18757"/>
              <a:gd name="T90" fmla="*/ 5935 w 18758"/>
              <a:gd name="T91" fmla="*/ 16388 h 18757"/>
              <a:gd name="T92" fmla="*/ 5056 w 18758"/>
              <a:gd name="T93" fmla="*/ 15338 h 18757"/>
              <a:gd name="T94" fmla="*/ 4397 w 18758"/>
              <a:gd name="T95" fmla="*/ 12773 h 18757"/>
              <a:gd name="T96" fmla="*/ 3664 w 18758"/>
              <a:gd name="T97" fmla="*/ 10942 h 18757"/>
              <a:gd name="T98" fmla="*/ 3054 w 18758"/>
              <a:gd name="T99" fmla="*/ 9867 h 18757"/>
              <a:gd name="T100" fmla="*/ 1295 w 18758"/>
              <a:gd name="T101" fmla="*/ 7132 h 18757"/>
              <a:gd name="T102" fmla="*/ 4470 w 18758"/>
              <a:gd name="T103" fmla="*/ 3346 h 18757"/>
              <a:gd name="T104" fmla="*/ 6131 w 18758"/>
              <a:gd name="T105" fmla="*/ 2711 h 18757"/>
              <a:gd name="T106" fmla="*/ 4910 w 18758"/>
              <a:gd name="T107" fmla="*/ 1148 h 18757"/>
              <a:gd name="T108" fmla="*/ 733 w 18758"/>
              <a:gd name="T109" fmla="*/ 5739 h 18757"/>
              <a:gd name="T110" fmla="*/ 440 w 18758"/>
              <a:gd name="T111" fmla="*/ 12163 h 18757"/>
              <a:gd name="T112" fmla="*/ 4128 w 18758"/>
              <a:gd name="T113" fmla="*/ 17145 h 18757"/>
              <a:gd name="T114" fmla="*/ 10332 w 18758"/>
              <a:gd name="T115" fmla="*/ 18708 h 18757"/>
              <a:gd name="T116" fmla="*/ 15998 w 18758"/>
              <a:gd name="T117" fmla="*/ 15997 h 18757"/>
              <a:gd name="T118" fmla="*/ 18709 w 18758"/>
              <a:gd name="T119" fmla="*/ 10331 h 18757"/>
              <a:gd name="T120" fmla="*/ 17146 w 18758"/>
              <a:gd name="T121" fmla="*/ 4128 h 18757"/>
              <a:gd name="T122" fmla="*/ 12163 w 18758"/>
              <a:gd name="T123" fmla="*/ 440 h 18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6931025" y="1443038"/>
            <a:ext cx="668338" cy="668337"/>
            <a:chOff x="4366" y="909"/>
            <a:chExt cx="421" cy="421"/>
          </a:xfrm>
        </p:grpSpPr>
        <p:sp>
          <p:nvSpPr>
            <p:cNvPr id="17418" name="Freeform 10"/>
            <p:cNvSpPr>
              <a:spLocks noChangeArrowheads="1"/>
            </p:cNvSpPr>
            <p:nvPr/>
          </p:nvSpPr>
          <p:spPr bwMode="auto">
            <a:xfrm>
              <a:off x="4366" y="909"/>
              <a:ext cx="421" cy="421"/>
            </a:xfrm>
            <a:custGeom>
              <a:avLst/>
              <a:gdLst>
                <a:gd name="T0" fmla="*/ 13506 w 17732"/>
                <a:gd name="T1" fmla="*/ 2785 h 17733"/>
                <a:gd name="T2" fmla="*/ 14068 w 17732"/>
                <a:gd name="T3" fmla="*/ 3054 h 17733"/>
                <a:gd name="T4" fmla="*/ 14556 w 17732"/>
                <a:gd name="T5" fmla="*/ 3493 h 17733"/>
                <a:gd name="T6" fmla="*/ 14874 w 17732"/>
                <a:gd name="T7" fmla="*/ 4031 h 17733"/>
                <a:gd name="T8" fmla="*/ 15021 w 17732"/>
                <a:gd name="T9" fmla="*/ 4641 h 17733"/>
                <a:gd name="T10" fmla="*/ 14996 w 17732"/>
                <a:gd name="T11" fmla="*/ 5252 h 17733"/>
                <a:gd name="T12" fmla="*/ 14776 w 17732"/>
                <a:gd name="T13" fmla="*/ 5838 h 17733"/>
                <a:gd name="T14" fmla="*/ 14410 w 17732"/>
                <a:gd name="T15" fmla="*/ 6375 h 17733"/>
                <a:gd name="T16" fmla="*/ 13189 w 17732"/>
                <a:gd name="T17" fmla="*/ 7499 h 17733"/>
                <a:gd name="T18" fmla="*/ 12725 w 17732"/>
                <a:gd name="T19" fmla="*/ 7548 h 17733"/>
                <a:gd name="T20" fmla="*/ 12334 w 17732"/>
                <a:gd name="T21" fmla="*/ 7328 h 17733"/>
                <a:gd name="T22" fmla="*/ 10234 w 17732"/>
                <a:gd name="T23" fmla="*/ 5154 h 17733"/>
                <a:gd name="T24" fmla="*/ 10185 w 17732"/>
                <a:gd name="T25" fmla="*/ 4690 h 17733"/>
                <a:gd name="T26" fmla="*/ 10405 w 17732"/>
                <a:gd name="T27" fmla="*/ 4299 h 17733"/>
                <a:gd name="T28" fmla="*/ 11699 w 17732"/>
                <a:gd name="T29" fmla="*/ 3054 h 17733"/>
                <a:gd name="T30" fmla="*/ 12261 w 17732"/>
                <a:gd name="T31" fmla="*/ 2785 h 17733"/>
                <a:gd name="T32" fmla="*/ 8377 w 17732"/>
                <a:gd name="T33" fmla="*/ 8867 h 17733"/>
                <a:gd name="T34" fmla="*/ 8646 w 17732"/>
                <a:gd name="T35" fmla="*/ 8964 h 17733"/>
                <a:gd name="T36" fmla="*/ 8817 w 17732"/>
                <a:gd name="T37" fmla="*/ 9184 h 17733"/>
                <a:gd name="T38" fmla="*/ 8841 w 17732"/>
                <a:gd name="T39" fmla="*/ 9453 h 17733"/>
                <a:gd name="T40" fmla="*/ 8719 w 17732"/>
                <a:gd name="T41" fmla="*/ 9697 h 17733"/>
                <a:gd name="T42" fmla="*/ 6033 w 17732"/>
                <a:gd name="T43" fmla="*/ 12359 h 17733"/>
                <a:gd name="T44" fmla="*/ 5642 w 17732"/>
                <a:gd name="T45" fmla="*/ 12359 h 17733"/>
                <a:gd name="T46" fmla="*/ 5422 w 17732"/>
                <a:gd name="T47" fmla="*/ 12164 h 17733"/>
                <a:gd name="T48" fmla="*/ 5349 w 17732"/>
                <a:gd name="T49" fmla="*/ 11895 h 17733"/>
                <a:gd name="T50" fmla="*/ 5422 w 17732"/>
                <a:gd name="T51" fmla="*/ 11626 h 17733"/>
                <a:gd name="T52" fmla="*/ 8109 w 17732"/>
                <a:gd name="T53" fmla="*/ 8964 h 17733"/>
                <a:gd name="T54" fmla="*/ 8377 w 17732"/>
                <a:gd name="T55" fmla="*/ 8867 h 17733"/>
                <a:gd name="T56" fmla="*/ 13751 w 17732"/>
                <a:gd name="T57" fmla="*/ 50 h 17733"/>
                <a:gd name="T58" fmla="*/ 12163 w 17732"/>
                <a:gd name="T59" fmla="*/ 367 h 17733"/>
                <a:gd name="T60" fmla="*/ 11015 w 17732"/>
                <a:gd name="T61" fmla="*/ 856 h 17733"/>
                <a:gd name="T62" fmla="*/ 10502 w 17732"/>
                <a:gd name="T63" fmla="*/ 1271 h 17733"/>
                <a:gd name="T64" fmla="*/ 245 w 17732"/>
                <a:gd name="T65" fmla="*/ 6253 h 17733"/>
                <a:gd name="T66" fmla="*/ 0 w 17732"/>
                <a:gd name="T67" fmla="*/ 6400 h 17733"/>
                <a:gd name="T68" fmla="*/ 74 w 17732"/>
                <a:gd name="T69" fmla="*/ 6668 h 17733"/>
                <a:gd name="T70" fmla="*/ 2272 w 17732"/>
                <a:gd name="T71" fmla="*/ 9502 h 17733"/>
                <a:gd name="T72" fmla="*/ 684 w 17732"/>
                <a:gd name="T73" fmla="*/ 9843 h 17733"/>
                <a:gd name="T74" fmla="*/ 562 w 17732"/>
                <a:gd name="T75" fmla="*/ 10112 h 17733"/>
                <a:gd name="T76" fmla="*/ 733 w 17732"/>
                <a:gd name="T77" fmla="*/ 10454 h 17733"/>
                <a:gd name="T78" fmla="*/ 7498 w 17732"/>
                <a:gd name="T79" fmla="*/ 17146 h 17733"/>
                <a:gd name="T80" fmla="*/ 7791 w 17732"/>
                <a:gd name="T81" fmla="*/ 17122 h 17733"/>
                <a:gd name="T82" fmla="*/ 7987 w 17732"/>
                <a:gd name="T83" fmla="*/ 16780 h 17733"/>
                <a:gd name="T84" fmla="*/ 10942 w 17732"/>
                <a:gd name="T85" fmla="*/ 17561 h 17733"/>
                <a:gd name="T86" fmla="*/ 11259 w 17732"/>
                <a:gd name="T87" fmla="*/ 17732 h 17733"/>
                <a:gd name="T88" fmla="*/ 11455 w 17732"/>
                <a:gd name="T89" fmla="*/ 17586 h 17733"/>
                <a:gd name="T90" fmla="*/ 11504 w 17732"/>
                <a:gd name="T91" fmla="*/ 12188 h 17733"/>
                <a:gd name="T92" fmla="*/ 16730 w 17732"/>
                <a:gd name="T93" fmla="*/ 6888 h 17733"/>
                <a:gd name="T94" fmla="*/ 17194 w 17732"/>
                <a:gd name="T95" fmla="*/ 6058 h 17733"/>
                <a:gd name="T96" fmla="*/ 17609 w 17732"/>
                <a:gd name="T97" fmla="*/ 4519 h 17733"/>
                <a:gd name="T98" fmla="*/ 17731 w 17732"/>
                <a:gd name="T99" fmla="*/ 2907 h 17733"/>
                <a:gd name="T100" fmla="*/ 17658 w 17732"/>
                <a:gd name="T101" fmla="*/ 1515 h 17733"/>
                <a:gd name="T102" fmla="*/ 17414 w 17732"/>
                <a:gd name="T103" fmla="*/ 587 h 17733"/>
                <a:gd name="T104" fmla="*/ 17243 w 17732"/>
                <a:gd name="T105" fmla="*/ 392 h 17733"/>
                <a:gd name="T106" fmla="*/ 16584 w 17732"/>
                <a:gd name="T107" fmla="*/ 148 h 17733"/>
                <a:gd name="T108" fmla="*/ 15314 w 17732"/>
                <a:gd name="T109" fmla="*/ 1 h 17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Freeform 11"/>
            <p:cNvSpPr>
              <a:spLocks noChangeArrowheads="1"/>
            </p:cNvSpPr>
            <p:nvPr/>
          </p:nvSpPr>
          <p:spPr bwMode="auto">
            <a:xfrm>
              <a:off x="4392" y="1237"/>
              <a:ext cx="68" cy="6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0 0 0"/>
                <a:gd name="G10" fmla="+- 0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T0" fmla="*/ 2028 w 2932"/>
                <a:gd name="T1" fmla="*/ 1 h 2932"/>
                <a:gd name="T2" fmla="*/ 1857 w 2932"/>
                <a:gd name="T3" fmla="*/ 25 h 2932"/>
                <a:gd name="T4" fmla="*/ 1686 w 2932"/>
                <a:gd name="T5" fmla="*/ 74 h 2932"/>
                <a:gd name="T6" fmla="*/ 1515 w 2932"/>
                <a:gd name="T7" fmla="*/ 147 h 2932"/>
                <a:gd name="T8" fmla="*/ 1369 w 2932"/>
                <a:gd name="T9" fmla="*/ 269 h 2932"/>
                <a:gd name="T10" fmla="*/ 1222 w 2932"/>
                <a:gd name="T11" fmla="*/ 489 h 2932"/>
                <a:gd name="T12" fmla="*/ 1002 w 2932"/>
                <a:gd name="T13" fmla="*/ 831 h 2932"/>
                <a:gd name="T14" fmla="*/ 563 w 2932"/>
                <a:gd name="T15" fmla="*/ 1735 h 2932"/>
                <a:gd name="T16" fmla="*/ 172 w 2932"/>
                <a:gd name="T17" fmla="*/ 2565 h 2932"/>
                <a:gd name="T18" fmla="*/ 1 w 2932"/>
                <a:gd name="T19" fmla="*/ 2932 h 2932"/>
                <a:gd name="T20" fmla="*/ 1 w 2932"/>
                <a:gd name="T21" fmla="*/ 2932 h 2932"/>
                <a:gd name="T22" fmla="*/ 367 w 2932"/>
                <a:gd name="T23" fmla="*/ 2761 h 2932"/>
                <a:gd name="T24" fmla="*/ 1198 w 2932"/>
                <a:gd name="T25" fmla="*/ 2370 h 2932"/>
                <a:gd name="T26" fmla="*/ 2101 w 2932"/>
                <a:gd name="T27" fmla="*/ 1930 h 2932"/>
                <a:gd name="T28" fmla="*/ 2443 w 2932"/>
                <a:gd name="T29" fmla="*/ 1710 h 2932"/>
                <a:gd name="T30" fmla="*/ 2663 w 2932"/>
                <a:gd name="T31" fmla="*/ 1564 h 2932"/>
                <a:gd name="T32" fmla="*/ 2785 w 2932"/>
                <a:gd name="T33" fmla="*/ 1417 h 2932"/>
                <a:gd name="T34" fmla="*/ 2858 w 2932"/>
                <a:gd name="T35" fmla="*/ 1246 h 2932"/>
                <a:gd name="T36" fmla="*/ 2907 w 2932"/>
                <a:gd name="T37" fmla="*/ 1075 h 2932"/>
                <a:gd name="T38" fmla="*/ 2932 w 2932"/>
                <a:gd name="T39" fmla="*/ 904 h 2932"/>
                <a:gd name="T40" fmla="*/ 2907 w 2932"/>
                <a:gd name="T41" fmla="*/ 733 h 2932"/>
                <a:gd name="T42" fmla="*/ 2858 w 2932"/>
                <a:gd name="T43" fmla="*/ 562 h 2932"/>
                <a:gd name="T44" fmla="*/ 2785 w 2932"/>
                <a:gd name="T45" fmla="*/ 416 h 2932"/>
                <a:gd name="T46" fmla="*/ 2663 w 2932"/>
                <a:gd name="T47" fmla="*/ 269 h 2932"/>
                <a:gd name="T48" fmla="*/ 2517 w 2932"/>
                <a:gd name="T49" fmla="*/ 147 h 2932"/>
                <a:gd name="T50" fmla="*/ 2370 w 2932"/>
                <a:gd name="T51" fmla="*/ 74 h 2932"/>
                <a:gd name="T52" fmla="*/ 2199 w 2932"/>
                <a:gd name="T53" fmla="*/ 25 h 2932"/>
                <a:gd name="T54" fmla="*/ 2028 w 2932"/>
                <a:gd name="T55" fmla="*/ 1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12"/>
            <p:cNvSpPr>
              <a:spLocks noChangeArrowheads="1"/>
            </p:cNvSpPr>
            <p:nvPr/>
          </p:nvSpPr>
          <p:spPr bwMode="auto">
            <a:xfrm>
              <a:off x="4446" y="1278"/>
              <a:ext cx="43" cy="4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0 0 0"/>
                <a:gd name="G8" fmla="+- 1 0 0"/>
                <a:gd name="G9" fmla="+- 1 0 0"/>
                <a:gd name="G10" fmla="+- 1881 0 0"/>
                <a:gd name="G11" fmla="+- 188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0 0 0"/>
                <a:gd name="G27" fmla="+- 1 0 0"/>
                <a:gd name="G28" fmla="+- 1 0 0"/>
                <a:gd name="G29" fmla="+- 1 0 0"/>
                <a:gd name="T0" fmla="*/ 1124 w 1881"/>
                <a:gd name="T1" fmla="*/ 0 h 1881"/>
                <a:gd name="T2" fmla="*/ 977 w 1881"/>
                <a:gd name="T3" fmla="*/ 25 h 1881"/>
                <a:gd name="T4" fmla="*/ 831 w 1881"/>
                <a:gd name="T5" fmla="*/ 74 h 1881"/>
                <a:gd name="T6" fmla="*/ 709 w 1881"/>
                <a:gd name="T7" fmla="*/ 147 h 1881"/>
                <a:gd name="T8" fmla="*/ 586 w 1881"/>
                <a:gd name="T9" fmla="*/ 245 h 1881"/>
                <a:gd name="T10" fmla="*/ 464 w 1881"/>
                <a:gd name="T11" fmla="*/ 391 h 1881"/>
                <a:gd name="T12" fmla="*/ 367 w 1881"/>
                <a:gd name="T13" fmla="*/ 611 h 1881"/>
                <a:gd name="T14" fmla="*/ 269 w 1881"/>
                <a:gd name="T15" fmla="*/ 880 h 1881"/>
                <a:gd name="T16" fmla="*/ 171 w 1881"/>
                <a:gd name="T17" fmla="*/ 1173 h 1881"/>
                <a:gd name="T18" fmla="*/ 49 w 1881"/>
                <a:gd name="T19" fmla="*/ 1686 h 1881"/>
                <a:gd name="T20" fmla="*/ 0 w 1881"/>
                <a:gd name="T21" fmla="*/ 1881 h 1881"/>
                <a:gd name="T22" fmla="*/ 0 w 1881"/>
                <a:gd name="T23" fmla="*/ 1881 h 1881"/>
                <a:gd name="T24" fmla="*/ 220 w 1881"/>
                <a:gd name="T25" fmla="*/ 1857 h 1881"/>
                <a:gd name="T26" fmla="*/ 733 w 1881"/>
                <a:gd name="T27" fmla="*/ 1710 h 1881"/>
                <a:gd name="T28" fmla="*/ 1002 w 1881"/>
                <a:gd name="T29" fmla="*/ 1637 h 1881"/>
                <a:gd name="T30" fmla="*/ 1270 w 1881"/>
                <a:gd name="T31" fmla="*/ 1539 h 1881"/>
                <a:gd name="T32" fmla="*/ 1515 w 1881"/>
                <a:gd name="T33" fmla="*/ 1417 h 1881"/>
                <a:gd name="T34" fmla="*/ 1661 w 1881"/>
                <a:gd name="T35" fmla="*/ 1319 h 1881"/>
                <a:gd name="T36" fmla="*/ 1759 w 1881"/>
                <a:gd name="T37" fmla="*/ 1197 h 1881"/>
                <a:gd name="T38" fmla="*/ 1832 w 1881"/>
                <a:gd name="T39" fmla="*/ 1051 h 1881"/>
                <a:gd name="T40" fmla="*/ 1881 w 1881"/>
                <a:gd name="T41" fmla="*/ 928 h 1881"/>
                <a:gd name="T42" fmla="*/ 1881 w 1881"/>
                <a:gd name="T43" fmla="*/ 782 h 1881"/>
                <a:gd name="T44" fmla="*/ 1881 w 1881"/>
                <a:gd name="T45" fmla="*/ 635 h 1881"/>
                <a:gd name="T46" fmla="*/ 1832 w 1881"/>
                <a:gd name="T47" fmla="*/ 489 h 1881"/>
                <a:gd name="T48" fmla="*/ 1759 w 1881"/>
                <a:gd name="T49" fmla="*/ 367 h 1881"/>
                <a:gd name="T50" fmla="*/ 1661 w 1881"/>
                <a:gd name="T51" fmla="*/ 245 h 1881"/>
                <a:gd name="T52" fmla="*/ 1539 w 1881"/>
                <a:gd name="T53" fmla="*/ 147 h 1881"/>
                <a:gd name="T54" fmla="*/ 1417 w 1881"/>
                <a:gd name="T55" fmla="*/ 74 h 1881"/>
                <a:gd name="T56" fmla="*/ 1270 w 1881"/>
                <a:gd name="T57" fmla="*/ 25 h 1881"/>
                <a:gd name="T58" fmla="*/ 1124 w 1881"/>
                <a:gd name="T59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Freeform 13"/>
            <p:cNvSpPr>
              <a:spLocks noChangeArrowheads="1"/>
            </p:cNvSpPr>
            <p:nvPr/>
          </p:nvSpPr>
          <p:spPr bwMode="auto">
            <a:xfrm>
              <a:off x="4376" y="1208"/>
              <a:ext cx="43" cy="4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0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0 0 0"/>
                <a:gd name="G18" fmla="+- 1 0 0"/>
                <a:gd name="G19" fmla="+- 1 0 0"/>
                <a:gd name="G20" fmla="+- 1 0 0"/>
                <a:gd name="G21" fmla="+- 0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T0" fmla="*/ 953 w 1882"/>
                <a:gd name="T1" fmla="*/ 1 h 1882"/>
                <a:gd name="T2" fmla="*/ 831 w 1882"/>
                <a:gd name="T3" fmla="*/ 49 h 1882"/>
                <a:gd name="T4" fmla="*/ 684 w 1882"/>
                <a:gd name="T5" fmla="*/ 123 h 1882"/>
                <a:gd name="T6" fmla="*/ 562 w 1882"/>
                <a:gd name="T7" fmla="*/ 220 h 1882"/>
                <a:gd name="T8" fmla="*/ 465 w 1882"/>
                <a:gd name="T9" fmla="*/ 367 h 1882"/>
                <a:gd name="T10" fmla="*/ 342 w 1882"/>
                <a:gd name="T11" fmla="*/ 611 h 1882"/>
                <a:gd name="T12" fmla="*/ 245 w 1882"/>
                <a:gd name="T13" fmla="*/ 880 h 1882"/>
                <a:gd name="T14" fmla="*/ 171 w 1882"/>
                <a:gd name="T15" fmla="*/ 1148 h 1882"/>
                <a:gd name="T16" fmla="*/ 25 w 1882"/>
                <a:gd name="T17" fmla="*/ 1661 h 1882"/>
                <a:gd name="T18" fmla="*/ 1 w 1882"/>
                <a:gd name="T19" fmla="*/ 1881 h 1882"/>
                <a:gd name="T20" fmla="*/ 196 w 1882"/>
                <a:gd name="T21" fmla="*/ 1832 h 1882"/>
                <a:gd name="T22" fmla="*/ 709 w 1882"/>
                <a:gd name="T23" fmla="*/ 1710 h 1882"/>
                <a:gd name="T24" fmla="*/ 1002 w 1882"/>
                <a:gd name="T25" fmla="*/ 1613 h 1882"/>
                <a:gd name="T26" fmla="*/ 1271 w 1882"/>
                <a:gd name="T27" fmla="*/ 1515 h 1882"/>
                <a:gd name="T28" fmla="*/ 1490 w 1882"/>
                <a:gd name="T29" fmla="*/ 1417 h 1882"/>
                <a:gd name="T30" fmla="*/ 1637 w 1882"/>
                <a:gd name="T31" fmla="*/ 1295 h 1882"/>
                <a:gd name="T32" fmla="*/ 1735 w 1882"/>
                <a:gd name="T33" fmla="*/ 1173 h 1882"/>
                <a:gd name="T34" fmla="*/ 1808 w 1882"/>
                <a:gd name="T35" fmla="*/ 1051 h 1882"/>
                <a:gd name="T36" fmla="*/ 1857 w 1882"/>
                <a:gd name="T37" fmla="*/ 904 h 1882"/>
                <a:gd name="T38" fmla="*/ 1881 w 1882"/>
                <a:gd name="T39" fmla="*/ 758 h 1882"/>
                <a:gd name="T40" fmla="*/ 1857 w 1882"/>
                <a:gd name="T41" fmla="*/ 611 h 1882"/>
                <a:gd name="T42" fmla="*/ 1808 w 1882"/>
                <a:gd name="T43" fmla="*/ 465 h 1882"/>
                <a:gd name="T44" fmla="*/ 1735 w 1882"/>
                <a:gd name="T45" fmla="*/ 343 h 1882"/>
                <a:gd name="T46" fmla="*/ 1637 w 1882"/>
                <a:gd name="T47" fmla="*/ 220 h 1882"/>
                <a:gd name="T48" fmla="*/ 1515 w 1882"/>
                <a:gd name="T49" fmla="*/ 123 h 1882"/>
                <a:gd name="T50" fmla="*/ 1393 w 1882"/>
                <a:gd name="T51" fmla="*/ 49 h 1882"/>
                <a:gd name="T52" fmla="*/ 1246 w 1882"/>
                <a:gd name="T53" fmla="*/ 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2" name="Freeform 14"/>
          <p:cNvSpPr>
            <a:spLocks noChangeArrowheads="1"/>
          </p:cNvSpPr>
          <p:nvPr/>
        </p:nvSpPr>
        <p:spPr bwMode="auto">
          <a:xfrm rot="19980000">
            <a:off x="7431088" y="487363"/>
            <a:ext cx="279400" cy="2667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Freeform 15"/>
          <p:cNvSpPr>
            <a:spLocks noChangeArrowheads="1"/>
          </p:cNvSpPr>
          <p:nvPr/>
        </p:nvSpPr>
        <p:spPr bwMode="auto">
          <a:xfrm rot="1500000">
            <a:off x="7843838" y="2079625"/>
            <a:ext cx="279400" cy="2667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Freeform 16"/>
          <p:cNvSpPr>
            <a:spLocks noChangeArrowheads="1"/>
          </p:cNvSpPr>
          <p:nvPr/>
        </p:nvSpPr>
        <p:spPr bwMode="auto">
          <a:xfrm rot="1980000">
            <a:off x="8121650" y="1450975"/>
            <a:ext cx="192088" cy="18415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4617 256 1"/>
              <a:gd name="T1" fmla="*/ 0 256 1"/>
              <a:gd name="G9" fmla="+- 0 T0 T1"/>
              <a:gd name="G10" fmla="cos 0 G9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0 0 0"/>
              <a:gd name="G20" fmla="+- 0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T2" fmla="*/ 0 256 1"/>
              <a:gd name="T3" fmla="*/ 0 256 1"/>
              <a:gd name="G30" fmla="+- 0 T2 T3"/>
              <a:gd name="G31" fmla="cos 54736 G30"/>
              <a:gd name="T4" fmla="*/ 0 256 1"/>
              <a:gd name="T5" fmla="*/ 0 256 1"/>
              <a:gd name="G32" fmla="+- 0 T4 T5"/>
              <a:gd name="G33" fmla="sin 64335 G32"/>
              <a:gd name="G34" fmla="+- G31 G33 0"/>
              <a:gd name="G35" fmla="+- G34 10800 0"/>
              <a:gd name="T6" fmla="*/ 0 256 1"/>
              <a:gd name="T7" fmla="*/ 0 256 1"/>
              <a:gd name="G36" fmla="+- 0 T6 T7"/>
              <a:gd name="G37" fmla="cos 54736 G36"/>
              <a:gd name="T8" fmla="*/ 0 256 1"/>
              <a:gd name="T9" fmla="*/ 0 256 1"/>
              <a:gd name="G38" fmla="+- 0 T8 T9"/>
              <a:gd name="G39" fmla="sin 64506 G38"/>
              <a:gd name="G40" fmla="+- G37 G39 0"/>
              <a:gd name="G41" fmla="+- G40 1080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0 0 0"/>
              <a:gd name="G50" fmla="+- 0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*/ 1 12139 2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+- 1 0 0"/>
              <a:gd name="G96" fmla="+- 1 0 0"/>
              <a:gd name="G97" fmla="+- 1 0 0"/>
              <a:gd name="G98" fmla="+- 1 0 0"/>
              <a:gd name="G99" fmla="+- 1 0 0"/>
              <a:gd name="G100" fmla="+- 1 0 0"/>
              <a:gd name="T10" fmla="*/ 7499 w 15144"/>
              <a:gd name="T11" fmla="*/ 25 h 14460"/>
              <a:gd name="T12" fmla="*/ 7328 w 15144"/>
              <a:gd name="T13" fmla="*/ 172 h 14460"/>
              <a:gd name="T14" fmla="*/ 5594 w 15144"/>
              <a:gd name="T15" fmla="*/ 4104 h 14460"/>
              <a:gd name="T16" fmla="*/ 5398 w 15144"/>
              <a:gd name="T17" fmla="*/ 4373 h 14460"/>
              <a:gd name="T18" fmla="*/ 5130 w 15144"/>
              <a:gd name="T19" fmla="*/ 4617 h 14460"/>
              <a:gd name="T20" fmla="*/ 4812 w 15144"/>
              <a:gd name="T21" fmla="*/ 4788 h 14460"/>
              <a:gd name="T22" fmla="*/ 4495 w 15144"/>
              <a:gd name="T23" fmla="*/ 4886 h 14460"/>
              <a:gd name="T24" fmla="*/ 245 w 15144"/>
              <a:gd name="T25" fmla="*/ 5325 h 14460"/>
              <a:gd name="T26" fmla="*/ 50 w 15144"/>
              <a:gd name="T27" fmla="*/ 5423 h 14460"/>
              <a:gd name="T28" fmla="*/ 1 w 15144"/>
              <a:gd name="T29" fmla="*/ 5594 h 14460"/>
              <a:gd name="T30" fmla="*/ 74 w 15144"/>
              <a:gd name="T31" fmla="*/ 5789 h 14460"/>
              <a:gd name="T32" fmla="*/ 3274 w 15144"/>
              <a:gd name="T33" fmla="*/ 8647 h 14460"/>
              <a:gd name="T34" fmla="*/ 3493 w 15144"/>
              <a:gd name="T35" fmla="*/ 8915 h 14460"/>
              <a:gd name="T36" fmla="*/ 3640 w 15144"/>
              <a:gd name="T37" fmla="*/ 9257 h 14460"/>
              <a:gd name="T38" fmla="*/ 3713 w 15144"/>
              <a:gd name="T39" fmla="*/ 9599 h 14460"/>
              <a:gd name="T40" fmla="*/ 3689 w 15144"/>
              <a:gd name="T41" fmla="*/ 9941 h 14460"/>
              <a:gd name="T42" fmla="*/ 2785 w 15144"/>
              <a:gd name="T43" fmla="*/ 14142 h 14460"/>
              <a:gd name="T44" fmla="*/ 2834 w 15144"/>
              <a:gd name="T45" fmla="*/ 14337 h 14460"/>
              <a:gd name="T46" fmla="*/ 2981 w 15144"/>
              <a:gd name="T47" fmla="*/ 14435 h 14460"/>
              <a:gd name="T48" fmla="*/ 3200 w 15144"/>
              <a:gd name="T49" fmla="*/ 14411 h 14460"/>
              <a:gd name="T50" fmla="*/ 6888 w 15144"/>
              <a:gd name="T51" fmla="*/ 12261 h 14460"/>
              <a:gd name="T52" fmla="*/ 7206 w 15144"/>
              <a:gd name="T53" fmla="*/ 12139 h 14460"/>
              <a:gd name="T54" fmla="*/ 7743 w 15144"/>
              <a:gd name="T55" fmla="*/ 12115 h 14460"/>
              <a:gd name="T56" fmla="*/ 8109 w 15144"/>
              <a:gd name="T57" fmla="*/ 12188 h 14460"/>
              <a:gd name="T58" fmla="*/ 11822 w 15144"/>
              <a:gd name="T59" fmla="*/ 14362 h 14460"/>
              <a:gd name="T60" fmla="*/ 12066 w 15144"/>
              <a:gd name="T61" fmla="*/ 14459 h 14460"/>
              <a:gd name="T62" fmla="*/ 12261 w 15144"/>
              <a:gd name="T63" fmla="*/ 14411 h 14460"/>
              <a:gd name="T64" fmla="*/ 12335 w 15144"/>
              <a:gd name="T65" fmla="*/ 14240 h 14460"/>
              <a:gd name="T66" fmla="*/ 12335 w 15144"/>
              <a:gd name="T67" fmla="*/ 13995 h 14460"/>
              <a:gd name="T68" fmla="*/ 11431 w 15144"/>
              <a:gd name="T69" fmla="*/ 9770 h 14460"/>
              <a:gd name="T70" fmla="*/ 11455 w 15144"/>
              <a:gd name="T71" fmla="*/ 9428 h 14460"/>
              <a:gd name="T72" fmla="*/ 11577 w 15144"/>
              <a:gd name="T73" fmla="*/ 9086 h 14460"/>
              <a:gd name="T74" fmla="*/ 11748 w 15144"/>
              <a:gd name="T75" fmla="*/ 8769 h 14460"/>
              <a:gd name="T76" fmla="*/ 14948 w 15144"/>
              <a:gd name="T77" fmla="*/ 5911 h 14460"/>
              <a:gd name="T78" fmla="*/ 15119 w 15144"/>
              <a:gd name="T79" fmla="*/ 5692 h 14460"/>
              <a:gd name="T80" fmla="*/ 15143 w 15144"/>
              <a:gd name="T81" fmla="*/ 5521 h 14460"/>
              <a:gd name="T82" fmla="*/ 15021 w 15144"/>
              <a:gd name="T83" fmla="*/ 5374 h 14460"/>
              <a:gd name="T84" fmla="*/ 14752 w 15144"/>
              <a:gd name="T85" fmla="*/ 5301 h 14460"/>
              <a:gd name="T86" fmla="*/ 10478 w 15144"/>
              <a:gd name="T87" fmla="*/ 4861 h 14460"/>
              <a:gd name="T88" fmla="*/ 10161 w 15144"/>
              <a:gd name="T89" fmla="*/ 4715 h 14460"/>
              <a:gd name="T90" fmla="*/ 9868 w 15144"/>
              <a:gd name="T91" fmla="*/ 4495 h 14460"/>
              <a:gd name="T92" fmla="*/ 9624 w 15144"/>
              <a:gd name="T93" fmla="*/ 4226 h 14460"/>
              <a:gd name="T94" fmla="*/ 7890 w 15144"/>
              <a:gd name="T95" fmla="*/ 294 h 14460"/>
              <a:gd name="T96" fmla="*/ 7743 w 15144"/>
              <a:gd name="T97" fmla="*/ 74 h 14460"/>
              <a:gd name="T98" fmla="*/ 7572 w 15144"/>
              <a:gd name="T99" fmla="*/ 1 h 14460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1795463" y="1265238"/>
            <a:ext cx="5476875" cy="390525"/>
          </a:xfrm>
          <a:ln/>
        </p:spPr>
        <p:txBody>
          <a:bodyPr lIns="91440" tIns="91440" rIns="91440" bIns="91440" anchor="ctr"/>
          <a:lstStyle/>
          <a:p>
            <a:pPr marL="0" indent="0">
              <a:lnSpc>
                <a:spcPct val="10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000"/>
              <a:t>Όλοι ξέρουμε τι είναι μια επανάληψη, μια σειρά απο βήματα που γίνεται ξανά και ξανά μέχρι να γίνει κάτι που θα σπάσει αυτό το μοτίβο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l-GR" sz="2000"/>
              <a:t>(πχ ο βηματισμός μας, εισπνοή-εκπνοή)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4788"/>
            <a:ext cx="8229600" cy="858837"/>
          </a:xfrm>
          <a:ln/>
        </p:spPr>
        <p:txBody>
          <a:bodyPr lIns="0" tIns="12240" rIns="0" bIns="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/>
              <a:t>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622675" y="3379788"/>
            <a:ext cx="5476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0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Aft>
                <a:spcPts val="1425"/>
              </a:spcAft>
              <a:buClrTx/>
              <a:buFontTx/>
              <a:buNone/>
            </a:pPr>
            <a:r>
              <a:rPr lang="el-GR" sz="1600">
                <a:cs typeface="Arial" charset="0"/>
              </a:rPr>
              <a:t>Έτσι υπάρχει και η “Δομή Επανάληψης” εδώ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3127115</TotalTime>
  <Words>1068</Words>
  <Application>Microsoft Office PowerPoint</Application>
  <PresentationFormat>Custom</PresentationFormat>
  <Paragraphs>135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Times New Roman</vt:lpstr>
      <vt:lpstr>Arial</vt:lpstr>
      <vt:lpstr>Microsoft YaHei</vt:lpstr>
      <vt:lpstr>Raleway</vt:lpstr>
      <vt:lpstr>StarSymbol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Ανακεφαλαίωση      Final Part   </vt:lpstr>
      <vt:lpstr> </vt:lpstr>
      <vt:lpstr>Και πώς δουλεύει αυτό στον προγραμματισμό;</vt:lpstr>
      <vt:lpstr>Αυτό είναι όλο όμως; δεν γίνεται ο κώδικας πολύ μονότονος;</vt:lpstr>
      <vt:lpstr>If...else...</vt:lpstr>
      <vt:lpstr>If...elif...else</vt:lpstr>
      <vt:lpstr>If...if...</vt:lpstr>
      <vt:lpstr>PowerPoint Presentation</vt:lpstr>
      <vt:lpstr> </vt:lpstr>
      <vt:lpstr>Πώς/Γιατί όμως θα τη χρησιμοποιήσω σε ενα πρόγραμμα;</vt:lpstr>
      <vt:lpstr>Ναί αλλά πώς το αναπαριστώ όλο αυτό σε κώδικα;</vt:lpstr>
      <vt:lpstr>Τα δύο είδη επαναλήψεων</vt:lpstr>
      <vt:lpstr>Τα δύο είδη επαναλήψεων 2</vt:lpstr>
      <vt:lpstr>Μα δάσκαλε, τι ειναι το in range που είχε η for; Γιατι δεν αλλάζαμε τον μετρητή;</vt:lpstr>
      <vt:lpstr>Μα δάσκαλε, τι ειναι το in range που είχε η for; Γιατι δεν αλλάζαμε τον μετρητή;</vt:lpstr>
      <vt:lpstr>Μα δάσκαλε, τι είναι το in range που είχε η for; Γιατί δεν αλλάζαμε τον μετρητή;</vt:lpstr>
      <vt:lpstr>Range example</vt:lpstr>
      <vt:lpstr>In example</vt:lpstr>
      <vt:lpstr>Τα δύο είδη επαναλήψεων 3 Η επιστροφή της επανάληψης</vt:lpstr>
      <vt:lpstr>PowerPoint Presentation</vt:lpstr>
      <vt:lpstr>PowerPoint Presentation</vt:lpstr>
      <vt:lpstr>PowerPoint Presentation</vt:lpstr>
      <vt:lpstr> </vt:lpstr>
      <vt:lpstr>Πώς δημιουργώ μία λίστα;</vt:lpstr>
      <vt:lpstr>Πώς δημιουργώ μια λίστα;</vt:lpstr>
      <vt:lpstr>Προσοχή νεαροί πάνταγουανς!</vt:lpstr>
      <vt:lpstr>Προσοχή νεαροί πάνταγουανς!</vt:lpstr>
      <vt:lpstr>Ανακαλύπτοντας τα μυστικά της λίστας</vt:lpstr>
      <vt:lpstr>Γιατί είναι τόσο κακό να ξεκινήσω απ το 1; τι θα συμβεί;</vt:lpstr>
      <vt:lpstr>Ανακαλύπτοντας κι άλλα μυστικά της λίστας</vt:lpstr>
      <vt:lpstr>Εγώ όμως θέλω όλα τα στοιχεία της λίστας αλλά ένα-ένα, τι κάνω;</vt:lpstr>
      <vt:lpstr>Εμφάνιση κάθε στοιχείου της λίστας</vt:lpstr>
      <vt:lpstr>Ξέχασα να βάλω το βούτυρο στη λίστα μου Τι κάνω τωρα;</vt:lpstr>
      <vt:lpstr>Τι είναι το append();</vt:lpstr>
      <vt:lpstr>Τελικά έχω βούτυρο, δε θέλω να ξαναπάρω Τι κάνω τωρα;</vt:lpstr>
      <vt:lpstr>Τι είναι το remove();</vt:lpstr>
      <vt:lpstr>Credits </vt:lpstr>
      <vt:lpstr>Αυτή η διαφάνεια σημαίνει το τέλος του επαναληπτικού μέρους του workshop ας κάνουμε ένα διάλειμμα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Ανακεφαλαίωση      Final Part   </dc:title>
  <dc:creator>Vasilis Dimitriadis</dc:creator>
  <cp:lastModifiedBy>Vasilis Dimitriadis</cp:lastModifiedBy>
  <cp:revision>14</cp:revision>
  <cp:lastPrinted>1601-01-01T00:00:00Z</cp:lastPrinted>
  <dcterms:created xsi:type="dcterms:W3CDTF">1601-01-01T00:00:00Z</dcterms:created>
  <dcterms:modified xsi:type="dcterms:W3CDTF">2018-03-10T15:03:45Z</dcterms:modified>
</cp:coreProperties>
</file>