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74" r:id="rId13"/>
    <p:sldId id="27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BAA9E3-D1F3-4EB0-8587-7C8594F86D8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3"/>
            <p14:sldId id="263"/>
            <p14:sldId id="264"/>
            <p14:sldId id="265"/>
            <p14:sldId id="274"/>
            <p14:sldId id="27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68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1905-ED32-4186-8482-EA74E3D8DD6C}" type="datetimeFigureOut">
              <a:rPr lang="el-GR" smtClean="0"/>
              <a:t>10/3/2018</a:t>
            </a:fld>
            <a:endParaRPr lang="el-G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3AC122A-5514-4722-8D70-55297C1EDD21}" type="slidenum">
              <a:rPr lang="el-GR" smtClean="0"/>
              <a:t>‹#›</a:t>
            </a:fld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1905-ED32-4186-8482-EA74E3D8DD6C}" type="datetimeFigureOut">
              <a:rPr lang="el-GR" smtClean="0"/>
              <a:t>10/3/2018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122A-5514-4722-8D70-55297C1EDD2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1905-ED32-4186-8482-EA74E3D8DD6C}" type="datetimeFigureOut">
              <a:rPr lang="el-GR" smtClean="0"/>
              <a:t>10/3/2018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122A-5514-4722-8D70-55297C1EDD2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1905-ED32-4186-8482-EA74E3D8DD6C}" type="datetimeFigureOut">
              <a:rPr lang="el-GR" smtClean="0"/>
              <a:t>10/3/2018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122A-5514-4722-8D70-55297C1EDD21}" type="slidenum">
              <a:rPr lang="el-GR" smtClean="0"/>
              <a:t>‹#›</a:t>
            </a:fld>
            <a:endParaRPr lang="el-G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1905-ED32-4186-8482-EA74E3D8DD6C}" type="datetimeFigureOut">
              <a:rPr lang="el-GR" smtClean="0"/>
              <a:t>10/3/2018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l-G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3AC122A-5514-4722-8D70-55297C1EDD21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1905-ED32-4186-8482-EA74E3D8DD6C}" type="datetimeFigureOut">
              <a:rPr lang="el-GR" smtClean="0"/>
              <a:t>10/3/2018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122A-5514-4722-8D70-55297C1EDD21}" type="slidenum">
              <a:rPr lang="el-GR" smtClean="0"/>
              <a:t>‹#›</a:t>
            </a:fld>
            <a:endParaRPr lang="el-G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1905-ED32-4186-8482-EA74E3D8DD6C}" type="datetimeFigureOut">
              <a:rPr lang="el-GR" smtClean="0"/>
              <a:t>10/3/2018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122A-5514-4722-8D70-55297C1EDD21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1905-ED32-4186-8482-EA74E3D8DD6C}" type="datetimeFigureOut">
              <a:rPr lang="el-GR" smtClean="0"/>
              <a:t>10/3/2018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122A-5514-4722-8D70-55297C1EDD2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1905-ED32-4186-8482-EA74E3D8DD6C}" type="datetimeFigureOut">
              <a:rPr lang="el-GR" smtClean="0"/>
              <a:t>10/3/2018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122A-5514-4722-8D70-55297C1EDD2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1905-ED32-4186-8482-EA74E3D8DD6C}" type="datetimeFigureOut">
              <a:rPr lang="el-GR" smtClean="0"/>
              <a:t>10/3/2018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122A-5514-4722-8D70-55297C1EDD21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1905-ED32-4186-8482-EA74E3D8DD6C}" type="datetimeFigureOut">
              <a:rPr lang="el-GR" smtClean="0"/>
              <a:t>10/3/2018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3AC122A-5514-4722-8D70-55297C1EDD21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9E1905-ED32-4186-8482-EA74E3D8DD6C}" type="datetimeFigureOut">
              <a:rPr lang="el-GR" smtClean="0"/>
              <a:t>10/3/2018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3AC122A-5514-4722-8D70-55297C1EDD21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4149080"/>
            <a:ext cx="6400800" cy="1600200"/>
          </a:xfrm>
        </p:spPr>
        <p:txBody>
          <a:bodyPr>
            <a:normAutofit/>
          </a:bodyPr>
          <a:lstStyle/>
          <a:p>
            <a:r>
              <a:rPr lang="el-GR" sz="4400" dirty="0" smtClean="0"/>
              <a:t>Εισαγωγή</a:t>
            </a:r>
            <a:endParaRPr lang="el-GR" sz="4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16" y="1124744"/>
            <a:ext cx="9145016" cy="2232248"/>
          </a:xfrm>
        </p:spPr>
        <p:txBody>
          <a:bodyPr>
            <a:normAutofit/>
          </a:bodyPr>
          <a:lstStyle/>
          <a:p>
            <a:r>
              <a:rPr lang="en-US" sz="5500" dirty="0" smtClean="0">
                <a:latin typeface="Arial Black" pitchFamily="34" charset="0"/>
              </a:rPr>
              <a:t>Files </a:t>
            </a:r>
            <a:r>
              <a:rPr lang="el-GR" sz="5500" dirty="0" smtClean="0">
                <a:latin typeface="Arial Black" pitchFamily="34" charset="0"/>
              </a:rPr>
              <a:t>στην </a:t>
            </a:r>
            <a:r>
              <a:rPr lang="pl-PL" sz="5500" dirty="0" smtClean="0">
                <a:latin typeface="Arial Black" pitchFamily="34" charset="0"/>
              </a:rPr>
              <a:t>Python</a:t>
            </a:r>
            <a:endParaRPr lang="el-GR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6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Για να διαβάσουμε την πρώτη γραμμή:</a:t>
            </a:r>
            <a:endParaRPr lang="el-G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53" y="1844824"/>
            <a:ext cx="77247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429309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 </a:t>
            </a:r>
            <a:r>
              <a:rPr lang="el-GR" dirty="0" smtClean="0"/>
              <a:t>εντολή </a:t>
            </a:r>
            <a:r>
              <a:rPr lang="en-US" dirty="0" smtClean="0"/>
              <a:t> </a:t>
            </a:r>
            <a:r>
              <a:rPr lang="en-US" dirty="0" err="1" smtClean="0"/>
              <a:t>readline</a:t>
            </a:r>
            <a:r>
              <a:rPr lang="en-US" dirty="0" smtClean="0"/>
              <a:t>() </a:t>
            </a:r>
            <a:r>
              <a:rPr lang="el-GR" dirty="0" smtClean="0"/>
              <a:t>κάνει ακριβώς αυτο που λέει </a:t>
            </a:r>
            <a:r>
              <a:rPr lang="en-US" dirty="0" smtClean="0"/>
              <a:t>, </a:t>
            </a:r>
            <a:r>
              <a:rPr lang="el-GR" dirty="0" smtClean="0"/>
              <a:t>γυρίζει την πρώτη γραμμή μέσα απο το αρχείο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522920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Είναι πολυ σημαντικό να κλείνουμε τα αρχεία που ανοίξαμε οταν τελειώσουμε με αυτα με την εντολη </a:t>
            </a:r>
            <a:r>
              <a:rPr lang="en-US" dirty="0" smtClean="0"/>
              <a:t>close()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408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		Αποτέλεσμα:</a:t>
            </a:r>
            <a:endParaRPr lang="el-G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60312"/>
            <a:ext cx="5964317" cy="206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6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	</a:t>
            </a:r>
            <a:r>
              <a:rPr lang="el-GR" dirty="0" smtClean="0"/>
              <a:t>Άνοιγμα </a:t>
            </a:r>
            <a:r>
              <a:rPr lang="pl-PL" dirty="0" smtClean="0"/>
              <a:t>File </a:t>
            </a:r>
            <a:r>
              <a:rPr lang="el-GR" dirty="0" smtClean="0"/>
              <a:t>χωρίς </a:t>
            </a:r>
            <a:r>
              <a:rPr lang="pl-PL" dirty="0" smtClean="0"/>
              <a:t>Path</a:t>
            </a:r>
            <a:r>
              <a:rPr lang="el-GR" smtClean="0"/>
              <a:t>: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628799"/>
            <a:ext cx="79819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4077072"/>
            <a:ext cx="51054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28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		Αποτέλεσμα: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47760"/>
            <a:ext cx="6682253" cy="145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20" y="4653136"/>
            <a:ext cx="63150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577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Για να διαβάσουμε όλο το </a:t>
            </a:r>
            <a:r>
              <a:rPr lang="en-US" dirty="0" smtClean="0"/>
              <a:t>text file :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4869160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effectLst/>
              </a:rPr>
              <a:t>χρησιμοποιώντας ενα </a:t>
            </a:r>
            <a:r>
              <a:rPr lang="en-US" sz="2800" dirty="0" smtClean="0">
                <a:effectLst/>
              </a:rPr>
              <a:t>for loop</a:t>
            </a:r>
            <a:endParaRPr lang="el-GR" sz="2800" dirty="0">
              <a:effectLst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2462213"/>
            <a:ext cx="79343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0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		</a:t>
            </a:r>
            <a:r>
              <a:rPr lang="en-US" dirty="0" smtClean="0"/>
              <a:t>To </a:t>
            </a:r>
            <a:r>
              <a:rPr lang="el-GR" smtClean="0"/>
              <a:t>αποτέλεσμα:</a:t>
            </a:r>
            <a:endParaRPr lang="el-G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45451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5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l-GR" dirty="0" smtClean="0"/>
              <a:t>Χρήση της εντολής </a:t>
            </a:r>
            <a:r>
              <a:rPr lang="en-US" dirty="0" smtClean="0"/>
              <a:t>with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l-GR" dirty="0"/>
              <a:t> </a:t>
            </a:r>
            <a:r>
              <a:rPr lang="en-US" dirty="0" smtClean="0"/>
              <a:t>python </a:t>
            </a:r>
            <a:r>
              <a:rPr lang="el-GR" dirty="0" smtClean="0"/>
              <a:t>μας δίνει την δυνατότητα να μην κλείνουμε τα αρχεία </a:t>
            </a:r>
            <a:r>
              <a:rPr lang="en-US" dirty="0" smtClean="0"/>
              <a:t>manually </a:t>
            </a:r>
            <a:r>
              <a:rPr lang="el-GR" dirty="0" smtClean="0"/>
              <a:t>με την εντολή </a:t>
            </a:r>
            <a:r>
              <a:rPr lang="en-US" dirty="0" smtClean="0"/>
              <a:t>with </a:t>
            </a:r>
            <a:endParaRPr lang="el-G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996952"/>
            <a:ext cx="80486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90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Πως γράφουμε σε ένα αρχείο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Μοιάζει με τον τρόπο με τον οποίο διαβάζουμε από ένα αρχείο , χρησιμοποιούμε την εντολή </a:t>
            </a:r>
            <a:r>
              <a:rPr lang="en-US" dirty="0" smtClean="0"/>
              <a:t>write</a:t>
            </a:r>
            <a:endParaRPr lang="el-G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8209442" cy="22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52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		Αποτέλεσμα:</a:t>
            </a:r>
            <a:endParaRPr lang="el-G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1" y="2564904"/>
            <a:ext cx="71151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8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		Αν πάμε στο φάκελο:</a:t>
            </a:r>
            <a:endParaRPr lang="el-G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76513"/>
            <a:ext cx="76200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29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1484784"/>
            <a:ext cx="7772400" cy="4572000"/>
          </a:xfrm>
        </p:spPr>
        <p:txBody>
          <a:bodyPr/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H python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χρησιμοποιεί μεταβλητές για να αποθηκεύσει διάφορα είδη τιμών </a:t>
            </a:r>
          </a:p>
          <a:p>
            <a:pPr marL="0" indent="0">
              <a:buNone/>
            </a:pPr>
            <a:r>
              <a:rPr lang="el-GR" dirty="0" smtClean="0">
                <a:latin typeface="Arial" pitchFamily="34" charset="0"/>
                <a:cs typeface="Arial" pitchFamily="34" charset="0"/>
              </a:rPr>
              <a:t>Πχ: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name  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George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endParaRPr lang="pl-PL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l-PL" dirty="0">
              <a:latin typeface="Arial" pitchFamily="34" charset="0"/>
              <a:cs typeface="Arial" pitchFamily="34" charset="0"/>
            </a:endParaRPr>
          </a:p>
          <a:p>
            <a:r>
              <a:rPr lang="el-GR" dirty="0" smtClean="0">
                <a:latin typeface="Arial" pitchFamily="34" charset="0"/>
                <a:cs typeface="Arial" pitchFamily="34" charset="0"/>
              </a:rPr>
              <a:t>Τι γίνετε όμως </a:t>
            </a:r>
            <a:r>
              <a:rPr lang="el-GR" dirty="0">
                <a:latin typeface="Arial" pitchFamily="34" charset="0"/>
                <a:cs typeface="Arial" pitchFamily="34" charset="0"/>
              </a:rPr>
              <a:t>όταν θέλουμε να αποθηκεύσουμε αυτές τις μεταβλητές πχ : για επεξεργασία κάποια άλλη φορά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;</a:t>
            </a:r>
            <a:endParaRPr lang="el-GR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9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28864"/>
            <a:ext cx="8100956" cy="2378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7704" y="73388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 smtClean="0"/>
              <a:t>Μέσα στον φάκελο: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50054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9793088" cy="15121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 python </a:t>
            </a:r>
            <a:r>
              <a:rPr lang="el-GR" sz="2800" dirty="0" smtClean="0"/>
              <a:t> μας παρέχει  αυτή την δυνατότητα με τα </a:t>
            </a:r>
            <a:r>
              <a:rPr lang="pl-PL" sz="2800" dirty="0" smtClean="0"/>
              <a:t>files:</a:t>
            </a:r>
            <a:br>
              <a:rPr lang="pl-PL" sz="2800" dirty="0" smtClean="0"/>
            </a:br>
            <a:endParaRPr lang="el-G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412776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	</a:t>
            </a:r>
            <a:r>
              <a:rPr lang="el-GR" dirty="0" smtClean="0"/>
              <a:t>	</a:t>
            </a:r>
            <a:r>
              <a:rPr lang="el-GR" sz="3600" dirty="0" smtClean="0"/>
              <a:t>Με τα </a:t>
            </a:r>
            <a:r>
              <a:rPr lang="pl-PL" sz="3600" dirty="0" smtClean="0"/>
              <a:t>Files </a:t>
            </a:r>
            <a:r>
              <a:rPr lang="el-GR" sz="3600" dirty="0" smtClean="0"/>
              <a:t>μπορούμε</a:t>
            </a:r>
            <a:r>
              <a:rPr lang="el-GR" dirty="0" smtClean="0"/>
              <a:t>:</a:t>
            </a:r>
          </a:p>
          <a:p>
            <a:pPr marL="0" indent="0">
              <a:buNone/>
            </a:pPr>
            <a:endParaRPr lang="el-GR" dirty="0" smtClean="0"/>
          </a:p>
          <a:p>
            <a:r>
              <a:rPr lang="el-GR" dirty="0" smtClean="0"/>
              <a:t>Να αποθηκεύσουμε πληροφορίες  </a:t>
            </a:r>
            <a:r>
              <a:rPr lang="en-US" dirty="0" smtClean="0"/>
              <a:t>(</a:t>
            </a:r>
            <a:r>
              <a:rPr lang="el-GR" dirty="0" smtClean="0"/>
              <a:t>που θα υπάρχουν αφού κλείσουμε τον υπολογιστή</a:t>
            </a:r>
            <a:r>
              <a:rPr lang="en-US" dirty="0" smtClean="0"/>
              <a:t>)</a:t>
            </a:r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r>
              <a:rPr lang="el-GR" dirty="0" smtClean="0"/>
              <a:t>Να δώσουμε </a:t>
            </a:r>
            <a:r>
              <a:rPr lang="el-GR" dirty="0"/>
              <a:t>σε ένα πρόγραμμα να επεξεργαστή δεδομένα χωρίς να τα γράφουμε ένα προς ένα εκείνη την </a:t>
            </a:r>
            <a:r>
              <a:rPr lang="el-GR" dirty="0" smtClean="0"/>
              <a:t>στιγμή</a:t>
            </a:r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9749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	Πως διαβάζουμε ένα </a:t>
            </a:r>
            <a:r>
              <a:rPr lang="en-US" dirty="0" smtClean="0"/>
              <a:t>File</a:t>
            </a:r>
            <a:r>
              <a:rPr lang="el-GR" dirty="0" smtClean="0"/>
              <a:t>;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Αρχικά θα πρέπει να βρούμε το </a:t>
            </a:r>
            <a:r>
              <a:rPr lang="en-US" dirty="0" smtClean="0"/>
              <a:t>path </a:t>
            </a:r>
            <a:r>
              <a:rPr lang="el-GR" dirty="0" smtClean="0"/>
              <a:t>του αρχείου που θέλουμε να διαβάσουμε </a:t>
            </a:r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l-GR" dirty="0" smtClean="0"/>
              <a:t>Πχ : αν το </a:t>
            </a:r>
            <a:r>
              <a:rPr lang="el-GR" dirty="0"/>
              <a:t>αρχείο βρίσκεται </a:t>
            </a:r>
            <a:r>
              <a:rPr lang="el-GR" dirty="0" smtClean="0"/>
              <a:t>στην επιφάνεια εργασίας μας το </a:t>
            </a:r>
            <a:r>
              <a:rPr lang="en-US" dirty="0" smtClean="0"/>
              <a:t>path</a:t>
            </a:r>
            <a:r>
              <a:rPr lang="el-GR" dirty="0" smtClean="0"/>
              <a:t> θα μοιάζει κάπως ετσι :</a:t>
            </a:r>
            <a:endParaRPr lang="en-US" dirty="0" smtClean="0"/>
          </a:p>
          <a:p>
            <a:pPr marL="0" indent="0">
              <a:buNone/>
            </a:pPr>
            <a:endParaRPr lang="el-GR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33056"/>
            <a:ext cx="854170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7977" y="4725144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/>
              </a:rPr>
              <a:t>M</a:t>
            </a:r>
            <a:r>
              <a:rPr lang="el-GR" sz="2400" dirty="0" smtClean="0">
                <a:effectLst/>
              </a:rPr>
              <a:t>πορούμε να αποφύγουμε αυτό το βήμα αν αποθηκεύσουμε το αρχείο μας στον ίδιο φάκελο με το αρχείο κώδικα της </a:t>
            </a:r>
            <a:r>
              <a:rPr lang="en-US" sz="2400" dirty="0" smtClean="0">
                <a:effectLst/>
              </a:rPr>
              <a:t>python</a:t>
            </a:r>
            <a:endParaRPr lang="el-G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595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l-GR" dirty="0" smtClean="0"/>
              <a:t>Η εντολή </a:t>
            </a:r>
            <a:r>
              <a:rPr lang="en-US" dirty="0" smtClean="0"/>
              <a:t>open()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Χρησιμοποιώντας </a:t>
            </a:r>
            <a:r>
              <a:rPr lang="el-GR" dirty="0"/>
              <a:t>την εντολή </a:t>
            </a:r>
            <a:r>
              <a:rPr lang="en-US" dirty="0"/>
              <a:t>open </a:t>
            </a:r>
            <a:r>
              <a:rPr lang="el-GR" dirty="0"/>
              <a:t>η </a:t>
            </a:r>
            <a:r>
              <a:rPr lang="en-US" dirty="0"/>
              <a:t>python </a:t>
            </a:r>
            <a:r>
              <a:rPr lang="el-GR" dirty="0"/>
              <a:t>μας δίνει την δυνατότητα να διαχειριστούμε ένα </a:t>
            </a:r>
            <a:r>
              <a:rPr lang="el-GR" dirty="0" smtClean="0"/>
              <a:t>αρχείο</a:t>
            </a:r>
          </a:p>
          <a:p>
            <a:endParaRPr lang="el-GR" dirty="0" smtClean="0"/>
          </a:p>
          <a:p>
            <a:r>
              <a:rPr lang="el-GR" dirty="0"/>
              <a:t>Η εντολή παίρνει δυο αλφαριθμητικά ορίσματα </a:t>
            </a:r>
            <a:endParaRPr lang="el-GR" dirty="0" smtClean="0"/>
          </a:p>
          <a:p>
            <a:endParaRPr lang="el-GR" dirty="0"/>
          </a:p>
          <a:p>
            <a:r>
              <a:rPr lang="el-GR" dirty="0" smtClean="0">
                <a:effectLst/>
              </a:rPr>
              <a:t>Το πρώτο είναι το όνομα του αρχείου</a:t>
            </a:r>
          </a:p>
          <a:p>
            <a:endParaRPr lang="el-GR" dirty="0" smtClean="0">
              <a:effectLst/>
            </a:endParaRPr>
          </a:p>
          <a:p>
            <a:r>
              <a:rPr lang="el-GR" dirty="0" smtClean="0">
                <a:effectLst/>
              </a:rPr>
              <a:t>Το δεύτερο είναι ο τρόπος με τον οποίο θέλουμε να ανο</a:t>
            </a:r>
            <a:r>
              <a:rPr lang="el-GR" dirty="0" smtClean="0"/>
              <a:t>ίξ</a:t>
            </a:r>
            <a:r>
              <a:rPr lang="el-GR" dirty="0" smtClean="0">
                <a:effectLst/>
              </a:rPr>
              <a:t>ουμε το αρχείο</a:t>
            </a:r>
            <a:endParaRPr lang="el-G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24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Τρόποι να ανοίξουμε το αρχείο: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72" y="1625392"/>
            <a:ext cx="7614817" cy="445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02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		Είδη αρχείων :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916832"/>
            <a:ext cx="7772400" cy="4572000"/>
          </a:xfrm>
        </p:spPr>
        <p:txBody>
          <a:bodyPr/>
          <a:lstStyle/>
          <a:p>
            <a:r>
              <a:rPr lang="el-GR" dirty="0" smtClean="0"/>
              <a:t>Αρχείο τύπου </a:t>
            </a:r>
            <a:r>
              <a:rPr lang="en-US" dirty="0" smtClean="0"/>
              <a:t>text </a:t>
            </a:r>
            <a:r>
              <a:rPr lang="el-GR" dirty="0" smtClean="0"/>
              <a:t>που είναι εύκολο να το καταλάβουμε </a:t>
            </a:r>
          </a:p>
          <a:p>
            <a:endParaRPr lang="el-GR" dirty="0"/>
          </a:p>
          <a:p>
            <a:endParaRPr lang="el-GR" dirty="0" smtClean="0"/>
          </a:p>
          <a:p>
            <a:r>
              <a:rPr lang="el-GR" dirty="0" smtClean="0"/>
              <a:t>Δυαδικό αρχείο </a:t>
            </a:r>
            <a:r>
              <a:rPr lang="en-US" dirty="0" smtClean="0"/>
              <a:t>(binary)</a:t>
            </a:r>
            <a:r>
              <a:rPr lang="el-GR" dirty="0" smtClean="0"/>
              <a:t>:  δυσνόητο για τον άνθρωπο (περιέχει αριθμούς και κάποιες φορές μερικούς χαρακτήρες)  περιέχει διάφορες πληροφορίες για το πως να αποθηκεύσει </a:t>
            </a:r>
            <a:r>
              <a:rPr lang="el-GR" dirty="0"/>
              <a:t>και να </a:t>
            </a:r>
            <a:r>
              <a:rPr lang="el-GR" dirty="0" smtClean="0"/>
              <a:t>προβάλει το αρχείο ο υπολογιστής</a:t>
            </a:r>
            <a:r>
              <a:rPr lang="en-US" dirty="0" smtClean="0"/>
              <a:t> </a:t>
            </a:r>
            <a:r>
              <a:rPr lang="el-GR" dirty="0" smtClean="0"/>
              <a:t>(</a:t>
            </a:r>
            <a:r>
              <a:rPr lang="en-US" dirty="0" smtClean="0"/>
              <a:t>formatting)</a:t>
            </a:r>
            <a:endParaRPr lang="el-G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21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Πως μοιάζει ένα Δυαδικό αρχείο: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44" y="1412775"/>
            <a:ext cx="6984776" cy="4954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4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36912"/>
            <a:ext cx="59436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154361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Έχουμε το ακόλουθο αρχείο στο </a:t>
            </a:r>
            <a:r>
              <a:rPr lang="en-US" sz="2400" dirty="0" smtClean="0"/>
              <a:t>path </a:t>
            </a:r>
            <a:r>
              <a:rPr lang="el-GR" sz="2400" dirty="0" smtClean="0"/>
              <a:t> </a:t>
            </a:r>
            <a:r>
              <a:rPr lang="el-GR" sz="2400" dirty="0" smtClean="0">
                <a:effectLst/>
              </a:rPr>
              <a:t>που δείξαμε προηγουμένως:  </a:t>
            </a:r>
            <a:endParaRPr lang="el-G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6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224</TotalTime>
  <Words>305</Words>
  <Application>Microsoft Office PowerPoint</Application>
  <PresentationFormat>On-screen Show (4:3)</PresentationFormat>
  <Paragraphs>50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Files στην Python</vt:lpstr>
      <vt:lpstr>PowerPoint Presentation</vt:lpstr>
      <vt:lpstr>H python  μας παρέχει  αυτή την δυνατότητα με τα files: </vt:lpstr>
      <vt:lpstr> Πως διαβάζουμε ένα File;</vt:lpstr>
      <vt:lpstr>  Η εντολή open()</vt:lpstr>
      <vt:lpstr>Τρόποι να ανοίξουμε το αρχείο:</vt:lpstr>
      <vt:lpstr>  Είδη αρχείων :</vt:lpstr>
      <vt:lpstr>Πως μοιάζει ένα Δυαδικό αρχείο:</vt:lpstr>
      <vt:lpstr>PowerPoint Presentation</vt:lpstr>
      <vt:lpstr>Για να διαβάσουμε την πρώτη γραμμή:</vt:lpstr>
      <vt:lpstr>  Αποτέλεσμα:</vt:lpstr>
      <vt:lpstr> Άνοιγμα File χωρίς Path:</vt:lpstr>
      <vt:lpstr>  Αποτέλεσμα:</vt:lpstr>
      <vt:lpstr>Για να διαβάσουμε όλο το text file :</vt:lpstr>
      <vt:lpstr>  To αποτέλεσμα:</vt:lpstr>
      <vt:lpstr> Χρήση της εντολής with </vt:lpstr>
      <vt:lpstr>Πως γράφουμε σε ένα αρχείο</vt:lpstr>
      <vt:lpstr>  Αποτέλεσμα:</vt:lpstr>
      <vt:lpstr>  Αν πάμε στο φάκελο: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στην Python</dc:title>
  <dc:creator>Taxiarchis</dc:creator>
  <cp:lastModifiedBy>Vasilis Dimitriadis</cp:lastModifiedBy>
  <cp:revision>22</cp:revision>
  <dcterms:created xsi:type="dcterms:W3CDTF">2018-02-26T18:38:59Z</dcterms:created>
  <dcterms:modified xsi:type="dcterms:W3CDTF">2018-03-10T17:58:41Z</dcterms:modified>
</cp:coreProperties>
</file>