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10/31/2024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251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 descr="Macro shot of a red tomato">
            <a:extLst>
              <a:ext uri="{FF2B5EF4-FFF2-40B4-BE49-F238E27FC236}">
                <a16:creationId xmlns:a16="http://schemas.microsoft.com/office/drawing/2014/main" id="{4FDE01B3-2EAC-8FE4-D8A2-1A197409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C4401E-278C-38CF-8089-80D6C19A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What is Pomodoro?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5AB01-0DEE-1CFC-1B2C-A829C7483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badi" panose="020F0502020204030204" pitchFamily="34" charset="0"/>
              </a:rPr>
              <a:t>-Avi and Kailash from 11B</a:t>
            </a:r>
          </a:p>
        </p:txBody>
      </p:sp>
    </p:spTree>
    <p:extLst>
      <p:ext uri="{BB962C8B-B14F-4D97-AF65-F5344CB8AC3E}">
        <p14:creationId xmlns:p14="http://schemas.microsoft.com/office/powerpoint/2010/main" val="19953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AF76F-4D3F-22DE-B21A-0B3251DE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96FD82-4582-E2D7-FBE2-45577798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11330"/>
            <a:ext cx="5782804" cy="170652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Pomodoro Technique: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86DF-21BD-420E-FBC5-8C177DC2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2983112"/>
            <a:ext cx="5782804" cy="2779450"/>
          </a:xfrm>
        </p:spPr>
        <p:txBody>
          <a:bodyPr anchor="t">
            <a:normAutofit/>
          </a:bodyPr>
          <a:lstStyle/>
          <a:p>
            <a:pPr algn="ctr" fontAlgn="base"/>
            <a:r>
              <a:rPr lang="en-US" sz="17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The Pomodoro Technique was invented in the late 1980s by Francesco Cirillo, a university student. Like many students overwhelmed with assignments and intense study schedules, Cirillo struggled to complete tasks without feeling burnout.</a:t>
            </a:r>
          </a:p>
          <a:p>
            <a:pPr algn="ctr" fontAlgn="base"/>
            <a:r>
              <a:rPr lang="en-US" sz="17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Believing that any progress is good progress, he challenged himself to just ten minutes of focus. To commit to this challenge, he used a tomato-shaped kitchen timer, and the Pomodoro Technique was born.</a:t>
            </a:r>
          </a:p>
          <a:p>
            <a:pPr algn="ctr"/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 descr="White stopwatch">
            <a:extLst>
              <a:ext uri="{FF2B5EF4-FFF2-40B4-BE49-F238E27FC236}">
                <a16:creationId xmlns:a16="http://schemas.microsoft.com/office/drawing/2014/main" id="{0C0F6613-5251-B227-A804-F5FC7766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0392" r="-1" b="531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0A92F5-C786-4EDA-DB9F-89616AA3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521132"/>
            <a:ext cx="5782804" cy="1812430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to utilize this method: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0AB684-FE60-EA61-E7B5-FB9F21ECD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837" y="2854683"/>
            <a:ext cx="11248391" cy="3361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ts val="600"/>
              </a:spcAft>
            </a:pPr>
            <a:r>
              <a:rPr lang="en-US" sz="25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Here’s the basic step-by-step to start applying the Pomodoro Technique today:</a:t>
            </a:r>
          </a:p>
          <a:p>
            <a:pPr algn="ctr" fontAlgn="base">
              <a:spcAft>
                <a:spcPts val="600"/>
              </a:spcAft>
              <a:buFont typeface="+mj-lt"/>
              <a:buAutoNum type="arabicPeriod"/>
            </a:pPr>
            <a:r>
              <a:rPr lang="en-US" sz="25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Get your to-do list and a timer (actual tomato timer optional - any timer will do!)</a:t>
            </a:r>
          </a:p>
          <a:p>
            <a:pPr algn="ctr" fontAlgn="base">
              <a:spcAft>
                <a:spcPts val="600"/>
              </a:spcAft>
              <a:buFont typeface="+mj-lt"/>
              <a:buAutoNum type="arabicPeriod"/>
            </a:pPr>
            <a:r>
              <a:rPr lang="en-US" sz="25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Set your timer for 25 minutes, and focus on a single task until the timer rings.</a:t>
            </a:r>
          </a:p>
          <a:p>
            <a:pPr algn="ctr" fontAlgn="base">
              <a:spcAft>
                <a:spcPts val="600"/>
              </a:spcAft>
              <a:buFont typeface="+mj-lt"/>
              <a:buAutoNum type="arabicPeriod"/>
            </a:pPr>
            <a:r>
              <a:rPr lang="en-US" sz="25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When your session ends, mark off one Pomodoro and record what you completed.</a:t>
            </a:r>
          </a:p>
          <a:p>
            <a:pPr algn="ctr" fontAlgn="base">
              <a:spcAft>
                <a:spcPts val="600"/>
              </a:spcAft>
              <a:buFont typeface="+mj-lt"/>
              <a:buAutoNum type="arabicPeriod"/>
            </a:pPr>
            <a:r>
              <a:rPr lang="en-US" sz="25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Then enjoy a five-minute break.</a:t>
            </a:r>
          </a:p>
          <a:p>
            <a:pPr algn="ctr" fontAlgn="base">
              <a:spcAft>
                <a:spcPts val="600"/>
              </a:spcAft>
              <a:buFont typeface="+mj-lt"/>
              <a:buAutoNum type="arabicPeriod"/>
            </a:pPr>
            <a:r>
              <a:rPr lang="en-US" sz="25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After four </a:t>
            </a:r>
            <a:r>
              <a:rPr lang="en-US" sz="2500" b="0" i="0" dirty="0" err="1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pomodoros</a:t>
            </a:r>
            <a:r>
              <a:rPr lang="en-US" sz="25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, take a longer, more restorative 15-30 minute break.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Close-up of sand in hourglass">
            <a:extLst>
              <a:ext uri="{FF2B5EF4-FFF2-40B4-BE49-F238E27FC236}">
                <a16:creationId xmlns:a16="http://schemas.microsoft.com/office/drawing/2014/main" id="{252382C6-EA8A-C568-5B65-8702413D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1" b="1"/>
          <a:stretch/>
        </p:blipFill>
        <p:spPr>
          <a:xfrm>
            <a:off x="-1526" y="10"/>
            <a:ext cx="12188951" cy="6857990"/>
          </a:xfrm>
          <a:prstGeom prst="rect">
            <a:avLst/>
          </a:prstGeom>
        </p:spPr>
      </p:pic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DA14E7-A80D-3BE2-3028-046C0D69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837" y="982189"/>
            <a:ext cx="5782804" cy="1331530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Why should we use this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E52E-3272-05E5-9293-B708C158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60" y="2984076"/>
            <a:ext cx="11113977" cy="2333562"/>
          </a:xfrm>
        </p:spPr>
        <p:txBody>
          <a:bodyPr anchor="t">
            <a:normAutofit fontScale="25000" lnSpcReduction="20000"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Abadi" panose="020B0604020104020204" pitchFamily="34" charset="0"/>
              </a:rPr>
              <a:t>T</a:t>
            </a:r>
            <a:r>
              <a:rPr lang="en-US" sz="96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he Pomodoro method is adaptable. You don’t have to stick to 25-minute intervals. You can customize your </a:t>
            </a:r>
            <a:r>
              <a:rPr lang="en-US" sz="9600" b="0" i="0" dirty="0" err="1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pomodoro’s</a:t>
            </a:r>
            <a:r>
              <a:rPr lang="en-US" sz="96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to fit your individual needs — whether that’s shorter bursts for challenging tasks or longer focus periods for deep work.</a:t>
            </a:r>
          </a:p>
          <a:p>
            <a:pPr algn="ctr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Increased Focus and Concentration.</a:t>
            </a:r>
          </a:p>
          <a:p>
            <a:pPr algn="ctr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Improved Time Management.</a:t>
            </a:r>
          </a:p>
          <a:p>
            <a:pPr algn="ctr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Higher Productivity and Output.</a:t>
            </a:r>
          </a:p>
          <a:p>
            <a:pPr algn="ctr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Reduced Burnout and Fatigue.</a:t>
            </a:r>
          </a:p>
          <a:p>
            <a:pPr algn="ctr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600" b="0" i="0" dirty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Procrastination Deterrent.</a:t>
            </a:r>
          </a:p>
          <a:p>
            <a:pPr algn="ctr"/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4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DA1C-B2AB-1C96-0537-FFBA8D93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581183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B8D0-ACB2-6568-E216-7889C8AD8EC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01520" y="6452265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3657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36371F"/>
      </a:dk2>
      <a:lt2>
        <a:srgbClr val="E2E7E8"/>
      </a:lt2>
      <a:accent1>
        <a:srgbClr val="EB6E4E"/>
      </a:accent1>
      <a:accent2>
        <a:srgbClr val="EE6E89"/>
      </a:accent2>
      <a:accent3>
        <a:srgbClr val="D79529"/>
      </a:accent3>
      <a:accent4>
        <a:srgbClr val="34B88C"/>
      </a:accent4>
      <a:accent5>
        <a:srgbClr val="30B4C0"/>
      </a:accent5>
      <a:accent6>
        <a:srgbClr val="4E9CEB"/>
      </a:accent6>
      <a:hlink>
        <a:srgbClr val="5B8B97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</vt:lpstr>
      <vt:lpstr>ADLaM Display</vt:lpstr>
      <vt:lpstr>Arial</vt:lpstr>
      <vt:lpstr>Calibri</vt:lpstr>
      <vt:lpstr>Gill Sans Nova</vt:lpstr>
      <vt:lpstr>ConfettiVTI</vt:lpstr>
      <vt:lpstr>What is Pomodoro?</vt:lpstr>
      <vt:lpstr>The Pomodoro Technique:</vt:lpstr>
      <vt:lpstr>How to utilize this method:</vt:lpstr>
      <vt:lpstr>Why should we use this method?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 Halarnkar</dc:creator>
  <cp:lastModifiedBy>Avi Halarnkar</cp:lastModifiedBy>
  <cp:revision>1</cp:revision>
  <dcterms:created xsi:type="dcterms:W3CDTF">2024-10-31T05:39:30Z</dcterms:created>
  <dcterms:modified xsi:type="dcterms:W3CDTF">2024-10-31T06:05:11Z</dcterms:modified>
</cp:coreProperties>
</file>