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9.jpg" ContentType="image/jpg"/>
  <Override PartName="/ppt/media/image10.jpg" ContentType="image/jpg"/>
  <Override PartName="/ppt/theme/theme2.xml" ContentType="application/vnd.openxmlformats-officedocument.theme+xml"/>
  <Override PartName="/ppt/media/image11.jpg" ContentType="image/jpg"/>
  <Override PartName="/ppt/media/image12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9.jpg" ContentType="image/jpg"/>
  <Override PartName="/ppt/media/image21.jpg" ContentType="image/jpg"/>
  <Override PartName="/ppt/media/image22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97" r:id="rId9"/>
    <p:sldId id="306" r:id="rId10"/>
    <p:sldId id="261" r:id="rId11"/>
    <p:sldId id="307" r:id="rId12"/>
    <p:sldId id="308" r:id="rId13"/>
    <p:sldId id="268" r:id="rId14"/>
    <p:sldId id="270" r:id="rId15"/>
    <p:sldId id="272" r:id="rId16"/>
    <p:sldId id="309" r:id="rId17"/>
    <p:sldId id="302" r:id="rId18"/>
    <p:sldId id="280" r:id="rId19"/>
    <p:sldId id="281" r:id="rId20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3C6"/>
    <a:srgbClr val="061121"/>
    <a:srgbClr val="FFEA4F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5C0FC-9F59-4FA5-870C-343A4B27F5A3}" v="2" dt="2021-12-22T01:17:32.7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558"/>
  </p:normalViewPr>
  <p:slideViewPr>
    <p:cSldViewPr>
      <p:cViewPr varScale="1">
        <p:scale>
          <a:sx n="70" d="100"/>
          <a:sy n="70" d="100"/>
        </p:scale>
        <p:origin x="1430" y="53"/>
      </p:cViewPr>
      <p:guideLst>
        <p:guide orient="horz" pos="2872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a.hervella" userId="S::samira.hervella_thevalley.es#ext#@barrabesnext.onmicrosoft.com::bfe2b0a9-34e0-4e90-b8ac-b0d086ebb119" providerId="AD" clId="Web-{7C95C0FC-9F59-4FA5-870C-343A4B27F5A3}"/>
    <pc:docChg chg="modSld">
      <pc:chgData name="samira.hervella" userId="S::samira.hervella_thevalley.es#ext#@barrabesnext.onmicrosoft.com::bfe2b0a9-34e0-4e90-b8ac-b0d086ebb119" providerId="AD" clId="Web-{7C95C0FC-9F59-4FA5-870C-343A4B27F5A3}" dt="2021-12-22T01:17:32.797" v="1"/>
      <pc:docMkLst>
        <pc:docMk/>
      </pc:docMkLst>
      <pc:sldChg chg="addSp modSp mod modClrScheme chgLayout">
        <pc:chgData name="samira.hervella" userId="S::samira.hervella_thevalley.es#ext#@barrabesnext.onmicrosoft.com::bfe2b0a9-34e0-4e90-b8ac-b0d086ebb119" providerId="AD" clId="Web-{7C95C0FC-9F59-4FA5-870C-343A4B27F5A3}" dt="2021-12-22T01:17:32.797" v="1"/>
        <pc:sldMkLst>
          <pc:docMk/>
          <pc:sldMk cId="241422590" sldId="281"/>
        </pc:sldMkLst>
        <pc:spChg chg="mod ord">
          <ac:chgData name="samira.hervella" userId="S::samira.hervella_thevalley.es#ext#@barrabesnext.onmicrosoft.com::bfe2b0a9-34e0-4e90-b8ac-b0d086ebb119" providerId="AD" clId="Web-{7C95C0FC-9F59-4FA5-870C-343A4B27F5A3}" dt="2021-12-22T01:17:32.797" v="1"/>
          <ac:spMkLst>
            <pc:docMk/>
            <pc:sldMk cId="241422590" sldId="281"/>
            <ac:spMk id="2" creationId="{232C9637-B285-B541-B801-30F61BA5259D}"/>
          </ac:spMkLst>
        </pc:spChg>
        <pc:spChg chg="mod ord">
          <ac:chgData name="samira.hervella" userId="S::samira.hervella_thevalley.es#ext#@barrabesnext.onmicrosoft.com::bfe2b0a9-34e0-4e90-b8ac-b0d086ebb119" providerId="AD" clId="Web-{7C95C0FC-9F59-4FA5-870C-343A4B27F5A3}" dt="2021-12-22T01:17:32.797" v="1"/>
          <ac:spMkLst>
            <pc:docMk/>
            <pc:sldMk cId="241422590" sldId="281"/>
            <ac:spMk id="3" creationId="{E5C501FD-9ECA-6A45-9519-CAF09CC7322C}"/>
          </ac:spMkLst>
        </pc:spChg>
        <pc:spChg chg="add">
          <ac:chgData name="samira.hervella" userId="S::samira.hervella_thevalley.es#ext#@barrabesnext.onmicrosoft.com::bfe2b0a9-34e0-4e90-b8ac-b0d086ebb119" providerId="AD" clId="Web-{7C95C0FC-9F59-4FA5-870C-343A4B27F5A3}" dt="2021-12-22T01:17:11.921" v="0"/>
          <ac:spMkLst>
            <pc:docMk/>
            <pc:sldMk cId="241422590" sldId="281"/>
            <ac:spMk id="4" creationId="{AD296C71-2AED-42F8-B5A7-848794690F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22FBD-A31E-400B-8967-47263D0683DC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1458-3971-4D1E-87EB-CCD170B1F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49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02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01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7042" y="1419459"/>
            <a:ext cx="973361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8963" y="4363311"/>
            <a:ext cx="8969772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878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092" y="4815225"/>
            <a:ext cx="3108045" cy="5944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454900"/>
            <a:ext cx="10807700" cy="292100"/>
          </a:xfrm>
          <a:custGeom>
            <a:avLst/>
            <a:gdLst/>
            <a:ahLst/>
            <a:cxnLst/>
            <a:rect l="l" t="t" r="r" b="b"/>
            <a:pathLst>
              <a:path w="10807700" h="292100">
                <a:moveTo>
                  <a:pt x="0" y="0"/>
                </a:moveTo>
                <a:lnTo>
                  <a:pt x="10807699" y="0"/>
                </a:lnTo>
                <a:lnTo>
                  <a:pt x="108076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187" y="2692123"/>
            <a:ext cx="7557634" cy="1414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  <p:sldLayoutId id="2147483674" r:id="rId12"/>
    <p:sldLayoutId id="2147483677" r:id="rId13"/>
    <p:sldLayoutId id="2147483684" r:id="rId14"/>
    <p:sldLayoutId id="2147483685" r:id="rId1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luis@lubay.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7100" y="4928679"/>
            <a:ext cx="6203949" cy="25474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750" y="2227818"/>
            <a:ext cx="3047999" cy="2257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8872" y="1546716"/>
            <a:ext cx="5067653" cy="29385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3242" y="804069"/>
            <a:ext cx="2652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DICCIONARIOS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0075" y="689598"/>
            <a:ext cx="14382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5" dirty="0">
                <a:solidFill>
                  <a:srgbClr val="22D3C6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2D3C6"/>
                </a:solidFill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1600" y="2681856"/>
            <a:ext cx="5714999" cy="3190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</a:t>
            </a:r>
            <a:r>
              <a:rPr spc="-260" dirty="0"/>
              <a:t>A</a:t>
            </a:r>
            <a:r>
              <a:rPr spc="-5" dirty="0"/>
              <a:t>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0075" y="689598"/>
            <a:ext cx="14382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5" dirty="0">
                <a:solidFill>
                  <a:srgbClr val="22D3C6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2D3C6"/>
                </a:solidFill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" y="3611998"/>
            <a:ext cx="9899648" cy="30055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42" y="756644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0075" y="689598"/>
            <a:ext cx="14382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5" dirty="0">
                <a:solidFill>
                  <a:srgbClr val="22D3C6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2D3C6"/>
                </a:solidFill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3568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42" y="1419459"/>
            <a:ext cx="8412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3188D4"/>
                </a:solidFill>
                <a:latin typeface="Arial MT"/>
                <a:cs typeface="Arial MT"/>
              </a:rPr>
              <a:t>ESTRUCTURAS</a:t>
            </a:r>
            <a:r>
              <a:rPr sz="2800" spc="-35" dirty="0">
                <a:solidFill>
                  <a:srgbClr val="3188D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188D4"/>
                </a:solidFill>
                <a:latin typeface="Arial MT"/>
                <a:cs typeface="Arial MT"/>
              </a:rPr>
              <a:t>N-DIMENSIONALES</a:t>
            </a:r>
            <a:r>
              <a:rPr sz="2800" spc="-25" dirty="0">
                <a:solidFill>
                  <a:srgbClr val="3188D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188D4"/>
                </a:solidFill>
                <a:latin typeface="Arial MT"/>
                <a:cs typeface="Arial MT"/>
              </a:rPr>
              <a:t>+</a:t>
            </a:r>
            <a:r>
              <a:rPr sz="2800" spc="-180" dirty="0">
                <a:solidFill>
                  <a:srgbClr val="3188D4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188D4"/>
                </a:solidFill>
                <a:latin typeface="Arial MT"/>
                <a:cs typeface="Arial MT"/>
              </a:rPr>
              <a:t>ANALYTICS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262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188D4"/>
                </a:solidFill>
                <a:latin typeface="Arial MT"/>
                <a:cs typeface="Arial MT"/>
              </a:rPr>
              <a:t>D</a:t>
            </a:r>
            <a:r>
              <a:rPr sz="900" spc="-70" dirty="0">
                <a:solidFill>
                  <a:srgbClr val="3188D4"/>
                </a:solidFill>
                <a:latin typeface="Arial MT"/>
                <a:cs typeface="Arial MT"/>
              </a:rPr>
              <a:t>AT</a:t>
            </a:r>
            <a:r>
              <a:rPr sz="900" dirty="0">
                <a:solidFill>
                  <a:srgbClr val="3188D4"/>
                </a:solidFill>
                <a:latin typeface="Arial MT"/>
                <a:cs typeface="Arial MT"/>
              </a:rPr>
              <a:t>A</a:t>
            </a:r>
            <a:r>
              <a:rPr sz="900" spc="-55" dirty="0">
                <a:solidFill>
                  <a:srgbClr val="3188D4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3188D4"/>
                </a:solidFill>
                <a:latin typeface="Arial MT"/>
                <a:cs typeface="Arial MT"/>
              </a:rPr>
              <a:t>FUNDAMEN</a:t>
            </a:r>
            <a:r>
              <a:rPr sz="900" spc="-70" dirty="0">
                <a:solidFill>
                  <a:srgbClr val="3188D4"/>
                </a:solidFill>
                <a:latin typeface="Arial MT"/>
                <a:cs typeface="Arial MT"/>
              </a:rPr>
              <a:t>T</a:t>
            </a:r>
            <a:r>
              <a:rPr sz="900" spc="-5" dirty="0">
                <a:solidFill>
                  <a:srgbClr val="3188D4"/>
                </a:solidFill>
                <a:latin typeface="Arial MT"/>
                <a:cs typeface="Arial MT"/>
              </a:rPr>
              <a:t>ALS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846" y="4363311"/>
            <a:ext cx="8390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2035" marR="5080" indent="-229997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3600" b="1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Í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BI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 D</a:t>
            </a:r>
            <a:r>
              <a:rPr sz="3600" b="1" spc="-27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APLICAD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600" b="1" spc="-27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SCIENC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;)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58;p15">
            <a:extLst>
              <a:ext uri="{FF2B5EF4-FFF2-40B4-BE49-F238E27FC236}">
                <a16:creationId xmlns:a16="http://schemas.microsoft.com/office/drawing/2014/main" id="{D02B2194-864E-B5BB-7865-40514472B2C2}"/>
              </a:ext>
            </a:extLst>
          </p:cNvPr>
          <p:cNvGrpSpPr/>
          <p:nvPr/>
        </p:nvGrpSpPr>
        <p:grpSpPr>
          <a:xfrm>
            <a:off x="5243149" y="1428798"/>
            <a:ext cx="5564551" cy="5134421"/>
            <a:chOff x="1230400" y="410075"/>
            <a:chExt cx="5124625" cy="4728500"/>
          </a:xfrm>
        </p:grpSpPr>
        <p:sp>
          <p:nvSpPr>
            <p:cNvPr id="8" name="Google Shape;359;p15">
              <a:extLst>
                <a:ext uri="{FF2B5EF4-FFF2-40B4-BE49-F238E27FC236}">
                  <a16:creationId xmlns:a16="http://schemas.microsoft.com/office/drawing/2014/main" id="{C95ADFB1-3CF3-2C1F-FB7F-3ED29EEE18DE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60;p15">
              <a:extLst>
                <a:ext uri="{FF2B5EF4-FFF2-40B4-BE49-F238E27FC236}">
                  <a16:creationId xmlns:a16="http://schemas.microsoft.com/office/drawing/2014/main" id="{5AC80A2B-7DDA-2402-BAB3-D2DD7EEEA20B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61;p15">
              <a:extLst>
                <a:ext uri="{FF2B5EF4-FFF2-40B4-BE49-F238E27FC236}">
                  <a16:creationId xmlns:a16="http://schemas.microsoft.com/office/drawing/2014/main" id="{478CD7EB-FD0A-96CB-492A-7CD068853A00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62;p15">
              <a:extLst>
                <a:ext uri="{FF2B5EF4-FFF2-40B4-BE49-F238E27FC236}">
                  <a16:creationId xmlns:a16="http://schemas.microsoft.com/office/drawing/2014/main" id="{0FD1F7B1-6F6D-4C8F-7768-AEA81798DA1E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63;p15">
              <a:extLst>
                <a:ext uri="{FF2B5EF4-FFF2-40B4-BE49-F238E27FC236}">
                  <a16:creationId xmlns:a16="http://schemas.microsoft.com/office/drawing/2014/main" id="{0DDC9E28-3399-CB61-AE14-241FB18345BF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64;p15">
              <a:extLst>
                <a:ext uri="{FF2B5EF4-FFF2-40B4-BE49-F238E27FC236}">
                  <a16:creationId xmlns:a16="http://schemas.microsoft.com/office/drawing/2014/main" id="{06691FFF-B60A-8891-C211-F38CCE6D50B0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65;p15">
              <a:extLst>
                <a:ext uri="{FF2B5EF4-FFF2-40B4-BE49-F238E27FC236}">
                  <a16:creationId xmlns:a16="http://schemas.microsoft.com/office/drawing/2014/main" id="{C5C82DAB-7D09-CCE9-EF22-A792BE741AB9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66;p15">
              <a:extLst>
                <a:ext uri="{FF2B5EF4-FFF2-40B4-BE49-F238E27FC236}">
                  <a16:creationId xmlns:a16="http://schemas.microsoft.com/office/drawing/2014/main" id="{9BBBB23B-89D1-4026-354A-762E124FDDAD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67;p15">
              <a:extLst>
                <a:ext uri="{FF2B5EF4-FFF2-40B4-BE49-F238E27FC236}">
                  <a16:creationId xmlns:a16="http://schemas.microsoft.com/office/drawing/2014/main" id="{48995BDA-1ECC-2C50-7387-7CDBADBE1C67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68;p15">
              <a:extLst>
                <a:ext uri="{FF2B5EF4-FFF2-40B4-BE49-F238E27FC236}">
                  <a16:creationId xmlns:a16="http://schemas.microsoft.com/office/drawing/2014/main" id="{A653E196-461C-1081-0C59-073798FBF440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69;p15">
              <a:extLst>
                <a:ext uri="{FF2B5EF4-FFF2-40B4-BE49-F238E27FC236}">
                  <a16:creationId xmlns:a16="http://schemas.microsoft.com/office/drawing/2014/main" id="{113051E2-8FAD-79FF-AD56-AFAC445FFDA1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70;p15">
              <a:extLst>
                <a:ext uri="{FF2B5EF4-FFF2-40B4-BE49-F238E27FC236}">
                  <a16:creationId xmlns:a16="http://schemas.microsoft.com/office/drawing/2014/main" id="{DDB6BDA0-2753-0BD4-6F0F-6524533AA8C6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71;p15">
              <a:extLst>
                <a:ext uri="{FF2B5EF4-FFF2-40B4-BE49-F238E27FC236}">
                  <a16:creationId xmlns:a16="http://schemas.microsoft.com/office/drawing/2014/main" id="{6212BB8C-475A-63E7-F249-2A969734BEB2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72;p15">
              <a:extLst>
                <a:ext uri="{FF2B5EF4-FFF2-40B4-BE49-F238E27FC236}">
                  <a16:creationId xmlns:a16="http://schemas.microsoft.com/office/drawing/2014/main" id="{F2101413-BD5C-5513-888F-656DB8112B57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73;p15">
              <a:extLst>
                <a:ext uri="{FF2B5EF4-FFF2-40B4-BE49-F238E27FC236}">
                  <a16:creationId xmlns:a16="http://schemas.microsoft.com/office/drawing/2014/main" id="{85CA7563-8262-A098-E1FC-A884B1964700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74;p15">
              <a:extLst>
                <a:ext uri="{FF2B5EF4-FFF2-40B4-BE49-F238E27FC236}">
                  <a16:creationId xmlns:a16="http://schemas.microsoft.com/office/drawing/2014/main" id="{F82BD8DD-1D88-11DD-DC53-77704896A0F0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75;p15">
              <a:extLst>
                <a:ext uri="{FF2B5EF4-FFF2-40B4-BE49-F238E27FC236}">
                  <a16:creationId xmlns:a16="http://schemas.microsoft.com/office/drawing/2014/main" id="{E899DAB9-06F6-AB20-F101-1CF80AF3DD1E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76;p15">
              <a:extLst>
                <a:ext uri="{FF2B5EF4-FFF2-40B4-BE49-F238E27FC236}">
                  <a16:creationId xmlns:a16="http://schemas.microsoft.com/office/drawing/2014/main" id="{957AD189-54CB-FBE5-53AA-3D1D358B3441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77;p15">
              <a:extLst>
                <a:ext uri="{FF2B5EF4-FFF2-40B4-BE49-F238E27FC236}">
                  <a16:creationId xmlns:a16="http://schemas.microsoft.com/office/drawing/2014/main" id="{FF643325-DB87-EB2B-95E1-37E29281F1D5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78;p15">
              <a:extLst>
                <a:ext uri="{FF2B5EF4-FFF2-40B4-BE49-F238E27FC236}">
                  <a16:creationId xmlns:a16="http://schemas.microsoft.com/office/drawing/2014/main" id="{66D56D2C-6309-D20B-61C5-447622BE22B7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79;p15">
              <a:extLst>
                <a:ext uri="{FF2B5EF4-FFF2-40B4-BE49-F238E27FC236}">
                  <a16:creationId xmlns:a16="http://schemas.microsoft.com/office/drawing/2014/main" id="{6CC78577-8593-DD55-602E-829BA91B5C6C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80;p15">
              <a:extLst>
                <a:ext uri="{FF2B5EF4-FFF2-40B4-BE49-F238E27FC236}">
                  <a16:creationId xmlns:a16="http://schemas.microsoft.com/office/drawing/2014/main" id="{B7CC76F4-919E-EF19-C2E8-9A8F1239C4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1;p15">
              <a:extLst>
                <a:ext uri="{FF2B5EF4-FFF2-40B4-BE49-F238E27FC236}">
                  <a16:creationId xmlns:a16="http://schemas.microsoft.com/office/drawing/2014/main" id="{B598179C-5807-C184-5176-D515A7CFF345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2;p15">
              <a:extLst>
                <a:ext uri="{FF2B5EF4-FFF2-40B4-BE49-F238E27FC236}">
                  <a16:creationId xmlns:a16="http://schemas.microsoft.com/office/drawing/2014/main" id="{7FC5C094-9A93-B2FC-0BEF-E930B7B6607F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3;p15">
              <a:extLst>
                <a:ext uri="{FF2B5EF4-FFF2-40B4-BE49-F238E27FC236}">
                  <a16:creationId xmlns:a16="http://schemas.microsoft.com/office/drawing/2014/main" id="{21260CAE-279F-45BF-9104-83E8F2079D9D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4;p15">
              <a:extLst>
                <a:ext uri="{FF2B5EF4-FFF2-40B4-BE49-F238E27FC236}">
                  <a16:creationId xmlns:a16="http://schemas.microsoft.com/office/drawing/2014/main" id="{25927D47-7E09-2577-B92E-38EB195951DA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5;p15">
              <a:extLst>
                <a:ext uri="{FF2B5EF4-FFF2-40B4-BE49-F238E27FC236}">
                  <a16:creationId xmlns:a16="http://schemas.microsoft.com/office/drawing/2014/main" id="{8BE36824-BF04-4828-EB35-1ADA40D6C762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6;p15">
              <a:extLst>
                <a:ext uri="{FF2B5EF4-FFF2-40B4-BE49-F238E27FC236}">
                  <a16:creationId xmlns:a16="http://schemas.microsoft.com/office/drawing/2014/main" id="{A9304346-7CD4-1A99-D514-77FB8DA07B33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7;p15">
              <a:extLst>
                <a:ext uri="{FF2B5EF4-FFF2-40B4-BE49-F238E27FC236}">
                  <a16:creationId xmlns:a16="http://schemas.microsoft.com/office/drawing/2014/main" id="{B0C945B1-921D-556D-D29C-B84E3FCF521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8;p15">
              <a:extLst>
                <a:ext uri="{FF2B5EF4-FFF2-40B4-BE49-F238E27FC236}">
                  <a16:creationId xmlns:a16="http://schemas.microsoft.com/office/drawing/2014/main" id="{37378BD5-207B-C3D0-97ED-7A6E23837761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9;p15">
              <a:extLst>
                <a:ext uri="{FF2B5EF4-FFF2-40B4-BE49-F238E27FC236}">
                  <a16:creationId xmlns:a16="http://schemas.microsoft.com/office/drawing/2014/main" id="{7D590CDB-2147-C61E-1804-16C2E951D4E7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0;p15">
              <a:extLst>
                <a:ext uri="{FF2B5EF4-FFF2-40B4-BE49-F238E27FC236}">
                  <a16:creationId xmlns:a16="http://schemas.microsoft.com/office/drawing/2014/main" id="{A15336B9-CEAB-7166-2C0B-1E64FC335F19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91;p15">
              <a:extLst>
                <a:ext uri="{FF2B5EF4-FFF2-40B4-BE49-F238E27FC236}">
                  <a16:creationId xmlns:a16="http://schemas.microsoft.com/office/drawing/2014/main" id="{577AB8B1-D23A-A790-C299-071070CFEDCB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92;p15">
              <a:extLst>
                <a:ext uri="{FF2B5EF4-FFF2-40B4-BE49-F238E27FC236}">
                  <a16:creationId xmlns:a16="http://schemas.microsoft.com/office/drawing/2014/main" id="{5785277C-CEE2-2F7F-C77C-AEBBBD8DBB09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93;p15">
              <a:extLst>
                <a:ext uri="{FF2B5EF4-FFF2-40B4-BE49-F238E27FC236}">
                  <a16:creationId xmlns:a16="http://schemas.microsoft.com/office/drawing/2014/main" id="{D1304E0A-5911-982E-6244-7A650B163A58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94;p15">
              <a:extLst>
                <a:ext uri="{FF2B5EF4-FFF2-40B4-BE49-F238E27FC236}">
                  <a16:creationId xmlns:a16="http://schemas.microsoft.com/office/drawing/2014/main" id="{1ADB857A-B686-961E-EC47-65856FF0CF2D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95;p15">
              <a:extLst>
                <a:ext uri="{FF2B5EF4-FFF2-40B4-BE49-F238E27FC236}">
                  <a16:creationId xmlns:a16="http://schemas.microsoft.com/office/drawing/2014/main" id="{F85197F4-C431-3B61-314C-0C8F0761B57C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96;p15">
              <a:extLst>
                <a:ext uri="{FF2B5EF4-FFF2-40B4-BE49-F238E27FC236}">
                  <a16:creationId xmlns:a16="http://schemas.microsoft.com/office/drawing/2014/main" id="{EAEDD084-9A7B-5B7A-49C0-2471CDA2E45D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97;p15">
              <a:extLst>
                <a:ext uri="{FF2B5EF4-FFF2-40B4-BE49-F238E27FC236}">
                  <a16:creationId xmlns:a16="http://schemas.microsoft.com/office/drawing/2014/main" id="{B18E8876-FC88-FDCD-5A15-B1FC4ABA240B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98;p15">
              <a:extLst>
                <a:ext uri="{FF2B5EF4-FFF2-40B4-BE49-F238E27FC236}">
                  <a16:creationId xmlns:a16="http://schemas.microsoft.com/office/drawing/2014/main" id="{9E02BF10-3990-56D8-CA00-B8ED73BCB383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99;p15">
              <a:extLst>
                <a:ext uri="{FF2B5EF4-FFF2-40B4-BE49-F238E27FC236}">
                  <a16:creationId xmlns:a16="http://schemas.microsoft.com/office/drawing/2014/main" id="{EA12CC48-4CA3-E399-042F-118643513970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0;p15">
              <a:extLst>
                <a:ext uri="{FF2B5EF4-FFF2-40B4-BE49-F238E27FC236}">
                  <a16:creationId xmlns:a16="http://schemas.microsoft.com/office/drawing/2014/main" id="{EB6ABADA-3BF5-E605-B1A4-CF52192469C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1;p15">
              <a:extLst>
                <a:ext uri="{FF2B5EF4-FFF2-40B4-BE49-F238E27FC236}">
                  <a16:creationId xmlns:a16="http://schemas.microsoft.com/office/drawing/2014/main" id="{00E3DFBA-09EF-DB9D-1F09-8C5E9DDB043D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2;p15">
              <a:extLst>
                <a:ext uri="{FF2B5EF4-FFF2-40B4-BE49-F238E27FC236}">
                  <a16:creationId xmlns:a16="http://schemas.microsoft.com/office/drawing/2014/main" id="{014EEFA4-F891-6608-7C84-2816F9616740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3;p15">
              <a:extLst>
                <a:ext uri="{FF2B5EF4-FFF2-40B4-BE49-F238E27FC236}">
                  <a16:creationId xmlns:a16="http://schemas.microsoft.com/office/drawing/2014/main" id="{B4E83B23-FFC9-A798-12ED-83649F5A2A53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4;p15">
              <a:extLst>
                <a:ext uri="{FF2B5EF4-FFF2-40B4-BE49-F238E27FC236}">
                  <a16:creationId xmlns:a16="http://schemas.microsoft.com/office/drawing/2014/main" id="{0EC06A65-1F87-86A1-04A2-22277664CF1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;p15">
              <a:extLst>
                <a:ext uri="{FF2B5EF4-FFF2-40B4-BE49-F238E27FC236}">
                  <a16:creationId xmlns:a16="http://schemas.microsoft.com/office/drawing/2014/main" id="{4995C791-662A-644C-7E48-C5CE0C41C3BD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6;p15">
              <a:extLst>
                <a:ext uri="{FF2B5EF4-FFF2-40B4-BE49-F238E27FC236}">
                  <a16:creationId xmlns:a16="http://schemas.microsoft.com/office/drawing/2014/main" id="{6DCFF1B2-FEE3-F78F-0DB2-1342D872FB9B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7;p15">
              <a:extLst>
                <a:ext uri="{FF2B5EF4-FFF2-40B4-BE49-F238E27FC236}">
                  <a16:creationId xmlns:a16="http://schemas.microsoft.com/office/drawing/2014/main" id="{6EBF0520-A363-27FB-3CF0-51D86EC4BAA4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8;p15">
              <a:extLst>
                <a:ext uri="{FF2B5EF4-FFF2-40B4-BE49-F238E27FC236}">
                  <a16:creationId xmlns:a16="http://schemas.microsoft.com/office/drawing/2014/main" id="{431C5C34-CF06-7A4E-28C0-6EF5E25ADED9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09;p15">
              <a:extLst>
                <a:ext uri="{FF2B5EF4-FFF2-40B4-BE49-F238E27FC236}">
                  <a16:creationId xmlns:a16="http://schemas.microsoft.com/office/drawing/2014/main" id="{47143350-CA34-0658-B993-9E881EE01CB2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10;p15">
              <a:extLst>
                <a:ext uri="{FF2B5EF4-FFF2-40B4-BE49-F238E27FC236}">
                  <a16:creationId xmlns:a16="http://schemas.microsoft.com/office/drawing/2014/main" id="{10025DAC-6E5A-4F04-8C0D-0C61CA6D7740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11;p15">
              <a:extLst>
                <a:ext uri="{FF2B5EF4-FFF2-40B4-BE49-F238E27FC236}">
                  <a16:creationId xmlns:a16="http://schemas.microsoft.com/office/drawing/2014/main" id="{3B03EFF6-F901-8BAB-BF7F-E1EC5EAA2EF8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12;p15">
              <a:extLst>
                <a:ext uri="{FF2B5EF4-FFF2-40B4-BE49-F238E27FC236}">
                  <a16:creationId xmlns:a16="http://schemas.microsoft.com/office/drawing/2014/main" id="{FBDCBC00-547C-5635-2AA4-6EB3663BD5C0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13;p15">
              <a:extLst>
                <a:ext uri="{FF2B5EF4-FFF2-40B4-BE49-F238E27FC236}">
                  <a16:creationId xmlns:a16="http://schemas.microsoft.com/office/drawing/2014/main" id="{A6CBD1DD-F76E-3D5B-290D-6F53AF159F27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14;p15">
              <a:extLst>
                <a:ext uri="{FF2B5EF4-FFF2-40B4-BE49-F238E27FC236}">
                  <a16:creationId xmlns:a16="http://schemas.microsoft.com/office/drawing/2014/main" id="{A3FB048A-3F22-1C33-E9B2-CFCC6309E524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15;p15">
              <a:extLst>
                <a:ext uri="{FF2B5EF4-FFF2-40B4-BE49-F238E27FC236}">
                  <a16:creationId xmlns:a16="http://schemas.microsoft.com/office/drawing/2014/main" id="{9C4669B6-1BC1-53E2-E0F2-81736F10A564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16;p15">
              <a:extLst>
                <a:ext uri="{FF2B5EF4-FFF2-40B4-BE49-F238E27FC236}">
                  <a16:creationId xmlns:a16="http://schemas.microsoft.com/office/drawing/2014/main" id="{B19E9B8C-EED8-E7D3-CA9B-FE6E38E8C86C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17;p15">
              <a:extLst>
                <a:ext uri="{FF2B5EF4-FFF2-40B4-BE49-F238E27FC236}">
                  <a16:creationId xmlns:a16="http://schemas.microsoft.com/office/drawing/2014/main" id="{8AD6D008-2310-F97A-ADBB-4712FF11C7FE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18;p15">
              <a:extLst>
                <a:ext uri="{FF2B5EF4-FFF2-40B4-BE49-F238E27FC236}">
                  <a16:creationId xmlns:a16="http://schemas.microsoft.com/office/drawing/2014/main" id="{D306B9F2-B79A-15BA-C537-A4E3986A72A1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19;p15">
              <a:extLst>
                <a:ext uri="{FF2B5EF4-FFF2-40B4-BE49-F238E27FC236}">
                  <a16:creationId xmlns:a16="http://schemas.microsoft.com/office/drawing/2014/main" id="{F739F721-635D-B1F3-0F06-18749CA699DE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20;p15">
              <a:extLst>
                <a:ext uri="{FF2B5EF4-FFF2-40B4-BE49-F238E27FC236}">
                  <a16:creationId xmlns:a16="http://schemas.microsoft.com/office/drawing/2014/main" id="{483D9AC7-FEF8-2B5B-A222-AE2776FFCE24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21;p15">
              <a:extLst>
                <a:ext uri="{FF2B5EF4-FFF2-40B4-BE49-F238E27FC236}">
                  <a16:creationId xmlns:a16="http://schemas.microsoft.com/office/drawing/2014/main" id="{3A104A18-C1C4-9BE7-C675-CDB2BACF5288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22;p15">
              <a:extLst>
                <a:ext uri="{FF2B5EF4-FFF2-40B4-BE49-F238E27FC236}">
                  <a16:creationId xmlns:a16="http://schemas.microsoft.com/office/drawing/2014/main" id="{4718FBCC-3F27-20D8-1D42-13F120F5C78B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23;p15">
              <a:extLst>
                <a:ext uri="{FF2B5EF4-FFF2-40B4-BE49-F238E27FC236}">
                  <a16:creationId xmlns:a16="http://schemas.microsoft.com/office/drawing/2014/main" id="{7CDBEF87-7132-4A6C-414D-B9F649C8C433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24;p15">
              <a:extLst>
                <a:ext uri="{FF2B5EF4-FFF2-40B4-BE49-F238E27FC236}">
                  <a16:creationId xmlns:a16="http://schemas.microsoft.com/office/drawing/2014/main" id="{73E5FA77-B641-1060-9371-517C7FE4B37F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25;p15">
              <a:extLst>
                <a:ext uri="{FF2B5EF4-FFF2-40B4-BE49-F238E27FC236}">
                  <a16:creationId xmlns:a16="http://schemas.microsoft.com/office/drawing/2014/main" id="{34DC3DE1-6E3F-041E-7BF5-BC50A0FC4BBE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26;p15">
              <a:extLst>
                <a:ext uri="{FF2B5EF4-FFF2-40B4-BE49-F238E27FC236}">
                  <a16:creationId xmlns:a16="http://schemas.microsoft.com/office/drawing/2014/main" id="{5B22E52D-F198-BFBB-6DBD-DDD21B660480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27;p15">
              <a:extLst>
                <a:ext uri="{FF2B5EF4-FFF2-40B4-BE49-F238E27FC236}">
                  <a16:creationId xmlns:a16="http://schemas.microsoft.com/office/drawing/2014/main" id="{71264E02-1216-4C7C-CACA-2FD2FBBC0574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28;p15">
              <a:extLst>
                <a:ext uri="{FF2B5EF4-FFF2-40B4-BE49-F238E27FC236}">
                  <a16:creationId xmlns:a16="http://schemas.microsoft.com/office/drawing/2014/main" id="{0F341FA6-6DDD-E73A-18EF-FECEF827E16F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29;p15">
              <a:extLst>
                <a:ext uri="{FF2B5EF4-FFF2-40B4-BE49-F238E27FC236}">
                  <a16:creationId xmlns:a16="http://schemas.microsoft.com/office/drawing/2014/main" id="{219CE713-4208-C991-2858-64DD4694358B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30;p15">
              <a:extLst>
                <a:ext uri="{FF2B5EF4-FFF2-40B4-BE49-F238E27FC236}">
                  <a16:creationId xmlns:a16="http://schemas.microsoft.com/office/drawing/2014/main" id="{571DA158-4AF9-2AEF-01C5-4537884A15C6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31;p15">
              <a:extLst>
                <a:ext uri="{FF2B5EF4-FFF2-40B4-BE49-F238E27FC236}">
                  <a16:creationId xmlns:a16="http://schemas.microsoft.com/office/drawing/2014/main" id="{0E458814-6F16-6110-D2AE-DDBF29F028E0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32;p15">
              <a:extLst>
                <a:ext uri="{FF2B5EF4-FFF2-40B4-BE49-F238E27FC236}">
                  <a16:creationId xmlns:a16="http://schemas.microsoft.com/office/drawing/2014/main" id="{8E7355C0-0F60-0C25-05BE-89B3A2032576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33;p15">
              <a:extLst>
                <a:ext uri="{FF2B5EF4-FFF2-40B4-BE49-F238E27FC236}">
                  <a16:creationId xmlns:a16="http://schemas.microsoft.com/office/drawing/2014/main" id="{AAC60799-5187-E5AD-36DA-7E4196760A57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34;p15">
              <a:extLst>
                <a:ext uri="{FF2B5EF4-FFF2-40B4-BE49-F238E27FC236}">
                  <a16:creationId xmlns:a16="http://schemas.microsoft.com/office/drawing/2014/main" id="{BB359381-C423-9FD6-A8F9-940E7D8F14C8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35;p15">
              <a:extLst>
                <a:ext uri="{FF2B5EF4-FFF2-40B4-BE49-F238E27FC236}">
                  <a16:creationId xmlns:a16="http://schemas.microsoft.com/office/drawing/2014/main" id="{7B9D1D13-0928-DD8E-9041-4EFCCE82491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36;p15">
              <a:extLst>
                <a:ext uri="{FF2B5EF4-FFF2-40B4-BE49-F238E27FC236}">
                  <a16:creationId xmlns:a16="http://schemas.microsoft.com/office/drawing/2014/main" id="{CB69E0A3-5C29-8738-36B7-044D219EDA9C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37;p15">
              <a:extLst>
                <a:ext uri="{FF2B5EF4-FFF2-40B4-BE49-F238E27FC236}">
                  <a16:creationId xmlns:a16="http://schemas.microsoft.com/office/drawing/2014/main" id="{D5C516F6-2F34-2CE1-1ABA-9DBEEAAF8645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38;p15">
              <a:extLst>
                <a:ext uri="{FF2B5EF4-FFF2-40B4-BE49-F238E27FC236}">
                  <a16:creationId xmlns:a16="http://schemas.microsoft.com/office/drawing/2014/main" id="{EEA57781-8C19-71FC-B803-ACE48F9D2D9D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39;p15">
              <a:extLst>
                <a:ext uri="{FF2B5EF4-FFF2-40B4-BE49-F238E27FC236}">
                  <a16:creationId xmlns:a16="http://schemas.microsoft.com/office/drawing/2014/main" id="{48A7450E-9A7C-FA5F-33FF-C6FC3F403D56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40;p15">
              <a:extLst>
                <a:ext uri="{FF2B5EF4-FFF2-40B4-BE49-F238E27FC236}">
                  <a16:creationId xmlns:a16="http://schemas.microsoft.com/office/drawing/2014/main" id="{5E9872BF-CCFE-DC1F-9DC7-034A94228F0D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441;p15">
              <a:extLst>
                <a:ext uri="{FF2B5EF4-FFF2-40B4-BE49-F238E27FC236}">
                  <a16:creationId xmlns:a16="http://schemas.microsoft.com/office/drawing/2014/main" id="{AEF44782-2990-AA29-FC5E-4FFA0CA0B8CF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42;p15">
              <a:extLst>
                <a:ext uri="{FF2B5EF4-FFF2-40B4-BE49-F238E27FC236}">
                  <a16:creationId xmlns:a16="http://schemas.microsoft.com/office/drawing/2014/main" id="{D4F74122-610C-33D5-3C9B-1EBA74809B5B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242" y="804069"/>
            <a:ext cx="15005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210" dirty="0"/>
              <a:t>GitHub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00075" y="689598"/>
            <a:ext cx="14382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5" dirty="0">
                <a:solidFill>
                  <a:srgbClr val="22D3C6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2D3C6"/>
                </a:solidFill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Google Shape;357;p15">
            <a:extLst>
              <a:ext uri="{FF2B5EF4-FFF2-40B4-BE49-F238E27FC236}">
                <a16:creationId xmlns:a16="http://schemas.microsoft.com/office/drawing/2014/main" id="{ED645B3C-EDE1-5C0C-3969-7E5069AC0103}"/>
              </a:ext>
            </a:extLst>
          </p:cNvPr>
          <p:cNvSpPr txBox="1"/>
          <p:nvPr/>
        </p:nvSpPr>
        <p:spPr>
          <a:xfrm>
            <a:off x="221326" y="2189981"/>
            <a:ext cx="5319399" cy="40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58" rIns="0" bIns="0" anchor="t" anchorCtr="0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repositorio en GitHub llamado </a:t>
            </a:r>
            <a:r>
              <a:rPr lang="es-MX" sz="2400" b="1" dirty="0">
                <a:solidFill>
                  <a:srgbClr val="22D3C6"/>
                </a:solidFill>
                <a:latin typeface="Calibri"/>
                <a:ea typeface="Calibri"/>
                <a:cs typeface="Calibri"/>
                <a:sym typeface="Calibri"/>
              </a:rPr>
              <a:t>curso Python</a:t>
            </a:r>
            <a:r>
              <a:rPr lang="es-MX" sz="24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sube todos los ejercicios resueltos separados por carpetas con un nombre descriptivo del ejercicio.</a:t>
            </a:r>
            <a:endParaRPr sz="1600" dirty="0"/>
          </a:p>
          <a:p>
            <a:pPr algn="just"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Además, crea un archivo </a:t>
            </a:r>
            <a:r>
              <a:rPr lang="es-MX" sz="2400" b="1" dirty="0">
                <a:solidFill>
                  <a:srgbClr val="22D3C6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r>
              <a:rPr lang="es-MX" sz="2400" dirty="0">
                <a:solidFill>
                  <a:srgbClr val="22D3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deberás escribir:</a:t>
            </a:r>
            <a:endParaRPr sz="1600" dirty="0"/>
          </a:p>
          <a:p>
            <a:pPr algn="just"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6566" indent="-303981" algn="just">
              <a:buClr>
                <a:srgbClr val="CD25B0"/>
              </a:buClr>
              <a:buSzPts val="2400"/>
              <a:buFont typeface="Arial"/>
              <a:buChar char="•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utilizado.</a:t>
            </a:r>
            <a:endParaRPr sz="1600" dirty="0"/>
          </a:p>
          <a:p>
            <a:pPr marL="416566" indent="-303981" algn="just">
              <a:buClr>
                <a:srgbClr val="CD25B0"/>
              </a:buClr>
              <a:buSzPts val="2400"/>
              <a:buFont typeface="Arial"/>
              <a:buChar char="•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ejercicios con una descripción acotada.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5877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725" y="871350"/>
            <a:ext cx="9686290" cy="6558823"/>
            <a:chOff x="626725" y="871350"/>
            <a:chExt cx="9686290" cy="6558823"/>
          </a:xfrm>
        </p:grpSpPr>
        <p:sp>
          <p:nvSpPr>
            <p:cNvPr id="3" name="object 3"/>
            <p:cNvSpPr/>
            <p:nvPr/>
          </p:nvSpPr>
          <p:spPr>
            <a:xfrm>
              <a:off x="626725" y="871350"/>
              <a:ext cx="9686290" cy="5114290"/>
            </a:xfrm>
            <a:custGeom>
              <a:avLst/>
              <a:gdLst/>
              <a:ahLst/>
              <a:cxnLst/>
              <a:rect l="l" t="t" r="r" b="b"/>
              <a:pathLst>
                <a:path w="9686290" h="5114290">
                  <a:moveTo>
                    <a:pt x="9686099" y="5114099"/>
                  </a:moveTo>
                  <a:lnTo>
                    <a:pt x="0" y="5114099"/>
                  </a:lnTo>
                  <a:lnTo>
                    <a:pt x="0" y="0"/>
                  </a:lnTo>
                  <a:lnTo>
                    <a:pt x="9686099" y="0"/>
                  </a:lnTo>
                  <a:lnTo>
                    <a:pt x="9686099" y="511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175" y="5360450"/>
              <a:ext cx="3103049" cy="20697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825" y="2341322"/>
              <a:ext cx="2091149" cy="2788199"/>
            </a:xfrm>
            <a:prstGeom prst="ellipse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89929" y="3205789"/>
            <a:ext cx="2972678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Contacto: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es-ES" sz="2800" u="heavy" spc="30" dirty="0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luis@lubay.es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6"/>
            <a:ext cx="10807699" cy="77459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875" y="2797114"/>
            <a:ext cx="2770505" cy="298543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600"/>
              </a:spcBef>
              <a:buFont typeface="Calibri"/>
              <a:buAutoNum type="arabicPeriod"/>
              <a:tabLst>
                <a:tab pos="433705" algn="l"/>
                <a:tab pos="434340" algn="l"/>
              </a:tabLst>
            </a:pP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Clases</a:t>
            </a:r>
          </a:p>
          <a:p>
            <a:pPr marL="433705" indent="-421640">
              <a:lnSpc>
                <a:spcPct val="100000"/>
              </a:lnSpc>
              <a:spcBef>
                <a:spcPts val="600"/>
              </a:spcBef>
              <a:buFont typeface="Calibri"/>
              <a:buAutoNum type="arabicPeriod"/>
              <a:tabLst>
                <a:tab pos="433705" algn="l"/>
                <a:tab pos="43434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endParaRPr sz="2000" dirty="0">
              <a:latin typeface="Arial MT"/>
              <a:cs typeface="Arial MT"/>
            </a:endParaRPr>
          </a:p>
          <a:p>
            <a:pPr marL="1229360" lvl="1" indent="-33909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2299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endParaRPr sz="1600" dirty="0">
              <a:latin typeface="Arial MT"/>
              <a:cs typeface="Arial MT"/>
            </a:endParaRPr>
          </a:p>
          <a:p>
            <a:pPr marL="1229360" lvl="1" indent="-33909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2299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Panda</a:t>
            </a:r>
            <a:r>
              <a:rPr lang="es-ES" sz="16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6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AutoNum type="arabicPeriod"/>
            </a:pPr>
            <a:endParaRPr sz="1650" dirty="0">
              <a:latin typeface="Arial MT"/>
              <a:cs typeface="Arial MT"/>
            </a:endParaRPr>
          </a:p>
          <a:p>
            <a:pPr marL="433705" indent="-421640">
              <a:lnSpc>
                <a:spcPct val="100000"/>
              </a:lnSpc>
              <a:buFont typeface="Calibri"/>
              <a:buAutoNum type="arabicPeriod"/>
              <a:tabLst>
                <a:tab pos="433705" algn="l"/>
                <a:tab pos="43434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Estructuras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endParaRPr sz="2000" dirty="0">
              <a:latin typeface="Arial MT"/>
              <a:cs typeface="Arial MT"/>
            </a:endParaRPr>
          </a:p>
          <a:p>
            <a:pPr marL="1229360" lvl="1" indent="-33909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2299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Simples</a:t>
            </a:r>
            <a:endParaRPr sz="1600" dirty="0">
              <a:latin typeface="Arial MT"/>
              <a:cs typeface="Arial MT"/>
            </a:endParaRPr>
          </a:p>
          <a:p>
            <a:pPr marL="1229360" lvl="1" indent="-339090">
              <a:lnSpc>
                <a:spcPct val="100000"/>
              </a:lnSpc>
              <a:buAutoNum type="arabicPeriod"/>
              <a:tabLst>
                <a:tab pos="1229995" algn="l"/>
              </a:tabLst>
            </a:pPr>
            <a:r>
              <a:rPr sz="1600" spc="-5" dirty="0" err="1">
                <a:solidFill>
                  <a:srgbClr val="FFFFFF"/>
                </a:solidFill>
                <a:latin typeface="Arial MT"/>
                <a:cs typeface="Arial MT"/>
              </a:rPr>
              <a:t>Diccionarios</a:t>
            </a:r>
            <a:endParaRPr sz="1600" dirty="0">
              <a:latin typeface="Arial MT"/>
              <a:cs typeface="Arial MT"/>
            </a:endParaRPr>
          </a:p>
          <a:p>
            <a:pPr marL="433705" indent="-421640">
              <a:lnSpc>
                <a:spcPct val="100000"/>
              </a:lnSpc>
              <a:buFont typeface="Calibri"/>
              <a:buAutoNum type="arabicPeriod"/>
              <a:tabLst>
                <a:tab pos="433705" algn="l"/>
                <a:tab pos="434340" algn="l"/>
              </a:tabLst>
            </a:pPr>
            <a:r>
              <a:rPr lang="es-ES" sz="2000" spc="-5" dirty="0" err="1">
                <a:solidFill>
                  <a:srgbClr val="FFFFFF"/>
                </a:solidFill>
                <a:latin typeface="Arial MT"/>
                <a:cs typeface="Arial MT"/>
              </a:rPr>
              <a:t>Github</a:t>
            </a:r>
            <a:endParaRPr lang="es-ES" dirty="0">
              <a:latin typeface="Arial MT"/>
              <a:cs typeface="Arial MT"/>
            </a:endParaRPr>
          </a:p>
          <a:p>
            <a:pPr marL="768985" indent="-335915">
              <a:buAutoNum type="arabicPeriod"/>
              <a:tabLst>
                <a:tab pos="1226820" algn="l"/>
              </a:tabLst>
            </a:pPr>
            <a:endParaRPr lang="es-ES"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875" y="1512334"/>
            <a:ext cx="1051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Índice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675" y="689598"/>
            <a:ext cx="1437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ALS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117" y="775494"/>
            <a:ext cx="211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CLASES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54825" y="4740308"/>
            <a:ext cx="2839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5419" y="2421491"/>
            <a:ext cx="7896859" cy="5386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lang="es-ES" sz="1800" spc="-5" dirty="0">
                <a:solidFill>
                  <a:srgbClr val="0A0A23"/>
                </a:solidFill>
                <a:latin typeface="Calibri"/>
                <a:cs typeface="Calibri"/>
              </a:rPr>
              <a:t>Las clases proveen una forma de empaquetar datos y funcionalidad juntos. Al crear una nueva clase, se crea un nuevo tipo de objeto, permitiendo crear nuevas</a:t>
            </a:r>
            <a:endParaRPr lang="es-ES"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955" y="2960100"/>
            <a:ext cx="2267495" cy="274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lang="es-ES" sz="1800" spc="-5" dirty="0">
                <a:solidFill>
                  <a:srgbClr val="0A0A23"/>
                </a:solidFill>
                <a:latin typeface="Calibri"/>
                <a:cs typeface="Calibri"/>
              </a:rPr>
              <a:t>instancias de ese tipo.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8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900" b="1" spc="-70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9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900" b="1" spc="-35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900" b="1" spc="-70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900" b="1" spc="-5" dirty="0">
                <a:solidFill>
                  <a:srgbClr val="22D3C6"/>
                </a:solidFill>
                <a:latin typeface="Arial"/>
                <a:cs typeface="Arial"/>
              </a:rPr>
              <a:t>ALS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1A33A3-B1DB-7B26-DAE0-3A4B46FA2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19" y="3395351"/>
            <a:ext cx="764964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961" y="2762326"/>
            <a:ext cx="3563620" cy="223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6600" spc="-5" dirty="0"/>
              <a:t>Numpy</a:t>
            </a:r>
            <a:r>
              <a:rPr sz="6600" spc="-105" dirty="0"/>
              <a:t> </a:t>
            </a:r>
            <a:r>
              <a:rPr sz="6600" dirty="0"/>
              <a:t>y </a:t>
            </a:r>
            <a:r>
              <a:rPr sz="6600" spc="-1820" dirty="0"/>
              <a:t> </a:t>
            </a:r>
            <a:r>
              <a:rPr sz="6600" spc="-10" dirty="0"/>
              <a:t>Pandas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828675" y="689598"/>
            <a:ext cx="1437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ALS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667" y="775494"/>
            <a:ext cx="1309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NUMPY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4062" y="2231500"/>
            <a:ext cx="6359575" cy="4114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0075" y="689598"/>
            <a:ext cx="1437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ALS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0075" y="689598"/>
            <a:ext cx="1437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667" y="775494"/>
            <a:ext cx="1500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spc="-5" dirty="0"/>
              <a:t>ANDAS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500" y="1796493"/>
            <a:ext cx="7534706" cy="4839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961" y="2762326"/>
            <a:ext cx="5873115" cy="223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6600" spc="-15" dirty="0"/>
              <a:t>Estructuras</a:t>
            </a:r>
            <a:r>
              <a:rPr sz="6600" spc="-105" dirty="0"/>
              <a:t> </a:t>
            </a:r>
            <a:r>
              <a:rPr sz="6600" spc="-15" dirty="0"/>
              <a:t>de </a:t>
            </a:r>
            <a:r>
              <a:rPr sz="6600" spc="-1820" dirty="0"/>
              <a:t> </a:t>
            </a:r>
            <a:r>
              <a:rPr sz="6600" spc="-10" dirty="0"/>
              <a:t>datos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828675" y="690105"/>
            <a:ext cx="1087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ECOSISTEM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900" spc="-7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customXml/itemProps3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</TotalTime>
  <Words>158</Words>
  <Application>Microsoft Office PowerPoint</Application>
  <PresentationFormat>Personalizado</PresentationFormat>
  <Paragraphs>46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MT</vt:lpstr>
      <vt:lpstr>Calibri</vt:lpstr>
      <vt:lpstr>Helvetica Neue</vt:lpstr>
      <vt:lpstr>Verdana</vt:lpstr>
      <vt:lpstr>Office Theme</vt:lpstr>
      <vt:lpstr>Data  Fundamentals</vt:lpstr>
      <vt:lpstr>Data  Fundamentals</vt:lpstr>
      <vt:lpstr>Data  Fundamentals</vt:lpstr>
      <vt:lpstr>Índice</vt:lpstr>
      <vt:lpstr>CLASES</vt:lpstr>
      <vt:lpstr>Numpy y  Pandas</vt:lpstr>
      <vt:lpstr>NUMPY</vt:lpstr>
      <vt:lpstr>PANDAS</vt:lpstr>
      <vt:lpstr>Estructuras de  datos</vt:lpstr>
      <vt:lpstr>DICCIONARIOS</vt:lpstr>
      <vt:lpstr>ARRAYS</vt:lpstr>
      <vt:lpstr>RESUMEN</vt:lpstr>
      <vt:lpstr>Presentación de PowerPoint</vt:lpstr>
      <vt:lpstr>GitHub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cp:lastModifiedBy>Sastre Roca Luis</cp:lastModifiedBy>
  <cp:revision>53</cp:revision>
  <dcterms:created xsi:type="dcterms:W3CDTF">2021-05-28T10:18:10Z</dcterms:created>
  <dcterms:modified xsi:type="dcterms:W3CDTF">2022-10-25T08:55:26Z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