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88" r:id="rId10"/>
    <p:sldId id="263" r:id="rId11"/>
    <p:sldId id="266" r:id="rId12"/>
    <p:sldId id="267" r:id="rId13"/>
    <p:sldId id="280" r:id="rId14"/>
    <p:sldId id="281" r:id="rId15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3C6"/>
    <a:srgbClr val="061121"/>
    <a:srgbClr val="FFEA4F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5C0FC-9F59-4FA5-870C-343A4B27F5A3}" v="2" dt="2021-12-22T01:17:32.7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558"/>
  </p:normalViewPr>
  <p:slideViewPr>
    <p:cSldViewPr>
      <p:cViewPr varScale="1">
        <p:scale>
          <a:sx n="70" d="100"/>
          <a:sy n="70" d="100"/>
        </p:scale>
        <p:origin x="1430" y="53"/>
      </p:cViewPr>
      <p:guideLst>
        <p:guide orient="horz" pos="2872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a.hervella" userId="S::samira.hervella_thevalley.es#ext#@barrabesnext.onmicrosoft.com::bfe2b0a9-34e0-4e90-b8ac-b0d086ebb119" providerId="AD" clId="Web-{7C95C0FC-9F59-4FA5-870C-343A4B27F5A3}"/>
    <pc:docChg chg="modSld">
      <pc:chgData name="samira.hervella" userId="S::samira.hervella_thevalley.es#ext#@barrabesnext.onmicrosoft.com::bfe2b0a9-34e0-4e90-b8ac-b0d086ebb119" providerId="AD" clId="Web-{7C95C0FC-9F59-4FA5-870C-343A4B27F5A3}" dt="2021-12-22T01:17:32.797" v="1"/>
      <pc:docMkLst>
        <pc:docMk/>
      </pc:docMkLst>
      <pc:sldChg chg="addSp modSp mod modClrScheme chgLayout">
        <pc:chgData name="samira.hervella" userId="S::samira.hervella_thevalley.es#ext#@barrabesnext.onmicrosoft.com::bfe2b0a9-34e0-4e90-b8ac-b0d086ebb119" providerId="AD" clId="Web-{7C95C0FC-9F59-4FA5-870C-343A4B27F5A3}" dt="2021-12-22T01:17:32.797" v="1"/>
        <pc:sldMkLst>
          <pc:docMk/>
          <pc:sldMk cId="241422590" sldId="281"/>
        </pc:sldMkLst>
        <pc:spChg chg="mod ord">
          <ac:chgData name="samira.hervella" userId="S::samira.hervella_thevalley.es#ext#@barrabesnext.onmicrosoft.com::bfe2b0a9-34e0-4e90-b8ac-b0d086ebb119" providerId="AD" clId="Web-{7C95C0FC-9F59-4FA5-870C-343A4B27F5A3}" dt="2021-12-22T01:17:32.797" v="1"/>
          <ac:spMkLst>
            <pc:docMk/>
            <pc:sldMk cId="241422590" sldId="281"/>
            <ac:spMk id="2" creationId="{232C9637-B285-B541-B801-30F61BA5259D}"/>
          </ac:spMkLst>
        </pc:spChg>
        <pc:spChg chg="mod ord">
          <ac:chgData name="samira.hervella" userId="S::samira.hervella_thevalley.es#ext#@barrabesnext.onmicrosoft.com::bfe2b0a9-34e0-4e90-b8ac-b0d086ebb119" providerId="AD" clId="Web-{7C95C0FC-9F59-4FA5-870C-343A4B27F5A3}" dt="2021-12-22T01:17:32.797" v="1"/>
          <ac:spMkLst>
            <pc:docMk/>
            <pc:sldMk cId="241422590" sldId="281"/>
            <ac:spMk id="3" creationId="{E5C501FD-9ECA-6A45-9519-CAF09CC7322C}"/>
          </ac:spMkLst>
        </pc:spChg>
        <pc:spChg chg="add">
          <ac:chgData name="samira.hervella" userId="S::samira.hervella_thevalley.es#ext#@barrabesnext.onmicrosoft.com::bfe2b0a9-34e0-4e90-b8ac-b0d086ebb119" providerId="AD" clId="Web-{7C95C0FC-9F59-4FA5-870C-343A4B27F5A3}" dt="2021-12-22T01:17:11.921" v="0"/>
          <ac:spMkLst>
            <pc:docMk/>
            <pc:sldMk cId="241422590" sldId="281"/>
            <ac:spMk id="4" creationId="{AD296C71-2AED-42F8-B5A7-848794690F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22FBD-A31E-400B-8967-47263D0683DC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B1458-3971-4D1E-87EB-CCD170B1F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49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8825" y="897001"/>
            <a:ext cx="92900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1155" y="4338320"/>
            <a:ext cx="7565390" cy="193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250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353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0385" y="1781810"/>
            <a:ext cx="4701349" cy="511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65965" y="1781810"/>
            <a:ext cx="4701349" cy="511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99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36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092" y="4815225"/>
            <a:ext cx="3108045" cy="5944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454900"/>
            <a:ext cx="10807700" cy="292100"/>
          </a:xfrm>
          <a:custGeom>
            <a:avLst/>
            <a:gdLst/>
            <a:ahLst/>
            <a:cxnLst/>
            <a:rect l="l" t="t" r="r" b="b"/>
            <a:pathLst>
              <a:path w="10807700" h="292100">
                <a:moveTo>
                  <a:pt x="0" y="0"/>
                </a:moveTo>
                <a:lnTo>
                  <a:pt x="10807699" y="0"/>
                </a:lnTo>
                <a:lnTo>
                  <a:pt x="10807699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0187" y="2692123"/>
            <a:ext cx="7557634" cy="1414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06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675" y="907877"/>
            <a:ext cx="91503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385" y="1781810"/>
            <a:ext cx="9726930" cy="511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74618" y="7204710"/>
            <a:ext cx="3458464" cy="38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0385" y="7204710"/>
            <a:ext cx="2485771" cy="38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81544" y="7204710"/>
            <a:ext cx="2485771" cy="38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91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luis@lubay.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"/>
            <a:ext cx="10807699" cy="7746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0" spc="-5" dirty="0">
                <a:solidFill>
                  <a:srgbClr val="FFEA4F"/>
                </a:solidFill>
              </a:rPr>
              <a:t>Data </a:t>
            </a:r>
            <a:r>
              <a:rPr sz="5500" dirty="0">
                <a:solidFill>
                  <a:srgbClr val="FFEA4F"/>
                </a:solidFill>
              </a:rPr>
              <a:t> </a:t>
            </a:r>
            <a:r>
              <a:rPr sz="5500" spc="-5" dirty="0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725" y="871350"/>
            <a:ext cx="9686290" cy="6558823"/>
            <a:chOff x="626725" y="871350"/>
            <a:chExt cx="9686290" cy="6558823"/>
          </a:xfrm>
        </p:grpSpPr>
        <p:sp>
          <p:nvSpPr>
            <p:cNvPr id="3" name="object 3"/>
            <p:cNvSpPr/>
            <p:nvPr/>
          </p:nvSpPr>
          <p:spPr>
            <a:xfrm>
              <a:off x="626725" y="871350"/>
              <a:ext cx="9686290" cy="5114290"/>
            </a:xfrm>
            <a:custGeom>
              <a:avLst/>
              <a:gdLst/>
              <a:ahLst/>
              <a:cxnLst/>
              <a:rect l="l" t="t" r="r" b="b"/>
              <a:pathLst>
                <a:path w="9686290" h="5114290">
                  <a:moveTo>
                    <a:pt x="9686099" y="5114099"/>
                  </a:moveTo>
                  <a:lnTo>
                    <a:pt x="0" y="5114099"/>
                  </a:lnTo>
                  <a:lnTo>
                    <a:pt x="0" y="0"/>
                  </a:lnTo>
                  <a:lnTo>
                    <a:pt x="9686099" y="0"/>
                  </a:lnTo>
                  <a:lnTo>
                    <a:pt x="9686099" y="5114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9175" y="5360450"/>
              <a:ext cx="3103049" cy="20697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825" y="2341322"/>
              <a:ext cx="2091149" cy="2788199"/>
            </a:xfrm>
            <a:prstGeom prst="ellipse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89929" y="3205789"/>
            <a:ext cx="2972678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libri"/>
                <a:cs typeface="Calibri"/>
              </a:rPr>
              <a:t>Contacto: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es-ES" sz="2800" u="heavy" spc="30" dirty="0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luis@lubay.es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6"/>
            <a:ext cx="10807699" cy="77459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0" spc="-5" dirty="0">
                <a:solidFill>
                  <a:srgbClr val="FFEA4F"/>
                </a:solidFill>
              </a:rPr>
              <a:t>Data </a:t>
            </a:r>
            <a:r>
              <a:rPr sz="5500" dirty="0">
                <a:solidFill>
                  <a:srgbClr val="FFEA4F"/>
                </a:solidFill>
              </a:rPr>
              <a:t> </a:t>
            </a:r>
            <a:r>
              <a:rPr sz="5500" spc="-5" dirty="0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"/>
            <a:ext cx="10807699" cy="7746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0" spc="-5" dirty="0">
                <a:solidFill>
                  <a:srgbClr val="FFEA4F"/>
                </a:solidFill>
              </a:rPr>
              <a:t>Data </a:t>
            </a:r>
            <a:r>
              <a:rPr sz="5500" dirty="0">
                <a:solidFill>
                  <a:srgbClr val="FFEA4F"/>
                </a:solidFill>
              </a:rPr>
              <a:t> </a:t>
            </a:r>
            <a:r>
              <a:rPr sz="5500" spc="-5" dirty="0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4875" y="1512334"/>
            <a:ext cx="1051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Índice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675" y="690105"/>
            <a:ext cx="1087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ECOSISTEM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900" spc="-7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675" y="3418404"/>
            <a:ext cx="2740660" cy="14325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6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Manipulation</a:t>
            </a:r>
            <a:endParaRPr sz="2000" dirty="0">
              <a:latin typeface="Arial MT"/>
              <a:cs typeface="Arial MT"/>
            </a:endParaRPr>
          </a:p>
          <a:p>
            <a:pPr marL="1330960" lvl="1" indent="-33909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33159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Wrangling</a:t>
            </a:r>
            <a:endParaRPr sz="1600" dirty="0">
              <a:latin typeface="Arial MT"/>
              <a:cs typeface="Arial MT"/>
            </a:endParaRPr>
          </a:p>
          <a:p>
            <a:pPr marL="1330960" lvl="1" indent="-33909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33159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Incompletos</a:t>
            </a:r>
            <a:endParaRPr sz="1600" dirty="0">
              <a:latin typeface="Arial MT"/>
              <a:cs typeface="Arial MT"/>
            </a:endParaRPr>
          </a:p>
          <a:p>
            <a:pPr marL="1320165" lvl="1" indent="-328295">
              <a:lnSpc>
                <a:spcPct val="100000"/>
              </a:lnSpc>
              <a:buAutoNum type="arabicPeriod"/>
              <a:tabLst>
                <a:tab pos="132080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Atípicos</a:t>
            </a:r>
            <a:endParaRPr sz="1600" dirty="0">
              <a:latin typeface="Arial MT"/>
              <a:cs typeface="Arial MT"/>
            </a:endParaRPr>
          </a:p>
          <a:p>
            <a:pPr marL="1330960" lvl="1" indent="-339090">
              <a:lnSpc>
                <a:spcPct val="100000"/>
              </a:lnSpc>
              <a:buAutoNum type="arabicPeriod"/>
              <a:tabLst>
                <a:tab pos="133159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Incoherentes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961" y="2762326"/>
            <a:ext cx="5194300" cy="223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</a:rPr>
              <a:t>Data </a:t>
            </a:r>
            <a:r>
              <a:rPr sz="6600" dirty="0">
                <a:solidFill>
                  <a:srgbClr val="FFFFFF"/>
                </a:solidFill>
              </a:rPr>
              <a:t> </a:t>
            </a:r>
            <a:r>
              <a:rPr sz="6600" spc="-5" dirty="0">
                <a:solidFill>
                  <a:srgbClr val="FFFFFF"/>
                </a:solidFill>
              </a:rPr>
              <a:t>Manipulation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828675" y="690105"/>
            <a:ext cx="1087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ECOSISTEM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900" spc="-7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8825" y="897001"/>
            <a:ext cx="4035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pc="-10" dirty="0"/>
              <a:t>PREPROCESAMIENTO</a:t>
            </a:r>
            <a:endParaRPr spc="-60" dirty="0"/>
          </a:p>
        </p:txBody>
      </p:sp>
      <p:sp>
        <p:nvSpPr>
          <p:cNvPr id="5" name="object 5"/>
          <p:cNvSpPr/>
          <p:nvPr/>
        </p:nvSpPr>
        <p:spPr>
          <a:xfrm>
            <a:off x="747325" y="2379375"/>
            <a:ext cx="5826760" cy="213360"/>
          </a:xfrm>
          <a:custGeom>
            <a:avLst/>
            <a:gdLst/>
            <a:ahLst/>
            <a:cxnLst/>
            <a:rect l="l" t="t" r="r" b="b"/>
            <a:pathLst>
              <a:path w="5826759" h="213360">
                <a:moveTo>
                  <a:pt x="5826382" y="213359"/>
                </a:moveTo>
                <a:lnTo>
                  <a:pt x="0" y="213359"/>
                </a:lnTo>
                <a:lnTo>
                  <a:pt x="0" y="0"/>
                </a:lnTo>
                <a:lnTo>
                  <a:pt x="5826382" y="0"/>
                </a:lnTo>
                <a:lnTo>
                  <a:pt x="5826382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625" y="2359562"/>
            <a:ext cx="5848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Una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vez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tenemos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los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datos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explorados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empezamos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diagnosticar….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593" y="2806094"/>
            <a:ext cx="1698625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5280" marR="0" lvl="0" indent="-33528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>
                <a:tab pos="335280" algn="l"/>
                <a:tab pos="33655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Incompletitudes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593" y="3019455"/>
            <a:ext cx="842644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5280" marR="0" lvl="0" indent="-33528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>
                <a:tab pos="335280" algn="l"/>
                <a:tab pos="33655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Nulos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593" y="3232815"/>
            <a:ext cx="2281555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5280" marR="0" lvl="0" indent="-33528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>
                <a:tab pos="335280" algn="l"/>
                <a:tab pos="33655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Incoherentes</a:t>
            </a:r>
            <a:r>
              <a:rPr kumimoji="0" sz="1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(Outliers)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593" y="3446174"/>
            <a:ext cx="1363345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5280" marR="0" lvl="0" indent="-33528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>
                <a:tab pos="335280" algn="l"/>
                <a:tab pos="33655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Inexistentes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2949" y="3079225"/>
            <a:ext cx="9540240" cy="4140835"/>
            <a:chOff x="592949" y="3079225"/>
            <a:chExt cx="9540240" cy="414083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4775" y="3079225"/>
              <a:ext cx="4128074" cy="41405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681299" y="4481099"/>
              <a:ext cx="1255395" cy="551180"/>
            </a:xfrm>
            <a:custGeom>
              <a:avLst/>
              <a:gdLst/>
              <a:ahLst/>
              <a:cxnLst/>
              <a:rect l="l" t="t" r="r" b="b"/>
              <a:pathLst>
                <a:path w="1255395" h="551179">
                  <a:moveTo>
                    <a:pt x="0" y="0"/>
                  </a:moveTo>
                  <a:lnTo>
                    <a:pt x="1255199" y="0"/>
                  </a:lnTo>
                  <a:lnTo>
                    <a:pt x="1255199" y="551099"/>
                  </a:lnTo>
                  <a:lnTo>
                    <a:pt x="0" y="551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949" y="4084175"/>
              <a:ext cx="2143124" cy="21431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62799" y="6854650"/>
            <a:ext cx="4345940" cy="243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ESTE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NUESTRO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PAN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</a:t>
            </a:r>
            <a:r>
              <a:rPr kumimoji="0" sz="1600" b="1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REALIDAD…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8825" y="897001"/>
            <a:ext cx="2623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INCOMPLE</a:t>
            </a:r>
            <a:r>
              <a:rPr spc="-55" dirty="0"/>
              <a:t>T</a:t>
            </a:r>
            <a:r>
              <a:rPr spc="-5" dirty="0"/>
              <a:t>OS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350" y="1764602"/>
            <a:ext cx="3836124" cy="3124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2524" y="2303175"/>
            <a:ext cx="3080385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IDENTIFICARLOS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“MARCARLOS”: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524" y="2729894"/>
            <a:ext cx="5185410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-1,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NULL,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0,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Símbolos…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Debemos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rellenarlos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colocar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señal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825" y="3136425"/>
            <a:ext cx="6316980" cy="4201795"/>
            <a:chOff x="223825" y="3136425"/>
            <a:chExt cx="6316980" cy="42017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825" y="3136425"/>
              <a:ext cx="6316499" cy="4201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1675" y="4608075"/>
              <a:ext cx="2038349" cy="2038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6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825" y="897001"/>
            <a:ext cx="3453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VALORES</a:t>
            </a:r>
            <a:r>
              <a:rPr kumimoji="0" sz="2800" b="1" i="0" u="none" strike="noStrike" kern="1200" cap="none" spc="-15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ATÍPICOS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0550" y="2459525"/>
            <a:ext cx="1744345" cy="365760"/>
          </a:xfrm>
          <a:custGeom>
            <a:avLst/>
            <a:gdLst/>
            <a:ahLst/>
            <a:cxnLst/>
            <a:rect l="l" t="t" r="r" b="b"/>
            <a:pathLst>
              <a:path w="1744345" h="365760">
                <a:moveTo>
                  <a:pt x="1743967" y="365759"/>
                </a:moveTo>
                <a:lnTo>
                  <a:pt x="0" y="365759"/>
                </a:lnTo>
                <a:lnTo>
                  <a:pt x="0" y="0"/>
                </a:lnTo>
                <a:lnTo>
                  <a:pt x="1743967" y="0"/>
                </a:lnTo>
                <a:lnTo>
                  <a:pt x="1743967" y="365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7850" y="2434633"/>
            <a:ext cx="1767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OUTLIERS!!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900" y="3342100"/>
            <a:ext cx="6192853" cy="3438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8825" y="897001"/>
            <a:ext cx="37388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ALGUNAS</a:t>
            </a:r>
            <a:r>
              <a:rPr spc="-90" dirty="0"/>
              <a:t> </a:t>
            </a:r>
            <a:r>
              <a:rPr dirty="0"/>
              <a:t>MÉTRICAS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924" y="2448424"/>
            <a:ext cx="8098475" cy="4049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07D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</TotalTime>
  <Words>88</Words>
  <Application>Microsoft Office PowerPoint</Application>
  <PresentationFormat>Personalizado</PresentationFormat>
  <Paragraphs>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Verdana</vt:lpstr>
      <vt:lpstr>1_Office Theme</vt:lpstr>
      <vt:lpstr>Data  Fundamentals</vt:lpstr>
      <vt:lpstr>Data  Fundamentals</vt:lpstr>
      <vt:lpstr>Data  Fundamentals</vt:lpstr>
      <vt:lpstr>Índice</vt:lpstr>
      <vt:lpstr>Data  Manipulation</vt:lpstr>
      <vt:lpstr>PREPROCESAMIENTO</vt:lpstr>
      <vt:lpstr>INCOMPLETOS</vt:lpstr>
      <vt:lpstr>Presentación de PowerPoint</vt:lpstr>
      <vt:lpstr>ALGUNAS MÉTRICAS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cp:lastModifiedBy>Sastre Roca Luis</cp:lastModifiedBy>
  <cp:revision>52</cp:revision>
  <dcterms:created xsi:type="dcterms:W3CDTF">2021-05-28T10:18:10Z</dcterms:created>
  <dcterms:modified xsi:type="dcterms:W3CDTF">2022-10-24T11:13:25Z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