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handoutMasterIdLst>
    <p:handoutMasterId r:id="rId6"/>
  </p:handoutMasterIdLst>
  <p:sldIdLst>
    <p:sldId id="257" r:id="rId2"/>
    <p:sldId id="262" r:id="rId3"/>
    <p:sldId id="263" r:id="rId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2022/12/28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2022/12/28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2022/12/28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2022/12/28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2022/12/28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2022/12/28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2022/12/28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2022/12/28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2022/12/28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2022/12/28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2022/12/28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2022/12/28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2022/12/28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2022/12/28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s50.harvard.edu/python/2022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6" y="2424419"/>
            <a:ext cx="5452527" cy="1004581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2800" dirty="0">
                <a:solidFill>
                  <a:schemeClr val="tx1"/>
                </a:solidFill>
              </a:rPr>
              <a:t>crawler yahoo finance </a:t>
            </a:r>
            <a:br>
              <a:rPr lang="en-US" altLang="zh-TW" sz="2800" dirty="0">
                <a:solidFill>
                  <a:schemeClr val="tx1"/>
                </a:solidFill>
              </a:rPr>
            </a:br>
            <a:r>
              <a:rPr lang="en-US" altLang="zh-TW" sz="2800" dirty="0">
                <a:solidFill>
                  <a:schemeClr val="tx1"/>
                </a:solidFill>
              </a:rPr>
              <a:t>in python</a:t>
            </a:r>
            <a:endParaRPr lang="zh-tw" sz="28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3758268"/>
            <a:ext cx="4775075" cy="122525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TW" dirty="0">
                <a:solidFill>
                  <a:schemeClr val="tx1"/>
                </a:solidFill>
              </a:rPr>
              <a:t>R.O.C. Taiwan</a:t>
            </a:r>
          </a:p>
          <a:p>
            <a:pPr rtl="0">
              <a:spcAft>
                <a:spcPts val="600"/>
              </a:spcAft>
            </a:pPr>
            <a:r>
              <a:rPr lang="zh-TW" altLang="en-US" dirty="0">
                <a:solidFill>
                  <a:schemeClr val="tx1"/>
                </a:solidFill>
              </a:rPr>
              <a:t>黃良政</a:t>
            </a:r>
            <a:r>
              <a:rPr lang="en-US" altLang="zh-TW" dirty="0">
                <a:solidFill>
                  <a:schemeClr val="tx1"/>
                </a:solidFill>
              </a:rPr>
              <a:t>(Huang Liang Zheng)</a:t>
            </a:r>
          </a:p>
          <a:p>
            <a:pPr rtl="0">
              <a:spcAft>
                <a:spcPts val="600"/>
              </a:spcAft>
            </a:pPr>
            <a:r>
              <a:rPr lang="en-US" altLang="zh-TW" dirty="0">
                <a:solidFill>
                  <a:schemeClr val="tx1"/>
                </a:solidFill>
              </a:rPr>
              <a:t>Michael</a:t>
            </a:r>
            <a:endParaRPr 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AF189-AE08-6A82-7A58-3BE2A1D0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76481"/>
          </a:xfrm>
        </p:spPr>
        <p:txBody>
          <a:bodyPr/>
          <a:lstStyle/>
          <a:p>
            <a:pPr algn="ctr"/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830AA-3399-5410-02CC-044A8E121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9075"/>
            <a:ext cx="10058400" cy="4596331"/>
          </a:xfrm>
        </p:spPr>
        <p:txBody>
          <a:bodyPr/>
          <a:lstStyle/>
          <a:p>
            <a:r>
              <a:rPr lang="en-US" altLang="zh-TW" sz="1600" dirty="0"/>
              <a:t>Phase 1</a:t>
            </a:r>
            <a:r>
              <a:rPr lang="zh-TW" altLang="en-US" sz="1600" dirty="0"/>
              <a:t>：</a:t>
            </a:r>
            <a:r>
              <a:rPr lang="en-US" altLang="zh-TW" sz="1600" dirty="0">
                <a:solidFill>
                  <a:schemeClr val="tx1"/>
                </a:solidFill>
              </a:rPr>
              <a:t>Crawler the data from yahoo finance</a:t>
            </a:r>
          </a:p>
          <a:p>
            <a:pPr lvl="1"/>
            <a:r>
              <a:rPr lang="en-US" altLang="zh-TW" sz="1400" dirty="0">
                <a:solidFill>
                  <a:schemeClr val="tx1"/>
                </a:solidFill>
              </a:rPr>
              <a:t>use 0050.TW to present, </a:t>
            </a:r>
            <a:r>
              <a:rPr lang="en-US" altLang="zh-TW" sz="2000" b="1" i="0" dirty="0">
                <a:solidFill>
                  <a:srgbClr val="0F7BD6"/>
                </a:solidFill>
                <a:effectLst/>
                <a:latin typeface="normal Arial"/>
              </a:rPr>
              <a:t>FTSE TWSE Taiwan 50 Index </a:t>
            </a:r>
            <a:r>
              <a:rPr lang="en-US" altLang="zh-TW" sz="1400" dirty="0">
                <a:solidFill>
                  <a:schemeClr val="tx1"/>
                </a:solidFill>
              </a:rPr>
              <a:t>is top 50 market value in Taiwan</a:t>
            </a:r>
          </a:p>
          <a:p>
            <a:pPr lvl="1"/>
            <a:r>
              <a:rPr lang="en-US" altLang="zh-TW" sz="1400" dirty="0"/>
              <a:t>Selenium</a:t>
            </a:r>
            <a:r>
              <a:rPr lang="zh-TW" altLang="en-US" sz="1400" dirty="0"/>
              <a:t>、</a:t>
            </a:r>
            <a:r>
              <a:rPr lang="en-US" altLang="zh-TW" sz="1400" dirty="0"/>
              <a:t>Pandas</a:t>
            </a:r>
            <a:r>
              <a:rPr lang="zh-TW" altLang="en-US" sz="1400" dirty="0"/>
              <a:t>、</a:t>
            </a:r>
            <a:r>
              <a:rPr lang="en-US" altLang="zh-TW" sz="1400" dirty="0"/>
              <a:t>Time</a:t>
            </a:r>
          </a:p>
          <a:p>
            <a:pPr marL="0" indent="0">
              <a:buNone/>
            </a:pPr>
            <a:endParaRPr lang="en-US" altLang="zh-TW" sz="1600" dirty="0"/>
          </a:p>
          <a:p>
            <a:r>
              <a:rPr lang="en-US" altLang="zh-TW" sz="1600" dirty="0"/>
              <a:t>Phase 2</a:t>
            </a:r>
            <a:r>
              <a:rPr lang="zh-TW" altLang="en-US" sz="1600" dirty="0"/>
              <a:t>：</a:t>
            </a:r>
            <a:r>
              <a:rPr lang="en-US" altLang="zh-TW" sz="1600" dirty="0"/>
              <a:t>Regular the data that we save from phase 1</a:t>
            </a:r>
          </a:p>
          <a:p>
            <a:pPr lvl="1"/>
            <a:r>
              <a:rPr lang="en-US" altLang="zh-TW" sz="1400" dirty="0"/>
              <a:t>Open .txt file and clean that</a:t>
            </a:r>
          </a:p>
          <a:p>
            <a:pPr lvl="1"/>
            <a:r>
              <a:rPr lang="en-US" altLang="zh-TW" sz="1400" dirty="0"/>
              <a:t>Save to .csv file</a:t>
            </a:r>
          </a:p>
          <a:p>
            <a:endParaRPr lang="en-US" altLang="zh-TW" sz="1600" dirty="0"/>
          </a:p>
          <a:p>
            <a:r>
              <a:rPr lang="en-US" altLang="zh-TW" sz="1600" dirty="0"/>
              <a:t>Phase 3</a:t>
            </a:r>
            <a:r>
              <a:rPr lang="zh-TW" altLang="en-US" sz="1600" dirty="0"/>
              <a:t>：</a:t>
            </a:r>
            <a:r>
              <a:rPr lang="en-US" altLang="zh-TW" sz="1600" dirty="0"/>
              <a:t>Visualize the data (.csv) from phase 2</a:t>
            </a:r>
          </a:p>
          <a:p>
            <a:pPr lvl="1"/>
            <a:r>
              <a:rPr lang="en-US" altLang="zh-TW" sz="1400" dirty="0"/>
              <a:t>Matplotlib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Nunpy</a:t>
            </a:r>
            <a:endParaRPr lang="en-US" altLang="zh-TW" sz="1400" dirty="0"/>
          </a:p>
          <a:p>
            <a:pPr lvl="1"/>
            <a:endParaRPr lang="en-US" altLang="zh-TW" sz="1400" dirty="0"/>
          </a:p>
          <a:p>
            <a:r>
              <a:rPr lang="en-US" altLang="zh-TW" sz="1600" dirty="0"/>
              <a:t>Phase 4</a:t>
            </a:r>
            <a:r>
              <a:rPr lang="zh-TW" altLang="en-US" sz="1600" dirty="0"/>
              <a:t>：</a:t>
            </a:r>
            <a:r>
              <a:rPr lang="en-US" altLang="zh-TW" sz="1600" dirty="0"/>
              <a:t>Test</a:t>
            </a:r>
          </a:p>
          <a:p>
            <a:r>
              <a:rPr lang="en-US" altLang="zh-TW" sz="1600" dirty="0"/>
              <a:t>Phase 5</a:t>
            </a:r>
            <a:r>
              <a:rPr lang="zh-TW" altLang="en-US" sz="1600" dirty="0"/>
              <a:t>：</a:t>
            </a:r>
            <a:r>
              <a:rPr lang="en-US" altLang="zh-TW" sz="1600" dirty="0"/>
              <a:t>Extremely API(</a:t>
            </a:r>
            <a:r>
              <a:rPr lang="en-US" altLang="zh-TW" sz="1600" dirty="0">
                <a:solidFill>
                  <a:srgbClr val="FF0000"/>
                </a:solidFill>
              </a:rPr>
              <a:t>Application Programming Interface</a:t>
            </a:r>
            <a:r>
              <a:rPr lang="en-US" altLang="zh-TW" sz="1600" dirty="0"/>
              <a:t>) like “</a:t>
            </a:r>
            <a:r>
              <a:rPr lang="en-US" altLang="zh-TW" sz="1600" dirty="0" err="1"/>
              <a:t>yfinance</a:t>
            </a:r>
            <a:r>
              <a:rPr lang="en-US" altLang="zh-TW" sz="1600" dirty="0"/>
              <a:t>”</a:t>
            </a:r>
            <a:r>
              <a:rPr lang="zh-TW" altLang="en-US" sz="1600" dirty="0"/>
              <a:t>、</a:t>
            </a:r>
            <a:r>
              <a:rPr lang="en-US" altLang="zh-TW" sz="1600" dirty="0"/>
              <a:t>”</a:t>
            </a:r>
            <a:r>
              <a:rPr lang="en-US" altLang="zh-TW" sz="1600" dirty="0" err="1"/>
              <a:t>ffn</a:t>
            </a:r>
            <a:r>
              <a:rPr lang="en-US" altLang="zh-TW" sz="1600" dirty="0"/>
              <a:t>”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B204DD-7337-336E-1A09-69402ADF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32155" y="6032526"/>
            <a:ext cx="2893045" cy="365760"/>
          </a:xfrm>
        </p:spPr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2022/12/28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7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3CE483D-1BC1-FAAD-36A8-FB288E37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16697"/>
            <a:ext cx="10058400" cy="1728132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Thanks You!!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sz="3200" dirty="0"/>
              <a:t>For Your Time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FB9EC-A76C-6353-6A95-33C85FB2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2022/12/28</a:t>
            </a:fld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8C3324-D914-854E-E727-50A928718349}"/>
              </a:ext>
            </a:extLst>
          </p:cNvPr>
          <p:cNvSpPr txBox="1"/>
          <p:nvPr/>
        </p:nvSpPr>
        <p:spPr>
          <a:xfrm>
            <a:off x="2014756" y="4462943"/>
            <a:ext cx="8162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And this is </a:t>
            </a:r>
            <a: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CS50’s Introduction to Programming with Python</a:t>
            </a:r>
            <a:r>
              <a:rPr lang="en-US" altLang="zh-TW" dirty="0"/>
              <a:t> Final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8535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{A9A5F32C-A18D-41CC-A850-57347747135F}tf78438558_win32</Template>
  <TotalTime>99</TotalTime>
  <Words>135</Words>
  <Application>Microsoft Office PowerPoint</Application>
  <PresentationFormat>寬螢幕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Microsoft JhengHei UI</vt:lpstr>
      <vt:lpstr>normal Arial</vt:lpstr>
      <vt:lpstr>Calibri</vt:lpstr>
      <vt:lpstr>Century Gothic</vt:lpstr>
      <vt:lpstr>Garamond</vt:lpstr>
      <vt:lpstr>SavonVTI</vt:lpstr>
      <vt:lpstr>crawler yahoo finance  in python</vt:lpstr>
      <vt:lpstr>Topic</vt:lpstr>
      <vt:lpstr>Thanks You!! 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yahoo finance  in python</dc:title>
  <dc:creator>良政 黃</dc:creator>
  <cp:lastModifiedBy>良政 黃</cp:lastModifiedBy>
  <cp:revision>4</cp:revision>
  <dcterms:created xsi:type="dcterms:W3CDTF">2022-12-18T11:54:03Z</dcterms:created>
  <dcterms:modified xsi:type="dcterms:W3CDTF">2022-12-28T13:58:16Z</dcterms:modified>
</cp:coreProperties>
</file>