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05D97A98-B923-4E8A-9D72-85DA120EC81F}" type="slidenum">
              <a:rPr lang="en-IN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Hello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IN" sz="3200">
                <a:latin typeface="Arial"/>
              </a:rPr>
              <a:t>This is a sample slide. Please help us with more information. And yes, be positive and stay happy.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Application>LibreOffice/4.4.2.2$Linux_X86_64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2015-11-21T00:03:12Z</dcterms:created>
  <dc:language>en-IN</dc:language>
  <dcterms:modified xsi:type="dcterms:W3CDTF">2015-11-21T00:04:02Z</dcterms:modified>
  <cp:revision>2</cp:revision>
</cp:coreProperties>
</file>