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6" r:id="rId4"/>
    <p:sldId id="267" r:id="rId5"/>
    <p:sldId id="268" r:id="rId6"/>
    <p:sldId id="269" r:id="rId7"/>
    <p:sldId id="263" r:id="rId8"/>
    <p:sldId id="270" r:id="rId9"/>
    <p:sldId id="265"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59" r:id="rId27"/>
    <p:sldId id="260" r:id="rId28"/>
    <p:sldId id="266"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B3C72-7EA8-40E5-ACB8-738378A1B48A}" v="50" dt="2024-10-20T21:17:43.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p:cViewPr varScale="1">
        <p:scale>
          <a:sx n="111" d="100"/>
          <a:sy n="111" d="100"/>
        </p:scale>
        <p:origin x="4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ak Congress, Didem" userId="ba12ee2f-ae44-4c2e-a444-25f6ba8f1065" providerId="ADAL" clId="{E4C02AB6-C5EF-A743-921A-B85343C2AAE0}"/>
    <pc:docChg chg="undo custSel addSld delSld modSld sldOrd">
      <pc:chgData name="Yamak Congress, Didem" userId="ba12ee2f-ae44-4c2e-a444-25f6ba8f1065" providerId="ADAL" clId="{E4C02AB6-C5EF-A743-921A-B85343C2AAE0}" dt="2023-06-27T16:01:51.770" v="445" actId="20577"/>
      <pc:docMkLst>
        <pc:docMk/>
      </pc:docMkLst>
      <pc:sldChg chg="modSp mod">
        <pc:chgData name="Yamak Congress, Didem" userId="ba12ee2f-ae44-4c2e-a444-25f6ba8f1065" providerId="ADAL" clId="{E4C02AB6-C5EF-A743-921A-B85343C2AAE0}" dt="2023-06-16T20:06:11.770" v="169" actId="20577"/>
        <pc:sldMkLst>
          <pc:docMk/>
          <pc:sldMk cId="962197414" sldId="257"/>
        </pc:sldMkLst>
        <pc:spChg chg="mod">
          <ac:chgData name="Yamak Congress, Didem" userId="ba12ee2f-ae44-4c2e-a444-25f6ba8f1065" providerId="ADAL" clId="{E4C02AB6-C5EF-A743-921A-B85343C2AAE0}" dt="2023-06-16T20:06:11.770" v="169" actId="20577"/>
          <ac:spMkLst>
            <pc:docMk/>
            <pc:sldMk cId="962197414" sldId="257"/>
            <ac:spMk id="3" creationId="{034A677C-3327-2AEF-370C-2524B0F92DAE}"/>
          </ac:spMkLst>
        </pc:spChg>
      </pc:sldChg>
      <pc:sldChg chg="modSp mod">
        <pc:chgData name="Yamak Congress, Didem" userId="ba12ee2f-ae44-4c2e-a444-25f6ba8f1065" providerId="ADAL" clId="{E4C02AB6-C5EF-A743-921A-B85343C2AAE0}" dt="2023-06-16T20:05:48.424" v="159" actId="20577"/>
        <pc:sldMkLst>
          <pc:docMk/>
          <pc:sldMk cId="3258398411" sldId="258"/>
        </pc:sldMkLst>
        <pc:spChg chg="mod">
          <ac:chgData name="Yamak Congress, Didem" userId="ba12ee2f-ae44-4c2e-a444-25f6ba8f1065" providerId="ADAL" clId="{E4C02AB6-C5EF-A743-921A-B85343C2AAE0}" dt="2023-06-16T20:05:48.424" v="159" actId="20577"/>
          <ac:spMkLst>
            <pc:docMk/>
            <pc:sldMk cId="3258398411" sldId="258"/>
            <ac:spMk id="3" creationId="{214D968E-242A-0A8D-B7E0-3AC9DE58D285}"/>
          </ac:spMkLst>
        </pc:spChg>
      </pc:sldChg>
      <pc:sldChg chg="modSp mod">
        <pc:chgData name="Yamak Congress, Didem" userId="ba12ee2f-ae44-4c2e-a444-25f6ba8f1065" providerId="ADAL" clId="{E4C02AB6-C5EF-A743-921A-B85343C2AAE0}" dt="2023-06-27T16:00:32.280" v="394" actId="20577"/>
        <pc:sldMkLst>
          <pc:docMk/>
          <pc:sldMk cId="687836276" sldId="259"/>
        </pc:sldMkLst>
        <pc:spChg chg="mod">
          <ac:chgData name="Yamak Congress, Didem" userId="ba12ee2f-ae44-4c2e-a444-25f6ba8f1065" providerId="ADAL" clId="{E4C02AB6-C5EF-A743-921A-B85343C2AAE0}" dt="2023-06-27T16:00:09.536" v="343" actId="20577"/>
          <ac:spMkLst>
            <pc:docMk/>
            <pc:sldMk cId="687836276" sldId="259"/>
            <ac:spMk id="2" creationId="{A7A63A24-D55B-DA48-5330-59BCEA89954D}"/>
          </ac:spMkLst>
        </pc:spChg>
        <pc:spChg chg="mod">
          <ac:chgData name="Yamak Congress, Didem" userId="ba12ee2f-ae44-4c2e-a444-25f6ba8f1065" providerId="ADAL" clId="{E4C02AB6-C5EF-A743-921A-B85343C2AAE0}" dt="2023-06-27T16:00:32.280" v="394" actId="20577"/>
          <ac:spMkLst>
            <pc:docMk/>
            <pc:sldMk cId="687836276" sldId="259"/>
            <ac:spMk id="3" creationId="{44CE0112-9431-4320-AAFD-B19229B5F891}"/>
          </ac:spMkLst>
        </pc:spChg>
      </pc:sldChg>
      <pc:sldChg chg="modSp mod">
        <pc:chgData name="Yamak Congress, Didem" userId="ba12ee2f-ae44-4c2e-a444-25f6ba8f1065" providerId="ADAL" clId="{E4C02AB6-C5EF-A743-921A-B85343C2AAE0}" dt="2023-06-16T20:09:08.403" v="323" actId="20577"/>
        <pc:sldMkLst>
          <pc:docMk/>
          <pc:sldMk cId="4132292267" sldId="260"/>
        </pc:sldMkLst>
        <pc:spChg chg="mod">
          <ac:chgData name="Yamak Congress, Didem" userId="ba12ee2f-ae44-4c2e-a444-25f6ba8f1065" providerId="ADAL" clId="{E4C02AB6-C5EF-A743-921A-B85343C2AAE0}" dt="2023-06-16T20:09:08.403" v="323" actId="20577"/>
          <ac:spMkLst>
            <pc:docMk/>
            <pc:sldMk cId="4132292267" sldId="260"/>
            <ac:spMk id="3" creationId="{8E67A3B2-1967-1296-DE8C-B630FBC41376}"/>
          </ac:spMkLst>
        </pc:spChg>
      </pc:sldChg>
      <pc:sldChg chg="modSp mod">
        <pc:chgData name="Yamak Congress, Didem" userId="ba12ee2f-ae44-4c2e-a444-25f6ba8f1065" providerId="ADAL" clId="{E4C02AB6-C5EF-A743-921A-B85343C2AAE0}" dt="2023-06-16T20:03:59.154" v="15" actId="20577"/>
        <pc:sldMkLst>
          <pc:docMk/>
          <pc:sldMk cId="2342784101" sldId="261"/>
        </pc:sldMkLst>
        <pc:spChg chg="mod">
          <ac:chgData name="Yamak Congress, Didem" userId="ba12ee2f-ae44-4c2e-a444-25f6ba8f1065" providerId="ADAL" clId="{E4C02AB6-C5EF-A743-921A-B85343C2AAE0}" dt="2023-06-16T20:03:59.154" v="15" actId="20577"/>
          <ac:spMkLst>
            <pc:docMk/>
            <pc:sldMk cId="2342784101" sldId="261"/>
            <ac:spMk id="3" creationId="{6C0D30E2-0B28-DC7D-1336-A92216479D2B}"/>
          </ac:spMkLst>
        </pc:spChg>
      </pc:sldChg>
      <pc:sldChg chg="modSp mod ord">
        <pc:chgData name="Yamak Congress, Didem" userId="ba12ee2f-ae44-4c2e-a444-25f6ba8f1065" providerId="ADAL" clId="{E4C02AB6-C5EF-A743-921A-B85343C2AAE0}" dt="2023-06-16T20:10:00.958" v="327" actId="20577"/>
        <pc:sldMkLst>
          <pc:docMk/>
          <pc:sldMk cId="3283449465" sldId="264"/>
        </pc:sldMkLst>
        <pc:spChg chg="mod">
          <ac:chgData name="Yamak Congress, Didem" userId="ba12ee2f-ae44-4c2e-a444-25f6ba8f1065" providerId="ADAL" clId="{E4C02AB6-C5EF-A743-921A-B85343C2AAE0}" dt="2023-06-16T20:09:31.714" v="324" actId="313"/>
          <ac:spMkLst>
            <pc:docMk/>
            <pc:sldMk cId="3283449465" sldId="264"/>
            <ac:spMk id="2" creationId="{2F224975-7ABD-C587-5784-B1DDA7850155}"/>
          </ac:spMkLst>
        </pc:spChg>
        <pc:spChg chg="mod">
          <ac:chgData name="Yamak Congress, Didem" userId="ba12ee2f-ae44-4c2e-a444-25f6ba8f1065" providerId="ADAL" clId="{E4C02AB6-C5EF-A743-921A-B85343C2AAE0}" dt="2023-06-16T20:10:00.958" v="327" actId="20577"/>
          <ac:spMkLst>
            <pc:docMk/>
            <pc:sldMk cId="3283449465" sldId="264"/>
            <ac:spMk id="3" creationId="{8E67A3B2-1967-1296-DE8C-B630FBC41376}"/>
          </ac:spMkLst>
        </pc:spChg>
      </pc:sldChg>
      <pc:sldChg chg="new del">
        <pc:chgData name="Yamak Congress, Didem" userId="ba12ee2f-ae44-4c2e-a444-25f6ba8f1065" providerId="ADAL" clId="{E4C02AB6-C5EF-A743-921A-B85343C2AAE0}" dt="2023-06-27T16:01:18.305" v="397" actId="2696"/>
        <pc:sldMkLst>
          <pc:docMk/>
          <pc:sldMk cId="2689675027" sldId="265"/>
        </pc:sldMkLst>
      </pc:sldChg>
      <pc:sldChg chg="modSp add mod">
        <pc:chgData name="Yamak Congress, Didem" userId="ba12ee2f-ae44-4c2e-a444-25f6ba8f1065" providerId="ADAL" clId="{E4C02AB6-C5EF-A743-921A-B85343C2AAE0}" dt="2023-06-27T16:01:51.770" v="445" actId="20577"/>
        <pc:sldMkLst>
          <pc:docMk/>
          <pc:sldMk cId="835196425" sldId="266"/>
        </pc:sldMkLst>
        <pc:spChg chg="mod">
          <ac:chgData name="Yamak Congress, Didem" userId="ba12ee2f-ae44-4c2e-a444-25f6ba8f1065" providerId="ADAL" clId="{E4C02AB6-C5EF-A743-921A-B85343C2AAE0}" dt="2023-06-27T16:01:22.650" v="407" actId="20577"/>
          <ac:spMkLst>
            <pc:docMk/>
            <pc:sldMk cId="835196425" sldId="266"/>
            <ac:spMk id="2" creationId="{2F224975-7ABD-C587-5784-B1DDA7850155}"/>
          </ac:spMkLst>
        </pc:spChg>
        <pc:spChg chg="mod">
          <ac:chgData name="Yamak Congress, Didem" userId="ba12ee2f-ae44-4c2e-a444-25f6ba8f1065" providerId="ADAL" clId="{E4C02AB6-C5EF-A743-921A-B85343C2AAE0}" dt="2023-06-27T16:01:51.770" v="445" actId="20577"/>
          <ac:spMkLst>
            <pc:docMk/>
            <pc:sldMk cId="835196425" sldId="266"/>
            <ac:spMk id="3" creationId="{8E67A3B2-1967-1296-DE8C-B630FBC41376}"/>
          </ac:spMkLst>
        </pc:spChg>
      </pc:sldChg>
    </pc:docChg>
  </pc:docChgLst>
  <pc:docChgLst>
    <pc:chgData name="Jacob Davis" userId="1a88731382387c78" providerId="LiveId" clId="{F08B3C72-7EA8-40E5-ACB8-738378A1B48A}"/>
    <pc:docChg chg="undo redo custSel addSld delSld modSld">
      <pc:chgData name="Jacob Davis" userId="1a88731382387c78" providerId="LiveId" clId="{F08B3C72-7EA8-40E5-ACB8-738378A1B48A}" dt="2024-10-20T21:22:46.475" v="510" actId="2696"/>
      <pc:docMkLst>
        <pc:docMk/>
      </pc:docMkLst>
      <pc:sldChg chg="add">
        <pc:chgData name="Jacob Davis" userId="1a88731382387c78" providerId="LiveId" clId="{F08B3C72-7EA8-40E5-ACB8-738378A1B48A}" dt="2024-10-20T20:51:05.925" v="31"/>
        <pc:sldMkLst>
          <pc:docMk/>
          <pc:sldMk cId="737525519" sldId="256"/>
        </pc:sldMkLst>
      </pc:sldChg>
      <pc:sldChg chg="modSp mod">
        <pc:chgData name="Jacob Davis" userId="1a88731382387c78" providerId="LiveId" clId="{F08B3C72-7EA8-40E5-ACB8-738378A1B48A}" dt="2024-10-20T21:13:07.420" v="436" actId="255"/>
        <pc:sldMkLst>
          <pc:docMk/>
          <pc:sldMk cId="962197414" sldId="257"/>
        </pc:sldMkLst>
        <pc:spChg chg="mod">
          <ac:chgData name="Jacob Davis" userId="1a88731382387c78" providerId="LiveId" clId="{F08B3C72-7EA8-40E5-ACB8-738378A1B48A}" dt="2024-10-20T21:13:07.420" v="436" actId="255"/>
          <ac:spMkLst>
            <pc:docMk/>
            <pc:sldMk cId="962197414" sldId="257"/>
            <ac:spMk id="3" creationId="{034A677C-3327-2AEF-370C-2524B0F92DAE}"/>
          </ac:spMkLst>
        </pc:spChg>
      </pc:sldChg>
      <pc:sldChg chg="addSp modSp add del mod">
        <pc:chgData name="Jacob Davis" userId="1a88731382387c78" providerId="LiveId" clId="{F08B3C72-7EA8-40E5-ACB8-738378A1B48A}" dt="2024-10-20T21:04:45.818" v="88" actId="47"/>
        <pc:sldMkLst>
          <pc:docMk/>
          <pc:sldMk cId="3258398411" sldId="258"/>
        </pc:sldMkLst>
        <pc:graphicFrameChg chg="add mod">
          <ac:chgData name="Jacob Davis" userId="1a88731382387c78" providerId="LiveId" clId="{F08B3C72-7EA8-40E5-ACB8-738378A1B48A}" dt="2024-10-20T20:48:08.215" v="14"/>
          <ac:graphicFrameMkLst>
            <pc:docMk/>
            <pc:sldMk cId="3258398411" sldId="258"/>
            <ac:graphicFrameMk id="4" creationId="{3EDFE096-76BA-315C-CAA1-6062CA28C93F}"/>
          </ac:graphicFrameMkLst>
        </pc:graphicFrameChg>
      </pc:sldChg>
      <pc:sldChg chg="modSp mod">
        <pc:chgData name="Jacob Davis" userId="1a88731382387c78" providerId="LiveId" clId="{F08B3C72-7EA8-40E5-ACB8-738378A1B48A}" dt="2024-10-20T21:05:32.314" v="103" actId="20577"/>
        <pc:sldMkLst>
          <pc:docMk/>
          <pc:sldMk cId="687836276" sldId="259"/>
        </pc:sldMkLst>
        <pc:spChg chg="mod">
          <ac:chgData name="Jacob Davis" userId="1a88731382387c78" providerId="LiveId" clId="{F08B3C72-7EA8-40E5-ACB8-738378A1B48A}" dt="2024-10-20T21:05:32.314" v="103" actId="20577"/>
          <ac:spMkLst>
            <pc:docMk/>
            <pc:sldMk cId="687836276" sldId="259"/>
            <ac:spMk id="3" creationId="{44CE0112-9431-4320-AAFD-B19229B5F891}"/>
          </ac:spMkLst>
        </pc:spChg>
      </pc:sldChg>
      <pc:sldChg chg="modSp mod">
        <pc:chgData name="Jacob Davis" userId="1a88731382387c78" providerId="LiveId" clId="{F08B3C72-7EA8-40E5-ACB8-738378A1B48A}" dt="2024-10-20T21:09:52.805" v="292" actId="20577"/>
        <pc:sldMkLst>
          <pc:docMk/>
          <pc:sldMk cId="4132292267" sldId="260"/>
        </pc:sldMkLst>
        <pc:spChg chg="mod">
          <ac:chgData name="Jacob Davis" userId="1a88731382387c78" providerId="LiveId" clId="{F08B3C72-7EA8-40E5-ACB8-738378A1B48A}" dt="2024-10-20T21:09:52.805" v="292" actId="20577"/>
          <ac:spMkLst>
            <pc:docMk/>
            <pc:sldMk cId="4132292267" sldId="260"/>
            <ac:spMk id="3" creationId="{8E67A3B2-1967-1296-DE8C-B630FBC41376}"/>
          </ac:spMkLst>
        </pc:spChg>
      </pc:sldChg>
      <pc:sldChg chg="addSp delSp modSp mod">
        <pc:chgData name="Jacob Davis" userId="1a88731382387c78" providerId="LiveId" clId="{F08B3C72-7EA8-40E5-ACB8-738378A1B48A}" dt="2024-10-20T21:16:28.712" v="499" actId="1076"/>
        <pc:sldMkLst>
          <pc:docMk/>
          <pc:sldMk cId="2342784101" sldId="261"/>
        </pc:sldMkLst>
        <pc:spChg chg="del">
          <ac:chgData name="Jacob Davis" userId="1a88731382387c78" providerId="LiveId" clId="{F08B3C72-7EA8-40E5-ACB8-738378A1B48A}" dt="2024-10-20T21:15:22.754" v="491" actId="478"/>
          <ac:spMkLst>
            <pc:docMk/>
            <pc:sldMk cId="2342784101" sldId="261"/>
            <ac:spMk id="2" creationId="{52A7E1C5-2345-6D15-827D-D5C0DD1CF0E1}"/>
          </ac:spMkLst>
        </pc:spChg>
        <pc:spChg chg="mod">
          <ac:chgData name="Jacob Davis" userId="1a88731382387c78" providerId="LiveId" clId="{F08B3C72-7EA8-40E5-ACB8-738378A1B48A}" dt="2024-10-20T21:16:18.849" v="498" actId="113"/>
          <ac:spMkLst>
            <pc:docMk/>
            <pc:sldMk cId="2342784101" sldId="261"/>
            <ac:spMk id="3" creationId="{6C0D30E2-0B28-DC7D-1336-A92216479D2B}"/>
          </ac:spMkLst>
        </pc:spChg>
        <pc:spChg chg="add del">
          <ac:chgData name="Jacob Davis" userId="1a88731382387c78" providerId="LiveId" clId="{F08B3C72-7EA8-40E5-ACB8-738378A1B48A}" dt="2024-10-20T21:15:22.754" v="491" actId="478"/>
          <ac:spMkLst>
            <pc:docMk/>
            <pc:sldMk cId="2342784101" sldId="261"/>
            <ac:spMk id="6" creationId="{181D6D5A-1EA9-DA67-2FB9-990A6E7C907A}"/>
          </ac:spMkLst>
        </pc:spChg>
        <pc:spChg chg="add del mod">
          <ac:chgData name="Jacob Davis" userId="1a88731382387c78" providerId="LiveId" clId="{F08B3C72-7EA8-40E5-ACB8-738378A1B48A}" dt="2024-10-20T21:15:24.879" v="492"/>
          <ac:spMkLst>
            <pc:docMk/>
            <pc:sldMk cId="2342784101" sldId="261"/>
            <ac:spMk id="7" creationId="{07D2C53C-A824-C702-9D13-980E23D1FEAC}"/>
          </ac:spMkLst>
        </pc:spChg>
        <pc:spChg chg="add mod">
          <ac:chgData name="Jacob Davis" userId="1a88731382387c78" providerId="LiveId" clId="{F08B3C72-7EA8-40E5-ACB8-738378A1B48A}" dt="2024-10-20T21:16:28.712" v="499" actId="1076"/>
          <ac:spMkLst>
            <pc:docMk/>
            <pc:sldMk cId="2342784101" sldId="261"/>
            <ac:spMk id="8" creationId="{73564F10-AB4D-0C76-6CE6-9FF31965FD17}"/>
          </ac:spMkLst>
        </pc:spChg>
        <pc:graphicFrameChg chg="add mod">
          <ac:chgData name="Jacob Davis" userId="1a88731382387c78" providerId="LiveId" clId="{F08B3C72-7EA8-40E5-ACB8-738378A1B48A}" dt="2024-10-20T21:14:18.586" v="459"/>
          <ac:graphicFrameMkLst>
            <pc:docMk/>
            <pc:sldMk cId="2342784101" sldId="261"/>
            <ac:graphicFrameMk id="4" creationId="{6F9C84AE-F5B0-B5EE-6197-92EF590D31C5}"/>
          </ac:graphicFrameMkLst>
        </pc:graphicFrameChg>
        <pc:graphicFrameChg chg="add del mod">
          <ac:chgData name="Jacob Davis" userId="1a88731382387c78" providerId="LiveId" clId="{F08B3C72-7EA8-40E5-ACB8-738378A1B48A}" dt="2024-10-20T21:14:55.605" v="489" actId="478"/>
          <ac:graphicFrameMkLst>
            <pc:docMk/>
            <pc:sldMk cId="2342784101" sldId="261"/>
            <ac:graphicFrameMk id="5" creationId="{562A65A8-ECB4-B0A0-5020-9008DC6E3E98}"/>
          </ac:graphicFrameMkLst>
        </pc:graphicFrameChg>
      </pc:sldChg>
      <pc:sldChg chg="del">
        <pc:chgData name="Jacob Davis" userId="1a88731382387c78" providerId="LiveId" clId="{F08B3C72-7EA8-40E5-ACB8-738378A1B48A}" dt="2024-10-20T21:22:46.475" v="510" actId="2696"/>
        <pc:sldMkLst>
          <pc:docMk/>
          <pc:sldMk cId="501231466" sldId="262"/>
        </pc:sldMkLst>
      </pc:sldChg>
      <pc:sldChg chg="add">
        <pc:chgData name="Jacob Davis" userId="1a88731382387c78" providerId="LiveId" clId="{F08B3C72-7EA8-40E5-ACB8-738378A1B48A}" dt="2024-10-20T20:52:02.665" v="32"/>
        <pc:sldMkLst>
          <pc:docMk/>
          <pc:sldMk cId="1399245828" sldId="263"/>
        </pc:sldMkLst>
      </pc:sldChg>
      <pc:sldChg chg="modSp mod">
        <pc:chgData name="Jacob Davis" userId="1a88731382387c78" providerId="LiveId" clId="{F08B3C72-7EA8-40E5-ACB8-738378A1B48A}" dt="2024-10-20T21:18:07.893" v="509" actId="20577"/>
        <pc:sldMkLst>
          <pc:docMk/>
          <pc:sldMk cId="3283449465" sldId="264"/>
        </pc:sldMkLst>
        <pc:spChg chg="mod">
          <ac:chgData name="Jacob Davis" userId="1a88731382387c78" providerId="LiveId" clId="{F08B3C72-7EA8-40E5-ACB8-738378A1B48A}" dt="2024-10-20T21:18:07.893" v="509" actId="20577"/>
          <ac:spMkLst>
            <pc:docMk/>
            <pc:sldMk cId="3283449465" sldId="264"/>
            <ac:spMk id="3" creationId="{8E67A3B2-1967-1296-DE8C-B630FBC41376}"/>
          </ac:spMkLst>
        </pc:spChg>
      </pc:sldChg>
      <pc:sldChg chg="add">
        <pc:chgData name="Jacob Davis" userId="1a88731382387c78" providerId="LiveId" clId="{F08B3C72-7EA8-40E5-ACB8-738378A1B48A}" dt="2024-10-20T20:52:27.831" v="35"/>
        <pc:sldMkLst>
          <pc:docMk/>
          <pc:sldMk cId="1521774948" sldId="265"/>
        </pc:sldMkLst>
      </pc:sldChg>
      <pc:sldChg chg="addSp delSp modSp mod">
        <pc:chgData name="Jacob Davis" userId="1a88731382387c78" providerId="LiveId" clId="{F08B3C72-7EA8-40E5-ACB8-738378A1B48A}" dt="2024-10-20T21:17:48.728" v="507" actId="113"/>
        <pc:sldMkLst>
          <pc:docMk/>
          <pc:sldMk cId="835196425" sldId="266"/>
        </pc:sldMkLst>
        <pc:spChg chg="add del mod">
          <ac:chgData name="Jacob Davis" userId="1a88731382387c78" providerId="LiveId" clId="{F08B3C72-7EA8-40E5-ACB8-738378A1B48A}" dt="2024-10-20T21:17:48.728" v="507" actId="113"/>
          <ac:spMkLst>
            <pc:docMk/>
            <pc:sldMk cId="835196425" sldId="266"/>
            <ac:spMk id="3" creationId="{8E67A3B2-1967-1296-DE8C-B630FBC41376}"/>
          </ac:spMkLst>
        </pc:spChg>
        <pc:spChg chg="add">
          <ac:chgData name="Jacob Davis" userId="1a88731382387c78" providerId="LiveId" clId="{F08B3C72-7EA8-40E5-ACB8-738378A1B48A}" dt="2024-10-20T21:17:18.409" v="500"/>
          <ac:spMkLst>
            <pc:docMk/>
            <pc:sldMk cId="835196425" sldId="266"/>
            <ac:spMk id="4" creationId="{6F89C46D-4CAD-708F-5A25-0989C54E0352}"/>
          </ac:spMkLst>
        </pc:spChg>
        <pc:spChg chg="add mod">
          <ac:chgData name="Jacob Davis" userId="1a88731382387c78" providerId="LiveId" clId="{F08B3C72-7EA8-40E5-ACB8-738378A1B48A}" dt="2024-10-20T21:17:36.158" v="503"/>
          <ac:spMkLst>
            <pc:docMk/>
            <pc:sldMk cId="835196425" sldId="266"/>
            <ac:spMk id="5" creationId="{6B03B347-DD07-C150-C12A-90D0A3A456DD}"/>
          </ac:spMkLst>
        </pc:spChg>
      </pc:sldChg>
      <pc:sldChg chg="addSp modSp new del mod">
        <pc:chgData name="Jacob Davis" userId="1a88731382387c78" providerId="LiveId" clId="{F08B3C72-7EA8-40E5-ACB8-738378A1B48A}" dt="2024-10-20T20:50:17.302" v="28" actId="2696"/>
        <pc:sldMkLst>
          <pc:docMk/>
          <pc:sldMk cId="1197522538" sldId="267"/>
        </pc:sldMkLst>
        <pc:graphicFrameChg chg="add mod">
          <ac:chgData name="Jacob Davis" userId="1a88731382387c78" providerId="LiveId" clId="{F08B3C72-7EA8-40E5-ACB8-738378A1B48A}" dt="2024-10-20T20:49:56.815" v="27" actId="14100"/>
          <ac:graphicFrameMkLst>
            <pc:docMk/>
            <pc:sldMk cId="1197522538" sldId="267"/>
            <ac:graphicFrameMk id="4" creationId="{F2D712ED-ECCE-9C71-43A4-460B3EAC39E2}"/>
          </ac:graphicFrameMkLst>
        </pc:graphicFrameChg>
      </pc:sldChg>
      <pc:sldChg chg="add">
        <pc:chgData name="Jacob Davis" userId="1a88731382387c78" providerId="LiveId" clId="{F08B3C72-7EA8-40E5-ACB8-738378A1B48A}" dt="2024-10-20T20:50:55.218" v="29"/>
        <pc:sldMkLst>
          <pc:docMk/>
          <pc:sldMk cId="2612308065" sldId="267"/>
        </pc:sldMkLst>
      </pc:sldChg>
      <pc:sldChg chg="add">
        <pc:chgData name="Jacob Davis" userId="1a88731382387c78" providerId="LiveId" clId="{F08B3C72-7EA8-40E5-ACB8-738378A1B48A}" dt="2024-10-20T20:51:01.497" v="30"/>
        <pc:sldMkLst>
          <pc:docMk/>
          <pc:sldMk cId="1857308462" sldId="268"/>
        </pc:sldMkLst>
      </pc:sldChg>
      <pc:sldChg chg="add">
        <pc:chgData name="Jacob Davis" userId="1a88731382387c78" providerId="LiveId" clId="{F08B3C72-7EA8-40E5-ACB8-738378A1B48A}" dt="2024-10-20T20:52:12.414" v="33"/>
        <pc:sldMkLst>
          <pc:docMk/>
          <pc:sldMk cId="1889122642" sldId="269"/>
        </pc:sldMkLst>
      </pc:sldChg>
      <pc:sldChg chg="add">
        <pc:chgData name="Jacob Davis" userId="1a88731382387c78" providerId="LiveId" clId="{F08B3C72-7EA8-40E5-ACB8-738378A1B48A}" dt="2024-10-20T20:52:23.381" v="34"/>
        <pc:sldMkLst>
          <pc:docMk/>
          <pc:sldMk cId="3432478355" sldId="270"/>
        </pc:sldMkLst>
      </pc:sldChg>
      <pc:sldChg chg="add">
        <pc:chgData name="Jacob Davis" userId="1a88731382387c78" providerId="LiveId" clId="{F08B3C72-7EA8-40E5-ACB8-738378A1B48A}" dt="2024-10-20T20:52:44.179" v="36"/>
        <pc:sldMkLst>
          <pc:docMk/>
          <pc:sldMk cId="2025876284" sldId="271"/>
        </pc:sldMkLst>
      </pc:sldChg>
      <pc:sldChg chg="add">
        <pc:chgData name="Jacob Davis" userId="1a88731382387c78" providerId="LiveId" clId="{F08B3C72-7EA8-40E5-ACB8-738378A1B48A}" dt="2024-10-20T20:52:51.239" v="37"/>
        <pc:sldMkLst>
          <pc:docMk/>
          <pc:sldMk cId="3669562875" sldId="272"/>
        </pc:sldMkLst>
      </pc:sldChg>
      <pc:sldChg chg="add">
        <pc:chgData name="Jacob Davis" userId="1a88731382387c78" providerId="LiveId" clId="{F08B3C72-7EA8-40E5-ACB8-738378A1B48A}" dt="2024-10-20T20:52:54.766" v="38"/>
        <pc:sldMkLst>
          <pc:docMk/>
          <pc:sldMk cId="660590940" sldId="273"/>
        </pc:sldMkLst>
      </pc:sldChg>
      <pc:sldChg chg="add">
        <pc:chgData name="Jacob Davis" userId="1a88731382387c78" providerId="LiveId" clId="{F08B3C72-7EA8-40E5-ACB8-738378A1B48A}" dt="2024-10-20T20:52:58.400" v="39"/>
        <pc:sldMkLst>
          <pc:docMk/>
          <pc:sldMk cId="1970939897" sldId="274"/>
        </pc:sldMkLst>
      </pc:sldChg>
      <pc:sldChg chg="add">
        <pc:chgData name="Jacob Davis" userId="1a88731382387c78" providerId="LiveId" clId="{F08B3C72-7EA8-40E5-ACB8-738378A1B48A}" dt="2024-10-20T20:53:06.117" v="40"/>
        <pc:sldMkLst>
          <pc:docMk/>
          <pc:sldMk cId="3187156960" sldId="275"/>
        </pc:sldMkLst>
      </pc:sldChg>
      <pc:sldChg chg="add">
        <pc:chgData name="Jacob Davis" userId="1a88731382387c78" providerId="LiveId" clId="{F08B3C72-7EA8-40E5-ACB8-738378A1B48A}" dt="2024-10-20T20:53:33.852" v="41"/>
        <pc:sldMkLst>
          <pc:docMk/>
          <pc:sldMk cId="616835527" sldId="276"/>
        </pc:sldMkLst>
      </pc:sldChg>
      <pc:sldChg chg="add">
        <pc:chgData name="Jacob Davis" userId="1a88731382387c78" providerId="LiveId" clId="{F08B3C72-7EA8-40E5-ACB8-738378A1B48A}" dt="2024-10-20T20:53:39.478" v="42"/>
        <pc:sldMkLst>
          <pc:docMk/>
          <pc:sldMk cId="145871519" sldId="277"/>
        </pc:sldMkLst>
      </pc:sldChg>
      <pc:sldChg chg="add">
        <pc:chgData name="Jacob Davis" userId="1a88731382387c78" providerId="LiveId" clId="{F08B3C72-7EA8-40E5-ACB8-738378A1B48A}" dt="2024-10-20T20:53:43.625" v="43"/>
        <pc:sldMkLst>
          <pc:docMk/>
          <pc:sldMk cId="319435225" sldId="278"/>
        </pc:sldMkLst>
      </pc:sldChg>
      <pc:sldChg chg="add">
        <pc:chgData name="Jacob Davis" userId="1a88731382387c78" providerId="LiveId" clId="{F08B3C72-7EA8-40E5-ACB8-738378A1B48A}" dt="2024-10-20T20:53:48.871" v="44"/>
        <pc:sldMkLst>
          <pc:docMk/>
          <pc:sldMk cId="2606869548" sldId="279"/>
        </pc:sldMkLst>
      </pc:sldChg>
      <pc:sldChg chg="add">
        <pc:chgData name="Jacob Davis" userId="1a88731382387c78" providerId="LiveId" clId="{F08B3C72-7EA8-40E5-ACB8-738378A1B48A}" dt="2024-10-20T20:53:52.354" v="45"/>
        <pc:sldMkLst>
          <pc:docMk/>
          <pc:sldMk cId="1901587969" sldId="280"/>
        </pc:sldMkLst>
      </pc:sldChg>
      <pc:sldChg chg="add">
        <pc:chgData name="Jacob Davis" userId="1a88731382387c78" providerId="LiveId" clId="{F08B3C72-7EA8-40E5-ACB8-738378A1B48A}" dt="2024-10-20T20:53:55.862" v="46"/>
        <pc:sldMkLst>
          <pc:docMk/>
          <pc:sldMk cId="4117332593" sldId="281"/>
        </pc:sldMkLst>
      </pc:sldChg>
      <pc:sldChg chg="add">
        <pc:chgData name="Jacob Davis" userId="1a88731382387c78" providerId="LiveId" clId="{F08B3C72-7EA8-40E5-ACB8-738378A1B48A}" dt="2024-10-20T20:54:28.956" v="47"/>
        <pc:sldMkLst>
          <pc:docMk/>
          <pc:sldMk cId="3558400829" sldId="282"/>
        </pc:sldMkLst>
      </pc:sldChg>
      <pc:sldChg chg="add">
        <pc:chgData name="Jacob Davis" userId="1a88731382387c78" providerId="LiveId" clId="{F08B3C72-7EA8-40E5-ACB8-738378A1B48A}" dt="2024-10-20T20:54:36.406" v="48"/>
        <pc:sldMkLst>
          <pc:docMk/>
          <pc:sldMk cId="681376742" sldId="283"/>
        </pc:sldMkLst>
      </pc:sldChg>
      <pc:sldChg chg="add">
        <pc:chgData name="Jacob Davis" userId="1a88731382387c78" providerId="LiveId" clId="{F08B3C72-7EA8-40E5-ACB8-738378A1B48A}" dt="2024-10-20T20:54:39.489" v="49"/>
        <pc:sldMkLst>
          <pc:docMk/>
          <pc:sldMk cId="1162184570" sldId="284"/>
        </pc:sldMkLst>
      </pc:sldChg>
      <pc:sldChg chg="add">
        <pc:chgData name="Jacob Davis" userId="1a88731382387c78" providerId="LiveId" clId="{F08B3C72-7EA8-40E5-ACB8-738378A1B48A}" dt="2024-10-20T20:54:42.467" v="50"/>
        <pc:sldMkLst>
          <pc:docMk/>
          <pc:sldMk cId="88527556" sldId="285"/>
        </pc:sldMkLst>
      </pc:sldChg>
      <pc:sldChg chg="add del">
        <pc:chgData name="Jacob Davis" userId="1a88731382387c78" providerId="LiveId" clId="{F08B3C72-7EA8-40E5-ACB8-738378A1B48A}" dt="2024-10-20T21:04:44.647" v="87"/>
        <pc:sldMkLst>
          <pc:docMk/>
          <pc:sldMk cId="4036688656" sldId="28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14ED-D7FA-3891-8A29-355B9BA1B1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9422A5-D3DB-9E7D-D792-BF0ADF6C5D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58DB85-A414-51AF-0592-A8A09237D258}"/>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5" name="Footer Placeholder 4">
            <a:extLst>
              <a:ext uri="{FF2B5EF4-FFF2-40B4-BE49-F238E27FC236}">
                <a16:creationId xmlns:a16="http://schemas.microsoft.com/office/drawing/2014/main" id="{5913B15B-ACB6-959D-7414-50A9BF1BD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2B510-D8A3-B745-0F52-E6F136BBEEB2}"/>
              </a:ext>
            </a:extLst>
          </p:cNvPr>
          <p:cNvSpPr>
            <a:spLocks noGrp="1"/>
          </p:cNvSpPr>
          <p:nvPr>
            <p:ph type="sldNum" sz="quarter" idx="12"/>
          </p:nvPr>
        </p:nvSpPr>
        <p:spPr/>
        <p:txBody>
          <a:bodyPr/>
          <a:lstStyle/>
          <a:p>
            <a:fld id="{4CA0CAEE-55A8-4312-9570-158A20A69D04}" type="slidenum">
              <a:rPr lang="en-US" smtClean="0"/>
              <a:t>‹#›</a:t>
            </a:fld>
            <a:endParaRPr lang="en-US"/>
          </a:p>
        </p:txBody>
      </p:sp>
    </p:spTree>
    <p:extLst>
      <p:ext uri="{BB962C8B-B14F-4D97-AF65-F5344CB8AC3E}">
        <p14:creationId xmlns:p14="http://schemas.microsoft.com/office/powerpoint/2010/main" val="331183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3889-80F0-AE91-ECD9-18B273D904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ACD93C-A236-7210-58A2-BB9DDC2F0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11156-50EE-777E-75BB-C9F6DD7749F1}"/>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5" name="Footer Placeholder 4">
            <a:extLst>
              <a:ext uri="{FF2B5EF4-FFF2-40B4-BE49-F238E27FC236}">
                <a16:creationId xmlns:a16="http://schemas.microsoft.com/office/drawing/2014/main" id="{D3D4315E-F10D-006E-BF8A-10DB9EEBF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B351D-7407-FE08-7D52-92345E377B9F}"/>
              </a:ext>
            </a:extLst>
          </p:cNvPr>
          <p:cNvSpPr>
            <a:spLocks noGrp="1"/>
          </p:cNvSpPr>
          <p:nvPr>
            <p:ph type="sldNum" sz="quarter" idx="12"/>
          </p:nvPr>
        </p:nvSpPr>
        <p:spPr/>
        <p:txBody>
          <a:bodyPr/>
          <a:lstStyle/>
          <a:p>
            <a:fld id="{4CA0CAEE-55A8-4312-9570-158A20A69D04}" type="slidenum">
              <a:rPr lang="en-US" smtClean="0"/>
              <a:t>‹#›</a:t>
            </a:fld>
            <a:endParaRPr lang="en-US"/>
          </a:p>
        </p:txBody>
      </p:sp>
    </p:spTree>
    <p:extLst>
      <p:ext uri="{BB962C8B-B14F-4D97-AF65-F5344CB8AC3E}">
        <p14:creationId xmlns:p14="http://schemas.microsoft.com/office/powerpoint/2010/main" val="962351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FA96A-4CCA-8C54-C20A-F011CCDEC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C63F90-4BD8-AF48-F216-F6A135D5EB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924BE-BA84-97B9-F09B-D9477F5B2B0C}"/>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5" name="Footer Placeholder 4">
            <a:extLst>
              <a:ext uri="{FF2B5EF4-FFF2-40B4-BE49-F238E27FC236}">
                <a16:creationId xmlns:a16="http://schemas.microsoft.com/office/drawing/2014/main" id="{C429BA1B-D69A-94E1-C236-2F5DA2C0C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53BB7-70A9-5E03-250E-53F9B177BA76}"/>
              </a:ext>
            </a:extLst>
          </p:cNvPr>
          <p:cNvSpPr>
            <a:spLocks noGrp="1"/>
          </p:cNvSpPr>
          <p:nvPr>
            <p:ph type="sldNum" sz="quarter" idx="12"/>
          </p:nvPr>
        </p:nvSpPr>
        <p:spPr/>
        <p:txBody>
          <a:bodyPr/>
          <a:lstStyle/>
          <a:p>
            <a:fld id="{4CA0CAEE-55A8-4312-9570-158A20A69D04}" type="slidenum">
              <a:rPr lang="en-US" smtClean="0"/>
              <a:t>‹#›</a:t>
            </a:fld>
            <a:endParaRPr lang="en-US"/>
          </a:p>
        </p:txBody>
      </p:sp>
    </p:spTree>
    <p:extLst>
      <p:ext uri="{BB962C8B-B14F-4D97-AF65-F5344CB8AC3E}">
        <p14:creationId xmlns:p14="http://schemas.microsoft.com/office/powerpoint/2010/main" val="1162723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FC0F9-6173-0048-BAC2-521587C21D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AC912-213F-E026-E9C7-9AA1B92784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C245B-A547-59AF-4FDD-361F824788AB}"/>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5" name="Footer Placeholder 4">
            <a:extLst>
              <a:ext uri="{FF2B5EF4-FFF2-40B4-BE49-F238E27FC236}">
                <a16:creationId xmlns:a16="http://schemas.microsoft.com/office/drawing/2014/main" id="{3FBDF1F2-B152-571E-739E-DD0F84EAF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B6E1D-5EE6-8926-77C5-79D9136349A3}"/>
              </a:ext>
            </a:extLst>
          </p:cNvPr>
          <p:cNvSpPr>
            <a:spLocks noGrp="1"/>
          </p:cNvSpPr>
          <p:nvPr>
            <p:ph type="sldNum" sz="quarter" idx="12"/>
          </p:nvPr>
        </p:nvSpPr>
        <p:spPr/>
        <p:txBody>
          <a:bodyPr/>
          <a:lstStyle/>
          <a:p>
            <a:fld id="{4CA0CAEE-55A8-4312-9570-158A20A69D04}" type="slidenum">
              <a:rPr lang="en-US" smtClean="0"/>
              <a:t>‹#›</a:t>
            </a:fld>
            <a:endParaRPr lang="en-US"/>
          </a:p>
        </p:txBody>
      </p:sp>
      <p:pic>
        <p:nvPicPr>
          <p:cNvPr id="12" name="Picture 11">
            <a:extLst>
              <a:ext uri="{FF2B5EF4-FFF2-40B4-BE49-F238E27FC236}">
                <a16:creationId xmlns:a16="http://schemas.microsoft.com/office/drawing/2014/main" id="{A03EC3F9-E9C4-C36E-8BE0-C8096AD8F176}"/>
              </a:ext>
            </a:extLst>
          </p:cNvPr>
          <p:cNvPicPr>
            <a:picLocks noChangeAspect="1"/>
          </p:cNvPicPr>
          <p:nvPr userDrawn="1"/>
        </p:nvPicPr>
        <p:blipFill rotWithShape="1">
          <a:blip r:embed="rId2"/>
          <a:srcRect t="29518" b="29518"/>
          <a:stretch/>
        </p:blipFill>
        <p:spPr>
          <a:xfrm>
            <a:off x="97877" y="51512"/>
            <a:ext cx="2544380" cy="357352"/>
          </a:xfrm>
          <a:prstGeom prst="rect">
            <a:avLst/>
          </a:prstGeom>
        </p:spPr>
      </p:pic>
      <p:pic>
        <p:nvPicPr>
          <p:cNvPr id="13" name="Picture 12">
            <a:extLst>
              <a:ext uri="{FF2B5EF4-FFF2-40B4-BE49-F238E27FC236}">
                <a16:creationId xmlns:a16="http://schemas.microsoft.com/office/drawing/2014/main" id="{6686E048-9AA3-7AB6-C6BE-3E37F08FB970}"/>
              </a:ext>
            </a:extLst>
          </p:cNvPr>
          <p:cNvPicPr>
            <a:picLocks noChangeAspect="1"/>
          </p:cNvPicPr>
          <p:nvPr userDrawn="1"/>
        </p:nvPicPr>
        <p:blipFill rotWithShape="1">
          <a:blip r:embed="rId2"/>
          <a:srcRect t="29518" b="29518"/>
          <a:stretch/>
        </p:blipFill>
        <p:spPr>
          <a:xfrm>
            <a:off x="97877" y="6492875"/>
            <a:ext cx="2544380" cy="357352"/>
          </a:xfrm>
          <a:prstGeom prst="rect">
            <a:avLst/>
          </a:prstGeom>
        </p:spPr>
      </p:pic>
      <p:pic>
        <p:nvPicPr>
          <p:cNvPr id="14" name="Picture 13">
            <a:extLst>
              <a:ext uri="{FF2B5EF4-FFF2-40B4-BE49-F238E27FC236}">
                <a16:creationId xmlns:a16="http://schemas.microsoft.com/office/drawing/2014/main" id="{127C3486-7E4D-DC6D-F6C3-C5CEFCB9EE1C}"/>
              </a:ext>
            </a:extLst>
          </p:cNvPr>
          <p:cNvPicPr>
            <a:picLocks noChangeAspect="1"/>
          </p:cNvPicPr>
          <p:nvPr userDrawn="1"/>
        </p:nvPicPr>
        <p:blipFill rotWithShape="1">
          <a:blip r:embed="rId2"/>
          <a:srcRect t="29518" b="29518"/>
          <a:stretch/>
        </p:blipFill>
        <p:spPr>
          <a:xfrm>
            <a:off x="9457339" y="6449136"/>
            <a:ext cx="2544380" cy="357352"/>
          </a:xfrm>
          <a:prstGeom prst="rect">
            <a:avLst/>
          </a:prstGeom>
        </p:spPr>
      </p:pic>
      <p:pic>
        <p:nvPicPr>
          <p:cNvPr id="15" name="Picture 14">
            <a:extLst>
              <a:ext uri="{FF2B5EF4-FFF2-40B4-BE49-F238E27FC236}">
                <a16:creationId xmlns:a16="http://schemas.microsoft.com/office/drawing/2014/main" id="{B9DEEC6F-7ED1-2256-EBD2-3AA91379B7BD}"/>
              </a:ext>
            </a:extLst>
          </p:cNvPr>
          <p:cNvPicPr>
            <a:picLocks noChangeAspect="1"/>
          </p:cNvPicPr>
          <p:nvPr userDrawn="1"/>
        </p:nvPicPr>
        <p:blipFill rotWithShape="1">
          <a:blip r:embed="rId2"/>
          <a:srcRect t="29518" b="29518"/>
          <a:stretch/>
        </p:blipFill>
        <p:spPr>
          <a:xfrm>
            <a:off x="9404788" y="51512"/>
            <a:ext cx="2544380" cy="357352"/>
          </a:xfrm>
          <a:prstGeom prst="rect">
            <a:avLst/>
          </a:prstGeom>
        </p:spPr>
      </p:pic>
    </p:spTree>
    <p:extLst>
      <p:ext uri="{BB962C8B-B14F-4D97-AF65-F5344CB8AC3E}">
        <p14:creationId xmlns:p14="http://schemas.microsoft.com/office/powerpoint/2010/main" val="199723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7B78D-F7FD-D49C-B832-E9DC548B8B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ABDB23-EC4E-3CDD-4037-C5B57BD09A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18ACF8-C977-FB0E-C851-D820C6292291}"/>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5" name="Footer Placeholder 4">
            <a:extLst>
              <a:ext uri="{FF2B5EF4-FFF2-40B4-BE49-F238E27FC236}">
                <a16:creationId xmlns:a16="http://schemas.microsoft.com/office/drawing/2014/main" id="{E50D6FB8-195D-81D0-C91F-14FC2A0BD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33178-35EC-86AA-BB59-E13DA16061F3}"/>
              </a:ext>
            </a:extLst>
          </p:cNvPr>
          <p:cNvSpPr>
            <a:spLocks noGrp="1"/>
          </p:cNvSpPr>
          <p:nvPr>
            <p:ph type="sldNum" sz="quarter" idx="12"/>
          </p:nvPr>
        </p:nvSpPr>
        <p:spPr/>
        <p:txBody>
          <a:bodyPr/>
          <a:lstStyle/>
          <a:p>
            <a:fld id="{4CA0CAEE-55A8-4312-9570-158A20A69D04}" type="slidenum">
              <a:rPr lang="en-US" smtClean="0"/>
              <a:t>‹#›</a:t>
            </a:fld>
            <a:endParaRPr lang="en-US"/>
          </a:p>
        </p:txBody>
      </p:sp>
      <p:pic>
        <p:nvPicPr>
          <p:cNvPr id="11" name="Picture 10">
            <a:extLst>
              <a:ext uri="{FF2B5EF4-FFF2-40B4-BE49-F238E27FC236}">
                <a16:creationId xmlns:a16="http://schemas.microsoft.com/office/drawing/2014/main" id="{96F49825-865E-05C7-6A34-1214FCDD8404}"/>
              </a:ext>
            </a:extLst>
          </p:cNvPr>
          <p:cNvPicPr>
            <a:picLocks noChangeAspect="1"/>
          </p:cNvPicPr>
          <p:nvPr userDrawn="1"/>
        </p:nvPicPr>
        <p:blipFill rotWithShape="1">
          <a:blip r:embed="rId2"/>
          <a:srcRect t="29518" b="29518"/>
          <a:stretch/>
        </p:blipFill>
        <p:spPr>
          <a:xfrm>
            <a:off x="97877" y="51512"/>
            <a:ext cx="2544380" cy="357352"/>
          </a:xfrm>
          <a:prstGeom prst="rect">
            <a:avLst/>
          </a:prstGeom>
        </p:spPr>
      </p:pic>
      <p:pic>
        <p:nvPicPr>
          <p:cNvPr id="12" name="Picture 11">
            <a:extLst>
              <a:ext uri="{FF2B5EF4-FFF2-40B4-BE49-F238E27FC236}">
                <a16:creationId xmlns:a16="http://schemas.microsoft.com/office/drawing/2014/main" id="{97BE71B7-A555-8C4D-E1CA-A7FE457544E9}"/>
              </a:ext>
            </a:extLst>
          </p:cNvPr>
          <p:cNvPicPr>
            <a:picLocks noChangeAspect="1"/>
          </p:cNvPicPr>
          <p:nvPr userDrawn="1"/>
        </p:nvPicPr>
        <p:blipFill rotWithShape="1">
          <a:blip r:embed="rId2"/>
          <a:srcRect t="29518" b="29518"/>
          <a:stretch/>
        </p:blipFill>
        <p:spPr>
          <a:xfrm>
            <a:off x="97877" y="6492875"/>
            <a:ext cx="2544380" cy="357352"/>
          </a:xfrm>
          <a:prstGeom prst="rect">
            <a:avLst/>
          </a:prstGeom>
        </p:spPr>
      </p:pic>
      <p:pic>
        <p:nvPicPr>
          <p:cNvPr id="13" name="Picture 12">
            <a:extLst>
              <a:ext uri="{FF2B5EF4-FFF2-40B4-BE49-F238E27FC236}">
                <a16:creationId xmlns:a16="http://schemas.microsoft.com/office/drawing/2014/main" id="{513AA311-86E8-E182-1C7A-9A10AA7DAB13}"/>
              </a:ext>
            </a:extLst>
          </p:cNvPr>
          <p:cNvPicPr>
            <a:picLocks noChangeAspect="1"/>
          </p:cNvPicPr>
          <p:nvPr userDrawn="1"/>
        </p:nvPicPr>
        <p:blipFill rotWithShape="1">
          <a:blip r:embed="rId2"/>
          <a:srcRect t="29518" b="29518"/>
          <a:stretch/>
        </p:blipFill>
        <p:spPr>
          <a:xfrm>
            <a:off x="9457339" y="6449136"/>
            <a:ext cx="2544380" cy="357352"/>
          </a:xfrm>
          <a:prstGeom prst="rect">
            <a:avLst/>
          </a:prstGeom>
        </p:spPr>
      </p:pic>
      <p:pic>
        <p:nvPicPr>
          <p:cNvPr id="14" name="Picture 13">
            <a:extLst>
              <a:ext uri="{FF2B5EF4-FFF2-40B4-BE49-F238E27FC236}">
                <a16:creationId xmlns:a16="http://schemas.microsoft.com/office/drawing/2014/main" id="{76B5B09E-4CAD-32CF-E76E-E1EA875C18FF}"/>
              </a:ext>
            </a:extLst>
          </p:cNvPr>
          <p:cNvPicPr>
            <a:picLocks noChangeAspect="1"/>
          </p:cNvPicPr>
          <p:nvPr userDrawn="1"/>
        </p:nvPicPr>
        <p:blipFill rotWithShape="1">
          <a:blip r:embed="rId2"/>
          <a:srcRect t="29518" b="29518"/>
          <a:stretch/>
        </p:blipFill>
        <p:spPr>
          <a:xfrm>
            <a:off x="9404788" y="51512"/>
            <a:ext cx="2544380" cy="357352"/>
          </a:xfrm>
          <a:prstGeom prst="rect">
            <a:avLst/>
          </a:prstGeom>
        </p:spPr>
      </p:pic>
    </p:spTree>
    <p:extLst>
      <p:ext uri="{BB962C8B-B14F-4D97-AF65-F5344CB8AC3E}">
        <p14:creationId xmlns:p14="http://schemas.microsoft.com/office/powerpoint/2010/main" val="1021973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B97F-AB71-D6D4-CA91-E9CF9080B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76BAF-A0B6-D690-26F9-CFAB53C9D4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58F47-7E72-F393-DA68-8F185ECD63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1D2463-A8A0-68DC-BFCE-1AF5DBF82F8F}"/>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6" name="Footer Placeholder 5">
            <a:extLst>
              <a:ext uri="{FF2B5EF4-FFF2-40B4-BE49-F238E27FC236}">
                <a16:creationId xmlns:a16="http://schemas.microsoft.com/office/drawing/2014/main" id="{A6985BD0-183E-8D3A-0D63-AA6A4953E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5C502-DB7E-8967-16A3-83B1AE29489F}"/>
              </a:ext>
            </a:extLst>
          </p:cNvPr>
          <p:cNvSpPr>
            <a:spLocks noGrp="1"/>
          </p:cNvSpPr>
          <p:nvPr>
            <p:ph type="sldNum" sz="quarter" idx="12"/>
          </p:nvPr>
        </p:nvSpPr>
        <p:spPr/>
        <p:txBody>
          <a:bodyPr/>
          <a:lstStyle/>
          <a:p>
            <a:fld id="{4CA0CAEE-55A8-4312-9570-158A20A69D04}" type="slidenum">
              <a:rPr lang="en-US" smtClean="0"/>
              <a:t>‹#›</a:t>
            </a:fld>
            <a:endParaRPr lang="en-US"/>
          </a:p>
        </p:txBody>
      </p:sp>
      <p:pic>
        <p:nvPicPr>
          <p:cNvPr id="12" name="Picture 11">
            <a:extLst>
              <a:ext uri="{FF2B5EF4-FFF2-40B4-BE49-F238E27FC236}">
                <a16:creationId xmlns:a16="http://schemas.microsoft.com/office/drawing/2014/main" id="{68AE7692-4318-B174-B95E-DC68574CC246}"/>
              </a:ext>
            </a:extLst>
          </p:cNvPr>
          <p:cNvPicPr>
            <a:picLocks noChangeAspect="1"/>
          </p:cNvPicPr>
          <p:nvPr userDrawn="1"/>
        </p:nvPicPr>
        <p:blipFill rotWithShape="1">
          <a:blip r:embed="rId2"/>
          <a:srcRect t="29518" b="29518"/>
          <a:stretch/>
        </p:blipFill>
        <p:spPr>
          <a:xfrm>
            <a:off x="97877" y="51512"/>
            <a:ext cx="2544380" cy="357352"/>
          </a:xfrm>
          <a:prstGeom prst="rect">
            <a:avLst/>
          </a:prstGeom>
        </p:spPr>
      </p:pic>
      <p:pic>
        <p:nvPicPr>
          <p:cNvPr id="13" name="Picture 12">
            <a:extLst>
              <a:ext uri="{FF2B5EF4-FFF2-40B4-BE49-F238E27FC236}">
                <a16:creationId xmlns:a16="http://schemas.microsoft.com/office/drawing/2014/main" id="{D9B26111-D7DE-D5EB-70F6-B127A29BA174}"/>
              </a:ext>
            </a:extLst>
          </p:cNvPr>
          <p:cNvPicPr>
            <a:picLocks noChangeAspect="1"/>
          </p:cNvPicPr>
          <p:nvPr userDrawn="1"/>
        </p:nvPicPr>
        <p:blipFill rotWithShape="1">
          <a:blip r:embed="rId2"/>
          <a:srcRect t="29518" b="29518"/>
          <a:stretch/>
        </p:blipFill>
        <p:spPr>
          <a:xfrm>
            <a:off x="97877" y="6492875"/>
            <a:ext cx="2544380" cy="357352"/>
          </a:xfrm>
          <a:prstGeom prst="rect">
            <a:avLst/>
          </a:prstGeom>
        </p:spPr>
      </p:pic>
      <p:pic>
        <p:nvPicPr>
          <p:cNvPr id="14" name="Picture 13">
            <a:extLst>
              <a:ext uri="{FF2B5EF4-FFF2-40B4-BE49-F238E27FC236}">
                <a16:creationId xmlns:a16="http://schemas.microsoft.com/office/drawing/2014/main" id="{BA43D959-8072-8FA2-26F1-437F12F9679C}"/>
              </a:ext>
            </a:extLst>
          </p:cNvPr>
          <p:cNvPicPr>
            <a:picLocks noChangeAspect="1"/>
          </p:cNvPicPr>
          <p:nvPr userDrawn="1"/>
        </p:nvPicPr>
        <p:blipFill rotWithShape="1">
          <a:blip r:embed="rId2"/>
          <a:srcRect t="29518" b="29518"/>
          <a:stretch/>
        </p:blipFill>
        <p:spPr>
          <a:xfrm>
            <a:off x="9457339" y="6449136"/>
            <a:ext cx="2544380" cy="357352"/>
          </a:xfrm>
          <a:prstGeom prst="rect">
            <a:avLst/>
          </a:prstGeom>
        </p:spPr>
      </p:pic>
      <p:pic>
        <p:nvPicPr>
          <p:cNvPr id="15" name="Picture 14">
            <a:extLst>
              <a:ext uri="{FF2B5EF4-FFF2-40B4-BE49-F238E27FC236}">
                <a16:creationId xmlns:a16="http://schemas.microsoft.com/office/drawing/2014/main" id="{616A5EAF-F17A-9626-9002-C3FA0085000F}"/>
              </a:ext>
            </a:extLst>
          </p:cNvPr>
          <p:cNvPicPr>
            <a:picLocks noChangeAspect="1"/>
          </p:cNvPicPr>
          <p:nvPr userDrawn="1"/>
        </p:nvPicPr>
        <p:blipFill rotWithShape="1">
          <a:blip r:embed="rId2"/>
          <a:srcRect t="29518" b="29518"/>
          <a:stretch/>
        </p:blipFill>
        <p:spPr>
          <a:xfrm>
            <a:off x="9404788" y="51512"/>
            <a:ext cx="2544380" cy="357352"/>
          </a:xfrm>
          <a:prstGeom prst="rect">
            <a:avLst/>
          </a:prstGeom>
        </p:spPr>
      </p:pic>
    </p:spTree>
    <p:extLst>
      <p:ext uri="{BB962C8B-B14F-4D97-AF65-F5344CB8AC3E}">
        <p14:creationId xmlns:p14="http://schemas.microsoft.com/office/powerpoint/2010/main" val="305710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6777-71AF-DF45-0F89-D3EE01209A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2981D2-8843-3197-D117-DD271A9761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DF77A-8F01-7AB5-65BB-6073AC563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EDA1BB-1017-E4D5-485C-8905E72B8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E828D0-DD9A-574A-B316-6BCD85B22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562D68-B0A3-58A6-EB91-352BEDF22FB6}"/>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8" name="Footer Placeholder 7">
            <a:extLst>
              <a:ext uri="{FF2B5EF4-FFF2-40B4-BE49-F238E27FC236}">
                <a16:creationId xmlns:a16="http://schemas.microsoft.com/office/drawing/2014/main" id="{93465080-580F-A94D-804F-29F4F0953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2F7749-FD82-7098-B180-D321F73EF1DF}"/>
              </a:ext>
            </a:extLst>
          </p:cNvPr>
          <p:cNvSpPr>
            <a:spLocks noGrp="1"/>
          </p:cNvSpPr>
          <p:nvPr>
            <p:ph type="sldNum" sz="quarter" idx="12"/>
          </p:nvPr>
        </p:nvSpPr>
        <p:spPr/>
        <p:txBody>
          <a:bodyPr/>
          <a:lstStyle/>
          <a:p>
            <a:fld id="{4CA0CAEE-55A8-4312-9570-158A20A69D04}" type="slidenum">
              <a:rPr lang="en-US" smtClean="0"/>
              <a:t>‹#›</a:t>
            </a:fld>
            <a:endParaRPr lang="en-US"/>
          </a:p>
        </p:txBody>
      </p:sp>
    </p:spTree>
    <p:extLst>
      <p:ext uri="{BB962C8B-B14F-4D97-AF65-F5344CB8AC3E}">
        <p14:creationId xmlns:p14="http://schemas.microsoft.com/office/powerpoint/2010/main" val="12624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A6D5-E5B2-8600-5CA7-AA2DFCCD10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36E4A8-41F6-AFBA-E1F2-D20D6616296D}"/>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4" name="Footer Placeholder 3">
            <a:extLst>
              <a:ext uri="{FF2B5EF4-FFF2-40B4-BE49-F238E27FC236}">
                <a16:creationId xmlns:a16="http://schemas.microsoft.com/office/drawing/2014/main" id="{8C53E9FB-4CC2-2740-C42D-B4D9FEE3C9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453CCD-671C-C43F-6503-31E71AB0E403}"/>
              </a:ext>
            </a:extLst>
          </p:cNvPr>
          <p:cNvSpPr>
            <a:spLocks noGrp="1"/>
          </p:cNvSpPr>
          <p:nvPr>
            <p:ph type="sldNum" sz="quarter" idx="12"/>
          </p:nvPr>
        </p:nvSpPr>
        <p:spPr/>
        <p:txBody>
          <a:bodyPr/>
          <a:lstStyle/>
          <a:p>
            <a:fld id="{4CA0CAEE-55A8-4312-9570-158A20A69D04}" type="slidenum">
              <a:rPr lang="en-US" smtClean="0"/>
              <a:t>‹#›</a:t>
            </a:fld>
            <a:endParaRPr lang="en-US"/>
          </a:p>
        </p:txBody>
      </p:sp>
    </p:spTree>
    <p:extLst>
      <p:ext uri="{BB962C8B-B14F-4D97-AF65-F5344CB8AC3E}">
        <p14:creationId xmlns:p14="http://schemas.microsoft.com/office/powerpoint/2010/main" val="160041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0D0E-19F2-5316-C87F-AB2733994296}"/>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3" name="Footer Placeholder 2">
            <a:extLst>
              <a:ext uri="{FF2B5EF4-FFF2-40B4-BE49-F238E27FC236}">
                <a16:creationId xmlns:a16="http://schemas.microsoft.com/office/drawing/2014/main" id="{6FA5959D-E231-FEC9-91BD-C5A6963ECA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FB8B13-6061-6568-927E-5C10229334AD}"/>
              </a:ext>
            </a:extLst>
          </p:cNvPr>
          <p:cNvSpPr>
            <a:spLocks noGrp="1"/>
          </p:cNvSpPr>
          <p:nvPr>
            <p:ph type="sldNum" sz="quarter" idx="12"/>
          </p:nvPr>
        </p:nvSpPr>
        <p:spPr/>
        <p:txBody>
          <a:bodyPr/>
          <a:lstStyle/>
          <a:p>
            <a:fld id="{4CA0CAEE-55A8-4312-9570-158A20A69D04}" type="slidenum">
              <a:rPr lang="en-US" smtClean="0"/>
              <a:t>‹#›</a:t>
            </a:fld>
            <a:endParaRPr lang="en-US"/>
          </a:p>
        </p:txBody>
      </p:sp>
    </p:spTree>
    <p:extLst>
      <p:ext uri="{BB962C8B-B14F-4D97-AF65-F5344CB8AC3E}">
        <p14:creationId xmlns:p14="http://schemas.microsoft.com/office/powerpoint/2010/main" val="3789624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3BC9-5942-DBB2-5939-2D65165F4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32EBF0-D4EA-7D80-DDFB-E3F4A1C23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4A7114-3346-BC68-4C0D-28C9838EE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F0BF1-9DB7-194D-B38A-239116E21CD1}"/>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6" name="Footer Placeholder 5">
            <a:extLst>
              <a:ext uri="{FF2B5EF4-FFF2-40B4-BE49-F238E27FC236}">
                <a16:creationId xmlns:a16="http://schemas.microsoft.com/office/drawing/2014/main" id="{2B260D11-F4C2-EAAE-D6F9-852F18D1C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CDEA9-6F2F-8772-2FE5-AD60D896F434}"/>
              </a:ext>
            </a:extLst>
          </p:cNvPr>
          <p:cNvSpPr>
            <a:spLocks noGrp="1"/>
          </p:cNvSpPr>
          <p:nvPr>
            <p:ph type="sldNum" sz="quarter" idx="12"/>
          </p:nvPr>
        </p:nvSpPr>
        <p:spPr/>
        <p:txBody>
          <a:bodyPr/>
          <a:lstStyle/>
          <a:p>
            <a:fld id="{4CA0CAEE-55A8-4312-9570-158A20A69D04}" type="slidenum">
              <a:rPr lang="en-US" smtClean="0"/>
              <a:t>‹#›</a:t>
            </a:fld>
            <a:endParaRPr lang="en-US"/>
          </a:p>
        </p:txBody>
      </p:sp>
    </p:spTree>
    <p:extLst>
      <p:ext uri="{BB962C8B-B14F-4D97-AF65-F5344CB8AC3E}">
        <p14:creationId xmlns:p14="http://schemas.microsoft.com/office/powerpoint/2010/main" val="1816634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79A9-1DAD-51B7-5A4B-5F609411B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99CE2D-FDA8-9C78-0916-0E5934D94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59C67F-72D9-1D4C-27AB-9C6070910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E0303-F88F-AAF9-5A40-D6A1D3ABD7BB}"/>
              </a:ext>
            </a:extLst>
          </p:cNvPr>
          <p:cNvSpPr>
            <a:spLocks noGrp="1"/>
          </p:cNvSpPr>
          <p:nvPr>
            <p:ph type="dt" sz="half" idx="10"/>
          </p:nvPr>
        </p:nvSpPr>
        <p:spPr/>
        <p:txBody>
          <a:bodyPr/>
          <a:lstStyle/>
          <a:p>
            <a:fld id="{7D63DFA5-4E5D-4214-98AC-2EA4856A2742}" type="datetimeFigureOut">
              <a:rPr lang="en-US" smtClean="0"/>
              <a:t>10/20/2024</a:t>
            </a:fld>
            <a:endParaRPr lang="en-US"/>
          </a:p>
        </p:txBody>
      </p:sp>
      <p:sp>
        <p:nvSpPr>
          <p:cNvPr id="6" name="Footer Placeholder 5">
            <a:extLst>
              <a:ext uri="{FF2B5EF4-FFF2-40B4-BE49-F238E27FC236}">
                <a16:creationId xmlns:a16="http://schemas.microsoft.com/office/drawing/2014/main" id="{88CE2094-31F1-2F4D-5119-DAA415DC2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E782C-3524-2F35-8227-25A76D4EAE9B}"/>
              </a:ext>
            </a:extLst>
          </p:cNvPr>
          <p:cNvSpPr>
            <a:spLocks noGrp="1"/>
          </p:cNvSpPr>
          <p:nvPr>
            <p:ph type="sldNum" sz="quarter" idx="12"/>
          </p:nvPr>
        </p:nvSpPr>
        <p:spPr/>
        <p:txBody>
          <a:bodyPr/>
          <a:lstStyle/>
          <a:p>
            <a:fld id="{4CA0CAEE-55A8-4312-9570-158A20A69D04}" type="slidenum">
              <a:rPr lang="en-US" smtClean="0"/>
              <a:t>‹#›</a:t>
            </a:fld>
            <a:endParaRPr lang="en-US"/>
          </a:p>
        </p:txBody>
      </p:sp>
    </p:spTree>
    <p:extLst>
      <p:ext uri="{BB962C8B-B14F-4D97-AF65-F5344CB8AC3E}">
        <p14:creationId xmlns:p14="http://schemas.microsoft.com/office/powerpoint/2010/main" val="92208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DDE34-3D86-A84F-CBA4-C949D2A69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F4C818-811D-CBA0-31C7-B21109C4F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43812-7893-99C8-BB42-7B4040610E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63DFA5-4E5D-4214-98AC-2EA4856A2742}" type="datetimeFigureOut">
              <a:rPr lang="en-US" smtClean="0"/>
              <a:t>10/20/2024</a:t>
            </a:fld>
            <a:endParaRPr lang="en-US"/>
          </a:p>
        </p:txBody>
      </p:sp>
      <p:sp>
        <p:nvSpPr>
          <p:cNvPr id="5" name="Footer Placeholder 4">
            <a:extLst>
              <a:ext uri="{FF2B5EF4-FFF2-40B4-BE49-F238E27FC236}">
                <a16:creationId xmlns:a16="http://schemas.microsoft.com/office/drawing/2014/main" id="{0F8F3542-CDAB-9957-2985-B7E02D5B7A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4AE5A3-091F-3797-BC84-42CB735C9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0CAEE-55A8-4312-9570-158A20A69D04}" type="slidenum">
              <a:rPr lang="en-US" smtClean="0"/>
              <a:t>‹#›</a:t>
            </a:fld>
            <a:endParaRPr lang="en-US"/>
          </a:p>
        </p:txBody>
      </p:sp>
      <p:pic>
        <p:nvPicPr>
          <p:cNvPr id="7" name="Picture 6">
            <a:extLst>
              <a:ext uri="{FF2B5EF4-FFF2-40B4-BE49-F238E27FC236}">
                <a16:creationId xmlns:a16="http://schemas.microsoft.com/office/drawing/2014/main" id="{F4FBBE85-9F26-7ED2-6CC9-0503BB2418F7}"/>
              </a:ext>
            </a:extLst>
          </p:cNvPr>
          <p:cNvPicPr>
            <a:picLocks noChangeAspect="1"/>
          </p:cNvPicPr>
          <p:nvPr userDrawn="1"/>
        </p:nvPicPr>
        <p:blipFill rotWithShape="1">
          <a:blip r:embed="rId13"/>
          <a:srcRect t="29518" b="29518"/>
          <a:stretch/>
        </p:blipFill>
        <p:spPr>
          <a:xfrm>
            <a:off x="97877" y="51512"/>
            <a:ext cx="2544380" cy="357352"/>
          </a:xfrm>
          <a:prstGeom prst="rect">
            <a:avLst/>
          </a:prstGeom>
        </p:spPr>
      </p:pic>
      <p:pic>
        <p:nvPicPr>
          <p:cNvPr id="8" name="Picture 7">
            <a:extLst>
              <a:ext uri="{FF2B5EF4-FFF2-40B4-BE49-F238E27FC236}">
                <a16:creationId xmlns:a16="http://schemas.microsoft.com/office/drawing/2014/main" id="{EE2C8917-78DE-7528-38C5-E9D6A8F81F2B}"/>
              </a:ext>
            </a:extLst>
          </p:cNvPr>
          <p:cNvPicPr>
            <a:picLocks noChangeAspect="1"/>
          </p:cNvPicPr>
          <p:nvPr userDrawn="1"/>
        </p:nvPicPr>
        <p:blipFill rotWithShape="1">
          <a:blip r:embed="rId13"/>
          <a:srcRect t="29518" b="29518"/>
          <a:stretch/>
        </p:blipFill>
        <p:spPr>
          <a:xfrm>
            <a:off x="97877" y="6492875"/>
            <a:ext cx="2544380" cy="357352"/>
          </a:xfrm>
          <a:prstGeom prst="rect">
            <a:avLst/>
          </a:prstGeom>
        </p:spPr>
      </p:pic>
      <p:pic>
        <p:nvPicPr>
          <p:cNvPr id="9" name="Picture 8">
            <a:extLst>
              <a:ext uri="{FF2B5EF4-FFF2-40B4-BE49-F238E27FC236}">
                <a16:creationId xmlns:a16="http://schemas.microsoft.com/office/drawing/2014/main" id="{9767CA8B-2537-218F-22F9-DA7EB83DD3A6}"/>
              </a:ext>
            </a:extLst>
          </p:cNvPr>
          <p:cNvPicPr>
            <a:picLocks noChangeAspect="1"/>
          </p:cNvPicPr>
          <p:nvPr userDrawn="1"/>
        </p:nvPicPr>
        <p:blipFill rotWithShape="1">
          <a:blip r:embed="rId13"/>
          <a:srcRect t="29518" b="29518"/>
          <a:stretch/>
        </p:blipFill>
        <p:spPr>
          <a:xfrm>
            <a:off x="9457339" y="6449136"/>
            <a:ext cx="2544380" cy="357352"/>
          </a:xfrm>
          <a:prstGeom prst="rect">
            <a:avLst/>
          </a:prstGeom>
        </p:spPr>
      </p:pic>
      <p:pic>
        <p:nvPicPr>
          <p:cNvPr id="10" name="Picture 9">
            <a:extLst>
              <a:ext uri="{FF2B5EF4-FFF2-40B4-BE49-F238E27FC236}">
                <a16:creationId xmlns:a16="http://schemas.microsoft.com/office/drawing/2014/main" id="{E569D480-4E47-F985-3B14-806C8F4689D4}"/>
              </a:ext>
            </a:extLst>
          </p:cNvPr>
          <p:cNvPicPr>
            <a:picLocks noChangeAspect="1"/>
          </p:cNvPicPr>
          <p:nvPr userDrawn="1"/>
        </p:nvPicPr>
        <p:blipFill rotWithShape="1">
          <a:blip r:embed="rId13"/>
          <a:srcRect t="29518" b="29518"/>
          <a:stretch/>
        </p:blipFill>
        <p:spPr>
          <a:xfrm>
            <a:off x="9404788" y="51512"/>
            <a:ext cx="2544380" cy="357352"/>
          </a:xfrm>
          <a:prstGeom prst="rect">
            <a:avLst/>
          </a:prstGeom>
        </p:spPr>
      </p:pic>
    </p:spTree>
    <p:extLst>
      <p:ext uri="{BB962C8B-B14F-4D97-AF65-F5344CB8AC3E}">
        <p14:creationId xmlns:p14="http://schemas.microsoft.com/office/powerpoint/2010/main" val="1042809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0D30E2-0B28-DC7D-1336-A92216479D2B}"/>
              </a:ext>
            </a:extLst>
          </p:cNvPr>
          <p:cNvSpPr>
            <a:spLocks noGrp="1"/>
          </p:cNvSpPr>
          <p:nvPr>
            <p:ph type="subTitle" idx="1"/>
          </p:nvPr>
        </p:nvSpPr>
        <p:spPr/>
        <p:txBody>
          <a:bodyPr>
            <a:normAutofit lnSpcReduction="10000"/>
          </a:bodyPr>
          <a:lstStyle/>
          <a:p>
            <a:r>
              <a:rPr lang="en-US" dirty="0"/>
              <a:t>CEIS101 Final Course Project</a:t>
            </a:r>
          </a:p>
          <a:p>
            <a:r>
              <a:rPr lang="en-US" dirty="0"/>
              <a:t>Sempter2024</a:t>
            </a:r>
          </a:p>
          <a:p>
            <a:r>
              <a:rPr lang="en-US" dirty="0"/>
              <a:t>Jacob Davis</a:t>
            </a:r>
          </a:p>
          <a:p>
            <a:r>
              <a:rPr lang="en-US" dirty="0"/>
              <a:t>Prof. William Hinkle</a:t>
            </a:r>
          </a:p>
        </p:txBody>
      </p:sp>
      <p:sp>
        <p:nvSpPr>
          <p:cNvPr id="8" name="Rectangle 2">
            <a:extLst>
              <a:ext uri="{FF2B5EF4-FFF2-40B4-BE49-F238E27FC236}">
                <a16:creationId xmlns:a16="http://schemas.microsoft.com/office/drawing/2014/main" id="{73564F10-AB4D-0C76-6CE6-9FF31965FD17}"/>
              </a:ext>
            </a:extLst>
          </p:cNvPr>
          <p:cNvSpPr>
            <a:spLocks noGrp="1" noChangeArrowheads="1"/>
          </p:cNvSpPr>
          <p:nvPr>
            <p:ph type="ctrTitle"/>
          </p:nvPr>
        </p:nvSpPr>
        <p:spPr bwMode="auto">
          <a:xfrm>
            <a:off x="1643798" y="1778031"/>
            <a:ext cx="902420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Smart Home Security System Using IoT Technology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278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CEIS101</a:t>
            </a:r>
            <a:br>
              <a:rPr lang="en-US" dirty="0"/>
            </a:br>
            <a:r>
              <a:rPr lang="en-US" dirty="0"/>
              <a:t>Module 4</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Adding Door Sensor to Smart </a:t>
            </a:r>
            <a:r>
              <a:rPr lang="en-US"/>
              <a:t>Home System </a:t>
            </a:r>
            <a:endParaRPr lang="en-US" dirty="0"/>
          </a:p>
        </p:txBody>
      </p:sp>
    </p:spTree>
    <p:extLst>
      <p:ext uri="{BB962C8B-B14F-4D97-AF65-F5344CB8AC3E}">
        <p14:creationId xmlns:p14="http://schemas.microsoft.com/office/powerpoint/2010/main" val="202587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8200" y="365125"/>
            <a:ext cx="11249578" cy="1325563"/>
          </a:xfrm>
        </p:spPr>
        <p:txBody>
          <a:bodyPr>
            <a:noAutofit/>
          </a:bodyPr>
          <a:lstStyle/>
          <a:p>
            <a:r>
              <a:rPr lang="en-US" sz="4000" dirty="0"/>
              <a:t>Circuit of door closed with Green LED ON (picture)</a:t>
            </a:r>
          </a:p>
        </p:txBody>
      </p:sp>
      <p:pic>
        <p:nvPicPr>
          <p:cNvPr id="5" name="Picture 4">
            <a:extLst>
              <a:ext uri="{FF2B5EF4-FFF2-40B4-BE49-F238E27FC236}">
                <a16:creationId xmlns:a16="http://schemas.microsoft.com/office/drawing/2014/main" id="{5DB81B98-9541-C829-C127-7FA623FB57F3}"/>
              </a:ext>
            </a:extLst>
          </p:cNvPr>
          <p:cNvPicPr>
            <a:picLocks noChangeAspect="1"/>
          </p:cNvPicPr>
          <p:nvPr/>
        </p:nvPicPr>
        <p:blipFill>
          <a:blip r:embed="rId2"/>
          <a:stretch>
            <a:fillRect/>
          </a:stretch>
        </p:blipFill>
        <p:spPr>
          <a:xfrm>
            <a:off x="2561831" y="1335463"/>
            <a:ext cx="7471200" cy="5424296"/>
          </a:xfrm>
          <a:prstGeom prst="rect">
            <a:avLst/>
          </a:prstGeom>
        </p:spPr>
      </p:pic>
    </p:spTree>
    <p:extLst>
      <p:ext uri="{BB962C8B-B14F-4D97-AF65-F5344CB8AC3E}">
        <p14:creationId xmlns:p14="http://schemas.microsoft.com/office/powerpoint/2010/main" val="366956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000" dirty="0"/>
              <a:t>Circuit of door open with Green LED OFF (picture)</a:t>
            </a:r>
          </a:p>
        </p:txBody>
      </p:sp>
      <p:pic>
        <p:nvPicPr>
          <p:cNvPr id="5" name="Picture 4">
            <a:extLst>
              <a:ext uri="{FF2B5EF4-FFF2-40B4-BE49-F238E27FC236}">
                <a16:creationId xmlns:a16="http://schemas.microsoft.com/office/drawing/2014/main" id="{5952DD0A-0AF8-5714-3007-B8CF55D79D8A}"/>
              </a:ext>
            </a:extLst>
          </p:cNvPr>
          <p:cNvPicPr>
            <a:picLocks noChangeAspect="1"/>
          </p:cNvPicPr>
          <p:nvPr/>
        </p:nvPicPr>
        <p:blipFill>
          <a:blip r:embed="rId2"/>
          <a:stretch>
            <a:fillRect/>
          </a:stretch>
        </p:blipFill>
        <p:spPr>
          <a:xfrm>
            <a:off x="2131080" y="1352411"/>
            <a:ext cx="7545060" cy="5437726"/>
          </a:xfrm>
          <a:prstGeom prst="rect">
            <a:avLst/>
          </a:prstGeom>
        </p:spPr>
      </p:pic>
    </p:spTree>
    <p:extLst>
      <p:ext uri="{BB962C8B-B14F-4D97-AF65-F5344CB8AC3E}">
        <p14:creationId xmlns:p14="http://schemas.microsoft.com/office/powerpoint/2010/main" val="66059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000" dirty="0"/>
              <a:t>Arduino Code (screenshot)</a:t>
            </a:r>
          </a:p>
        </p:txBody>
      </p:sp>
      <p:pic>
        <p:nvPicPr>
          <p:cNvPr id="5" name="Picture 4">
            <a:extLst>
              <a:ext uri="{FF2B5EF4-FFF2-40B4-BE49-F238E27FC236}">
                <a16:creationId xmlns:a16="http://schemas.microsoft.com/office/drawing/2014/main" id="{9336FC57-6510-FBDD-B52F-D6E510B7E81D}"/>
              </a:ext>
            </a:extLst>
          </p:cNvPr>
          <p:cNvPicPr>
            <a:picLocks noChangeAspect="1"/>
          </p:cNvPicPr>
          <p:nvPr/>
        </p:nvPicPr>
        <p:blipFill>
          <a:blip r:embed="rId2"/>
          <a:stretch>
            <a:fillRect/>
          </a:stretch>
        </p:blipFill>
        <p:spPr>
          <a:xfrm>
            <a:off x="309418" y="1325109"/>
            <a:ext cx="11573164" cy="5532891"/>
          </a:xfrm>
          <a:prstGeom prst="rect">
            <a:avLst/>
          </a:prstGeom>
        </p:spPr>
      </p:pic>
    </p:spTree>
    <p:extLst>
      <p:ext uri="{BB962C8B-B14F-4D97-AF65-F5344CB8AC3E}">
        <p14:creationId xmlns:p14="http://schemas.microsoft.com/office/powerpoint/2010/main" val="197093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000" dirty="0"/>
              <a:t>Serial Monitor (screenshot)</a:t>
            </a:r>
          </a:p>
        </p:txBody>
      </p:sp>
      <p:pic>
        <p:nvPicPr>
          <p:cNvPr id="5" name="Picture 4">
            <a:extLst>
              <a:ext uri="{FF2B5EF4-FFF2-40B4-BE49-F238E27FC236}">
                <a16:creationId xmlns:a16="http://schemas.microsoft.com/office/drawing/2014/main" id="{11CE01CA-C90A-DA1A-5E6D-F8C29B54B2D0}"/>
              </a:ext>
            </a:extLst>
          </p:cNvPr>
          <p:cNvPicPr>
            <a:picLocks noChangeAspect="1"/>
          </p:cNvPicPr>
          <p:nvPr/>
        </p:nvPicPr>
        <p:blipFill>
          <a:blip r:embed="rId2"/>
          <a:stretch>
            <a:fillRect/>
          </a:stretch>
        </p:blipFill>
        <p:spPr>
          <a:xfrm>
            <a:off x="2427064" y="1459696"/>
            <a:ext cx="7337872" cy="5398304"/>
          </a:xfrm>
          <a:prstGeom prst="rect">
            <a:avLst/>
          </a:prstGeom>
        </p:spPr>
      </p:pic>
    </p:spTree>
    <p:extLst>
      <p:ext uri="{BB962C8B-B14F-4D97-AF65-F5344CB8AC3E}">
        <p14:creationId xmlns:p14="http://schemas.microsoft.com/office/powerpoint/2010/main" val="318715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CEIS101</a:t>
            </a:r>
            <a:br>
              <a:rPr lang="en-US" dirty="0"/>
            </a:br>
            <a:r>
              <a:rPr lang="en-US" dirty="0"/>
              <a:t>Module 5</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Adding Distance Sensor to Smart Home System </a:t>
            </a:r>
          </a:p>
          <a:p>
            <a:r>
              <a:rPr lang="en-US" dirty="0"/>
              <a:t>and Conducting Data Analysis</a:t>
            </a:r>
          </a:p>
        </p:txBody>
      </p:sp>
    </p:spTree>
    <p:extLst>
      <p:ext uri="{BB962C8B-B14F-4D97-AF65-F5344CB8AC3E}">
        <p14:creationId xmlns:p14="http://schemas.microsoft.com/office/powerpoint/2010/main" val="61683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Circuit with green LED on (picture)</a:t>
            </a:r>
          </a:p>
        </p:txBody>
      </p:sp>
      <p:pic>
        <p:nvPicPr>
          <p:cNvPr id="5" name="Picture 4" descr="A computer screen shot of a computer">
            <a:extLst>
              <a:ext uri="{FF2B5EF4-FFF2-40B4-BE49-F238E27FC236}">
                <a16:creationId xmlns:a16="http://schemas.microsoft.com/office/drawing/2014/main" id="{05F95A30-D12D-6631-4913-D3FF07A21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77" y="1690688"/>
            <a:ext cx="6308646" cy="4430025"/>
          </a:xfrm>
          <a:prstGeom prst="rect">
            <a:avLst/>
          </a:prstGeom>
        </p:spPr>
      </p:pic>
    </p:spTree>
    <p:extLst>
      <p:ext uri="{BB962C8B-B14F-4D97-AF65-F5344CB8AC3E}">
        <p14:creationId xmlns:p14="http://schemas.microsoft.com/office/powerpoint/2010/main" val="14587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Circuit with yellow LED on (picture)</a:t>
            </a:r>
          </a:p>
        </p:txBody>
      </p:sp>
      <p:pic>
        <p:nvPicPr>
          <p:cNvPr id="5" name="Picture 4" descr="A screenshot of a computer&#10;&#10;Description automatically generated">
            <a:extLst>
              <a:ext uri="{FF2B5EF4-FFF2-40B4-BE49-F238E27FC236}">
                <a16:creationId xmlns:a16="http://schemas.microsoft.com/office/drawing/2014/main" id="{77E5B5F4-F08B-8F79-B04D-9688961EB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285" y="1477823"/>
            <a:ext cx="8043430" cy="5133434"/>
          </a:xfrm>
          <a:prstGeom prst="rect">
            <a:avLst/>
          </a:prstGeom>
        </p:spPr>
      </p:pic>
    </p:spTree>
    <p:extLst>
      <p:ext uri="{BB962C8B-B14F-4D97-AF65-F5344CB8AC3E}">
        <p14:creationId xmlns:p14="http://schemas.microsoft.com/office/powerpoint/2010/main" val="319435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Circuit with red LED on (picture)</a:t>
            </a:r>
          </a:p>
        </p:txBody>
      </p:sp>
      <p:pic>
        <p:nvPicPr>
          <p:cNvPr id="5" name="Picture 4" descr="A screenshot of a computer">
            <a:extLst>
              <a:ext uri="{FF2B5EF4-FFF2-40B4-BE49-F238E27FC236}">
                <a16:creationId xmlns:a16="http://schemas.microsoft.com/office/drawing/2014/main" id="{ED0DA541-2D2F-5272-7523-931517022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042" y="1860114"/>
            <a:ext cx="7235916" cy="4794686"/>
          </a:xfrm>
          <a:prstGeom prst="rect">
            <a:avLst/>
          </a:prstGeom>
        </p:spPr>
      </p:pic>
    </p:spTree>
    <p:extLst>
      <p:ext uri="{BB962C8B-B14F-4D97-AF65-F5344CB8AC3E}">
        <p14:creationId xmlns:p14="http://schemas.microsoft.com/office/powerpoint/2010/main" val="2606869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Arduino Code (screenshot)</a:t>
            </a:r>
          </a:p>
        </p:txBody>
      </p:sp>
      <p:pic>
        <p:nvPicPr>
          <p:cNvPr id="5" name="Picture 4">
            <a:extLst>
              <a:ext uri="{FF2B5EF4-FFF2-40B4-BE49-F238E27FC236}">
                <a16:creationId xmlns:a16="http://schemas.microsoft.com/office/drawing/2014/main" id="{A36C84C4-CEF4-F999-5BAD-CA2B0CA102AD}"/>
              </a:ext>
            </a:extLst>
          </p:cNvPr>
          <p:cNvPicPr>
            <a:picLocks noChangeAspect="1"/>
          </p:cNvPicPr>
          <p:nvPr/>
        </p:nvPicPr>
        <p:blipFill>
          <a:blip r:embed="rId2"/>
          <a:stretch>
            <a:fillRect/>
          </a:stretch>
        </p:blipFill>
        <p:spPr>
          <a:xfrm>
            <a:off x="1280160" y="2031207"/>
            <a:ext cx="8970498" cy="4461668"/>
          </a:xfrm>
          <a:prstGeom prst="rect">
            <a:avLst/>
          </a:prstGeom>
        </p:spPr>
      </p:pic>
    </p:spTree>
    <p:extLst>
      <p:ext uri="{BB962C8B-B14F-4D97-AF65-F5344CB8AC3E}">
        <p14:creationId xmlns:p14="http://schemas.microsoft.com/office/powerpoint/2010/main" val="190158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8E46-01C3-4EFE-B4D7-92D6E3508A3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34A677C-3327-2AEF-370C-2524B0F92DAE}"/>
              </a:ext>
            </a:extLst>
          </p:cNvPr>
          <p:cNvSpPr>
            <a:spLocks noGrp="1"/>
          </p:cNvSpPr>
          <p:nvPr>
            <p:ph idx="1"/>
          </p:nvPr>
        </p:nvSpPr>
        <p:spPr/>
        <p:txBody>
          <a:bodyPr>
            <a:normAutofit/>
          </a:bodyPr>
          <a:lstStyle/>
          <a:p>
            <a:r>
              <a:rPr lang="en-US" b="1" dirty="0"/>
              <a:t>Overall Project Description:</a:t>
            </a:r>
            <a:br>
              <a:rPr lang="en-US" dirty="0"/>
            </a:br>
            <a:r>
              <a:rPr lang="en-US" sz="1800" dirty="0"/>
              <a:t>This project involved creating a smart home security system using IoT technology to enhance safety through motion detection and automated controls.</a:t>
            </a:r>
          </a:p>
          <a:p>
            <a:r>
              <a:rPr lang="en-US" b="1" dirty="0"/>
              <a:t>Objective of the Project:</a:t>
            </a:r>
            <a:br>
              <a:rPr lang="en-US" dirty="0"/>
            </a:br>
            <a:r>
              <a:rPr lang="en-US" sz="1800" dirty="0"/>
              <a:t>The objective was to develop an affordable, user-friendly security system that allows homeowners to monitor their property remotely.</a:t>
            </a:r>
          </a:p>
          <a:p>
            <a:r>
              <a:rPr lang="en-US" b="1" dirty="0"/>
              <a:t>Tools Used in the Project:</a:t>
            </a:r>
            <a:br>
              <a:rPr lang="en-US" dirty="0"/>
            </a:br>
            <a:r>
              <a:rPr lang="en-US" sz="1800" dirty="0"/>
              <a:t>Key tools included a microcontroller (Arduino or Raspberry Pi), Python for programming, motion sensors, cloud services for remote access, and LEDs and buzzers for alerts.</a:t>
            </a:r>
          </a:p>
        </p:txBody>
      </p:sp>
    </p:spTree>
    <p:extLst>
      <p:ext uri="{BB962C8B-B14F-4D97-AF65-F5344CB8AC3E}">
        <p14:creationId xmlns:p14="http://schemas.microsoft.com/office/powerpoint/2010/main" val="962197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Plot of data (graph from Excel)</a:t>
            </a:r>
          </a:p>
        </p:txBody>
      </p:sp>
      <p:pic>
        <p:nvPicPr>
          <p:cNvPr id="5" name="Picture 4" descr="A screenshot of a computer&#10;&#10;Description automatically generated">
            <a:extLst>
              <a:ext uri="{FF2B5EF4-FFF2-40B4-BE49-F238E27FC236}">
                <a16:creationId xmlns:a16="http://schemas.microsoft.com/office/drawing/2014/main" id="{2BE06489-3E5F-5D43-65DF-925DA0FAC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14" y="1492553"/>
            <a:ext cx="10630486" cy="5000322"/>
          </a:xfrm>
          <a:prstGeom prst="rect">
            <a:avLst/>
          </a:prstGeom>
        </p:spPr>
      </p:pic>
    </p:spTree>
    <p:extLst>
      <p:ext uri="{BB962C8B-B14F-4D97-AF65-F5344CB8AC3E}">
        <p14:creationId xmlns:p14="http://schemas.microsoft.com/office/powerpoint/2010/main" val="411733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CEIS101</a:t>
            </a:r>
            <a:br>
              <a:rPr lang="en-US" dirty="0"/>
            </a:br>
            <a:r>
              <a:rPr lang="en-US" dirty="0"/>
              <a:t>Module 6</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Adding Automated Light to Smart </a:t>
            </a:r>
            <a:r>
              <a:rPr lang="en-US"/>
              <a:t>Home System </a:t>
            </a:r>
            <a:endParaRPr lang="en-US" dirty="0"/>
          </a:p>
        </p:txBody>
      </p:sp>
    </p:spTree>
    <p:extLst>
      <p:ext uri="{BB962C8B-B14F-4D97-AF65-F5344CB8AC3E}">
        <p14:creationId xmlns:p14="http://schemas.microsoft.com/office/powerpoint/2010/main" val="355840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Circuit with automated LED off (picture)</a:t>
            </a:r>
          </a:p>
        </p:txBody>
      </p:sp>
      <p:pic>
        <p:nvPicPr>
          <p:cNvPr id="5" name="Picture 4" descr="A computer screen shot of a circuit board&#10;&#10;Description automatically generated">
            <a:extLst>
              <a:ext uri="{FF2B5EF4-FFF2-40B4-BE49-F238E27FC236}">
                <a16:creationId xmlns:a16="http://schemas.microsoft.com/office/drawing/2014/main" id="{6E3D1B3C-61EB-7340-EA95-A529C8CB4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009" y="1511820"/>
            <a:ext cx="8917981" cy="5346180"/>
          </a:xfrm>
          <a:prstGeom prst="rect">
            <a:avLst/>
          </a:prstGeom>
        </p:spPr>
      </p:pic>
    </p:spTree>
    <p:extLst>
      <p:ext uri="{BB962C8B-B14F-4D97-AF65-F5344CB8AC3E}">
        <p14:creationId xmlns:p14="http://schemas.microsoft.com/office/powerpoint/2010/main" val="68137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Circuit with automated LED on (picture)</a:t>
            </a:r>
          </a:p>
        </p:txBody>
      </p:sp>
      <p:pic>
        <p:nvPicPr>
          <p:cNvPr id="5" name="Picture 4" descr="A computer screen shot of a circuit board&#10;&#10;Description automatically generated">
            <a:extLst>
              <a:ext uri="{FF2B5EF4-FFF2-40B4-BE49-F238E27FC236}">
                <a16:creationId xmlns:a16="http://schemas.microsoft.com/office/drawing/2014/main" id="{83CD6F94-2CB6-5D3A-EC3A-C6158D4BA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682" y="1873318"/>
            <a:ext cx="8759483" cy="4911706"/>
          </a:xfrm>
          <a:prstGeom prst="rect">
            <a:avLst/>
          </a:prstGeom>
        </p:spPr>
      </p:pic>
    </p:spTree>
    <p:extLst>
      <p:ext uri="{BB962C8B-B14F-4D97-AF65-F5344CB8AC3E}">
        <p14:creationId xmlns:p14="http://schemas.microsoft.com/office/powerpoint/2010/main" val="1162184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Arduino Code (screenshot)</a:t>
            </a:r>
          </a:p>
        </p:txBody>
      </p:sp>
      <p:pic>
        <p:nvPicPr>
          <p:cNvPr id="5" name="Picture 4">
            <a:extLst>
              <a:ext uri="{FF2B5EF4-FFF2-40B4-BE49-F238E27FC236}">
                <a16:creationId xmlns:a16="http://schemas.microsoft.com/office/drawing/2014/main" id="{8A4DE806-6058-B244-498E-45AFE2B00929}"/>
              </a:ext>
            </a:extLst>
          </p:cNvPr>
          <p:cNvPicPr>
            <a:picLocks noChangeAspect="1"/>
          </p:cNvPicPr>
          <p:nvPr/>
        </p:nvPicPr>
        <p:blipFill>
          <a:blip r:embed="rId2"/>
          <a:stretch>
            <a:fillRect/>
          </a:stretch>
        </p:blipFill>
        <p:spPr>
          <a:xfrm>
            <a:off x="1617784" y="1729374"/>
            <a:ext cx="8956431" cy="4419875"/>
          </a:xfrm>
          <a:prstGeom prst="rect">
            <a:avLst/>
          </a:prstGeom>
        </p:spPr>
      </p:pic>
    </p:spTree>
    <p:extLst>
      <p:ext uri="{BB962C8B-B14F-4D97-AF65-F5344CB8AC3E}">
        <p14:creationId xmlns:p14="http://schemas.microsoft.com/office/powerpoint/2010/main" val="88527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Serial Monitor (screenshot)</a:t>
            </a:r>
          </a:p>
        </p:txBody>
      </p:sp>
      <p:pic>
        <p:nvPicPr>
          <p:cNvPr id="5" name="Picture 4">
            <a:extLst>
              <a:ext uri="{FF2B5EF4-FFF2-40B4-BE49-F238E27FC236}">
                <a16:creationId xmlns:a16="http://schemas.microsoft.com/office/drawing/2014/main" id="{485DBACF-C97F-24F7-3FF5-270B8001E79F}"/>
              </a:ext>
            </a:extLst>
          </p:cNvPr>
          <p:cNvPicPr>
            <a:picLocks noChangeAspect="1"/>
          </p:cNvPicPr>
          <p:nvPr/>
        </p:nvPicPr>
        <p:blipFill>
          <a:blip r:embed="rId2"/>
          <a:stretch>
            <a:fillRect/>
          </a:stretch>
        </p:blipFill>
        <p:spPr>
          <a:xfrm>
            <a:off x="2785403" y="2283980"/>
            <a:ext cx="5922131" cy="4208895"/>
          </a:xfrm>
          <a:prstGeom prst="rect">
            <a:avLst/>
          </a:prstGeom>
        </p:spPr>
      </p:pic>
    </p:spTree>
    <p:extLst>
      <p:ext uri="{BB962C8B-B14F-4D97-AF65-F5344CB8AC3E}">
        <p14:creationId xmlns:p14="http://schemas.microsoft.com/office/powerpoint/2010/main" val="4036688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3A24-D55B-DA48-5330-59BCEA89954D}"/>
              </a:ext>
            </a:extLst>
          </p:cNvPr>
          <p:cNvSpPr>
            <a:spLocks noGrp="1"/>
          </p:cNvSpPr>
          <p:nvPr>
            <p:ph type="title"/>
          </p:nvPr>
        </p:nvSpPr>
        <p:spPr/>
        <p:txBody>
          <a:bodyPr/>
          <a:lstStyle/>
          <a:p>
            <a:r>
              <a:rPr lang="en-US" dirty="0"/>
              <a:t>Challenges/Lessons Learned	</a:t>
            </a:r>
          </a:p>
        </p:txBody>
      </p:sp>
      <p:sp>
        <p:nvSpPr>
          <p:cNvPr id="3" name="Content Placeholder 2">
            <a:extLst>
              <a:ext uri="{FF2B5EF4-FFF2-40B4-BE49-F238E27FC236}">
                <a16:creationId xmlns:a16="http://schemas.microsoft.com/office/drawing/2014/main" id="{44CE0112-9431-4320-AAFD-B19229B5F891}"/>
              </a:ext>
            </a:extLst>
          </p:cNvPr>
          <p:cNvSpPr>
            <a:spLocks noGrp="1"/>
          </p:cNvSpPr>
          <p:nvPr>
            <p:ph idx="1"/>
          </p:nvPr>
        </p:nvSpPr>
        <p:spPr/>
        <p:txBody>
          <a:bodyPr/>
          <a:lstStyle/>
          <a:p>
            <a:r>
              <a:rPr lang="en-US" dirty="0"/>
              <a:t>What challenges did you face while working on the project?</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Initially, there were difficulties in connecting the motion sensor to the microcontroller, which caused inconsistent behavior.</a:t>
            </a:r>
            <a:endParaRPr lang="en-US" dirty="0"/>
          </a:p>
          <a:p>
            <a:r>
              <a:rPr lang="en-US" dirty="0"/>
              <a:t>How did you overcome these challenges?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detailed documentation of the development process, which helped track changes and identify solutions more easily. </a:t>
            </a:r>
            <a:endParaRPr lang="en-US" dirty="0"/>
          </a:p>
          <a:p>
            <a:r>
              <a:rPr lang="en-US" dirty="0"/>
              <a:t>What lessons did you learn?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Regular testing and iteration are crucial for troubleshooting and ensuring functionality in complex systems.</a:t>
            </a:r>
          </a:p>
        </p:txBody>
      </p:sp>
    </p:spTree>
    <p:extLst>
      <p:ext uri="{BB962C8B-B14F-4D97-AF65-F5344CB8AC3E}">
        <p14:creationId xmlns:p14="http://schemas.microsoft.com/office/powerpoint/2010/main" val="687836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4975-7ABD-C587-5784-B1DDA7850155}"/>
              </a:ext>
            </a:extLst>
          </p:cNvPr>
          <p:cNvSpPr>
            <a:spLocks noGrp="1"/>
          </p:cNvSpPr>
          <p:nvPr>
            <p:ph type="title"/>
          </p:nvPr>
        </p:nvSpPr>
        <p:spPr/>
        <p:txBody>
          <a:bodyPr/>
          <a:lstStyle/>
          <a:p>
            <a:r>
              <a:rPr lang="en-US" dirty="0"/>
              <a:t>Career Skills</a:t>
            </a:r>
          </a:p>
        </p:txBody>
      </p:sp>
      <p:sp>
        <p:nvSpPr>
          <p:cNvPr id="3" name="Content Placeholder 2">
            <a:extLst>
              <a:ext uri="{FF2B5EF4-FFF2-40B4-BE49-F238E27FC236}">
                <a16:creationId xmlns:a16="http://schemas.microsoft.com/office/drawing/2014/main" id="{8E67A3B2-1967-1296-DE8C-B630FBC41376}"/>
              </a:ext>
            </a:extLst>
          </p:cNvPr>
          <p:cNvSpPr>
            <a:spLocks noGrp="1"/>
          </p:cNvSpPr>
          <p:nvPr>
            <p:ph idx="1"/>
          </p:nvPr>
        </p:nvSpPr>
        <p:spPr/>
        <p:txBody>
          <a:bodyPr/>
          <a:lstStyle/>
          <a:p>
            <a:r>
              <a:rPr lang="en-US" dirty="0"/>
              <a:t>What skills did you develop to benefit your career? </a:t>
            </a:r>
          </a:p>
          <a:p>
            <a:r>
              <a:rPr lang="en-US" sz="1800" dirty="0">
                <a:latin typeface="Aptos" panose="020B0004020202020204" pitchFamily="34" charset="0"/>
              </a:rPr>
              <a:t>Gained experience in planning and executing a project, including setting milestones, managing time, and adapting to challenges as they arose.</a:t>
            </a:r>
          </a:p>
          <a:p>
            <a:r>
              <a:rPr lang="en-US" dirty="0">
                <a:solidFill>
                  <a:srgbClr val="202124"/>
                </a:solidFill>
                <a:latin typeface="Google Sans"/>
              </a:rPr>
              <a:t>What competencies </a:t>
            </a:r>
            <a:r>
              <a:rPr lang="en-US" b="0" i="0" dirty="0">
                <a:solidFill>
                  <a:srgbClr val="202124"/>
                </a:solidFill>
                <a:effectLst/>
                <a:latin typeface="Google Sans"/>
              </a:rPr>
              <a:t>will help you to gain the opportunities to advance your career?</a:t>
            </a:r>
          </a:p>
          <a:p>
            <a:r>
              <a:rPr lang="en-US" sz="1800" dirty="0">
                <a:latin typeface="Aptos" panose="020B0004020202020204" pitchFamily="34" charset="0"/>
              </a:rPr>
              <a:t>Understanding data analytics tools and techniques can help in making informed decisions based on data insights.</a:t>
            </a:r>
          </a:p>
        </p:txBody>
      </p:sp>
    </p:spTree>
    <p:extLst>
      <p:ext uri="{BB962C8B-B14F-4D97-AF65-F5344CB8AC3E}">
        <p14:creationId xmlns:p14="http://schemas.microsoft.com/office/powerpoint/2010/main" val="4132292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4975-7ABD-C587-5784-B1DDA785015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E67A3B2-1967-1296-DE8C-B630FBC41376}"/>
              </a:ext>
            </a:extLst>
          </p:cNvPr>
          <p:cNvSpPr>
            <a:spLocks noGrp="1"/>
          </p:cNvSpPr>
          <p:nvPr>
            <p:ph idx="1"/>
          </p:nvPr>
        </p:nvSpPr>
        <p:spPr/>
        <p:txBody>
          <a:bodyPr/>
          <a:lstStyle/>
          <a:p>
            <a:pPr marL="0" indent="0">
              <a:buNone/>
            </a:pPr>
            <a:r>
              <a:rPr lang="en-US" dirty="0"/>
              <a:t>The smart home security system project successfully demonstrated the use of IoT technology to improve home safety via motion sensing and remote access. It strengthened fundamental programming and electrical skills while focusing on problem-solving and cooperation. This experience not only prepares me for future technological problems, but it has also piqued my curiosity in learning more about IoT applications. Overall, it highlights the possibility of creative solutions that allow homeowners to improve their security.</a:t>
            </a:r>
          </a:p>
        </p:txBody>
      </p:sp>
    </p:spTree>
    <p:extLst>
      <p:ext uri="{BB962C8B-B14F-4D97-AF65-F5344CB8AC3E}">
        <p14:creationId xmlns:p14="http://schemas.microsoft.com/office/powerpoint/2010/main" val="835196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4975-7ABD-C587-5784-B1DDA785015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E67A3B2-1967-1296-DE8C-B630FBC41376}"/>
              </a:ext>
            </a:extLst>
          </p:cNvPr>
          <p:cNvSpPr>
            <a:spLocks noGrp="1"/>
          </p:cNvSpPr>
          <p:nvPr>
            <p:ph idx="1"/>
          </p:nvPr>
        </p:nvSpPr>
        <p:spPr/>
        <p:txBody>
          <a:bodyPr/>
          <a:lstStyle/>
          <a:p>
            <a:pPr marL="0" indent="0">
              <a:buNone/>
            </a:pPr>
            <a:r>
              <a:rPr lang="en-US" sz="1800" dirty="0"/>
              <a:t>I used the project videos and the resource guides for all projects</a:t>
            </a:r>
          </a:p>
          <a:p>
            <a:pPr marL="0" indent="0">
              <a:buNone/>
            </a:pPr>
            <a:endParaRPr lang="en-US" dirty="0"/>
          </a:p>
        </p:txBody>
      </p:sp>
    </p:spTree>
    <p:extLst>
      <p:ext uri="{BB962C8B-B14F-4D97-AF65-F5344CB8AC3E}">
        <p14:creationId xmlns:p14="http://schemas.microsoft.com/office/powerpoint/2010/main" val="328344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CEIS101</a:t>
            </a:r>
            <a:br>
              <a:rPr lang="en-US" dirty="0"/>
            </a:br>
            <a:r>
              <a:rPr lang="en-US" dirty="0"/>
              <a:t>Module 2</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Circuit Simulation in </a:t>
            </a:r>
            <a:r>
              <a:rPr lang="en-US" dirty="0" err="1"/>
              <a:t>Tinkercad</a:t>
            </a:r>
            <a:r>
              <a:rPr lang="en-US" dirty="0"/>
              <a:t> </a:t>
            </a:r>
          </a:p>
        </p:txBody>
      </p:sp>
    </p:spTree>
    <p:extLst>
      <p:ext uri="{BB962C8B-B14F-4D97-AF65-F5344CB8AC3E}">
        <p14:creationId xmlns:p14="http://schemas.microsoft.com/office/powerpoint/2010/main" val="73752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9788" y="457200"/>
            <a:ext cx="6756766" cy="773723"/>
          </a:xfrm>
        </p:spPr>
        <p:txBody>
          <a:bodyPr>
            <a:normAutofit/>
          </a:bodyPr>
          <a:lstStyle/>
          <a:p>
            <a:r>
              <a:rPr lang="en-US" sz="4400" dirty="0"/>
              <a:t>Circuit (screenshot)</a:t>
            </a:r>
          </a:p>
        </p:txBody>
      </p:sp>
      <p:pic>
        <p:nvPicPr>
          <p:cNvPr id="4" name="Picture Placeholder 3" descr="A computer screen shot of a computer&#10;&#10;Description automatically generated">
            <a:extLst>
              <a:ext uri="{FF2B5EF4-FFF2-40B4-BE49-F238E27FC236}">
                <a16:creationId xmlns:a16="http://schemas.microsoft.com/office/drawing/2014/main" id="{874A08F1-9393-BFBB-BA72-0CF925326E4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660" b="7660"/>
          <a:stretch>
            <a:fillRect/>
          </a:stretch>
        </p:blipFill>
        <p:spPr>
          <a:xfrm>
            <a:off x="974725" y="1314450"/>
            <a:ext cx="10242550" cy="4902200"/>
          </a:xfrm>
        </p:spPr>
      </p:pic>
    </p:spTree>
    <p:extLst>
      <p:ext uri="{BB962C8B-B14F-4D97-AF65-F5344CB8AC3E}">
        <p14:creationId xmlns:p14="http://schemas.microsoft.com/office/powerpoint/2010/main" val="261230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9788" y="457200"/>
            <a:ext cx="4343400" cy="773723"/>
          </a:xfrm>
        </p:spPr>
        <p:txBody>
          <a:bodyPr>
            <a:normAutofit/>
          </a:bodyPr>
          <a:lstStyle/>
          <a:p>
            <a:r>
              <a:rPr lang="en-US" sz="4400" dirty="0"/>
              <a:t>Code (screenshot)</a:t>
            </a:r>
          </a:p>
        </p:txBody>
      </p:sp>
      <p:pic>
        <p:nvPicPr>
          <p:cNvPr id="4" name="Picture Placeholder 3" descr="A computer screen shot of a computer">
            <a:extLst>
              <a:ext uri="{FF2B5EF4-FFF2-40B4-BE49-F238E27FC236}">
                <a16:creationId xmlns:a16="http://schemas.microsoft.com/office/drawing/2014/main" id="{22615E20-537A-1A4B-D75D-32EA30DE8EB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660" b="7660"/>
          <a:stretch>
            <a:fillRect/>
          </a:stretch>
        </p:blipFill>
        <p:spPr>
          <a:xfrm>
            <a:off x="958850" y="1330325"/>
            <a:ext cx="10242550" cy="4876800"/>
          </a:xfrm>
        </p:spPr>
      </p:pic>
    </p:spTree>
    <p:extLst>
      <p:ext uri="{BB962C8B-B14F-4D97-AF65-F5344CB8AC3E}">
        <p14:creationId xmlns:p14="http://schemas.microsoft.com/office/powerpoint/2010/main" val="185730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CEIS101</a:t>
            </a:r>
            <a:br>
              <a:rPr lang="en-US" dirty="0"/>
            </a:br>
            <a:r>
              <a:rPr lang="en-US" dirty="0"/>
              <a:t>Module 3</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Inventory of Parts, Circuit Building, and Displaying Messages</a:t>
            </a:r>
          </a:p>
        </p:txBody>
      </p:sp>
    </p:spTree>
    <p:extLst>
      <p:ext uri="{BB962C8B-B14F-4D97-AF65-F5344CB8AC3E}">
        <p14:creationId xmlns:p14="http://schemas.microsoft.com/office/powerpoint/2010/main" val="188912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Organization of Project Components (picture)</a:t>
            </a:r>
          </a:p>
        </p:txBody>
      </p:sp>
      <p:sp>
        <p:nvSpPr>
          <p:cNvPr id="4" name="Content Placeholder 3">
            <a:extLst>
              <a:ext uri="{FF2B5EF4-FFF2-40B4-BE49-F238E27FC236}">
                <a16:creationId xmlns:a16="http://schemas.microsoft.com/office/drawing/2014/main" id="{19437887-54FE-4243-91D3-38DEA81FA602}"/>
              </a:ext>
            </a:extLst>
          </p:cNvPr>
          <p:cNvSpPr>
            <a:spLocks noGrp="1"/>
          </p:cNvSpPr>
          <p:nvPr>
            <p:ph sz="half" idx="1"/>
          </p:nvPr>
        </p:nvSpPr>
        <p:spPr>
          <a:xfrm>
            <a:off x="838200" y="1825625"/>
            <a:ext cx="2312773" cy="4351338"/>
          </a:xfrm>
        </p:spPr>
        <p:txBody>
          <a:bodyPr>
            <a:normAutofit fontScale="77500" lnSpcReduction="20000"/>
          </a:bodyPr>
          <a:lstStyle/>
          <a:p>
            <a:pPr>
              <a:lnSpc>
                <a:spcPct val="150000"/>
              </a:lnSpc>
            </a:pPr>
            <a:r>
              <a:rPr lang="en-US" dirty="0"/>
              <a:t>Arduino Uno</a:t>
            </a:r>
          </a:p>
          <a:p>
            <a:pPr>
              <a:lnSpc>
                <a:spcPct val="150000"/>
              </a:lnSpc>
            </a:pPr>
            <a:r>
              <a:rPr lang="en-US" dirty="0"/>
              <a:t>Breadboard</a:t>
            </a:r>
          </a:p>
          <a:p>
            <a:pPr>
              <a:lnSpc>
                <a:spcPct val="150000"/>
              </a:lnSpc>
            </a:pPr>
            <a:r>
              <a:rPr lang="en-US" dirty="0"/>
              <a:t>Resistor 10k</a:t>
            </a:r>
            <a:r>
              <a:rPr lang="el-GR" dirty="0"/>
              <a:t>Ω</a:t>
            </a:r>
            <a:endParaRPr lang="en-US" dirty="0"/>
          </a:p>
          <a:p>
            <a:pPr>
              <a:lnSpc>
                <a:spcPct val="150000"/>
              </a:lnSpc>
            </a:pPr>
            <a:r>
              <a:rPr lang="en-US" dirty="0"/>
              <a:t>LEDs</a:t>
            </a:r>
          </a:p>
          <a:p>
            <a:pPr>
              <a:lnSpc>
                <a:spcPct val="150000"/>
              </a:lnSpc>
            </a:pPr>
            <a:r>
              <a:rPr lang="en-US" dirty="0"/>
              <a:t>Ultrasonic Sensor </a:t>
            </a:r>
          </a:p>
          <a:p>
            <a:pPr>
              <a:lnSpc>
                <a:spcPct val="150000"/>
              </a:lnSpc>
            </a:pPr>
            <a:r>
              <a:rPr lang="en-US" dirty="0"/>
              <a:t>Piezo</a:t>
            </a:r>
          </a:p>
          <a:p>
            <a:pPr>
              <a:lnSpc>
                <a:spcPct val="150000"/>
              </a:lnSpc>
            </a:pPr>
            <a:r>
              <a:rPr lang="en-US" dirty="0"/>
              <a:t>Photoresistor</a:t>
            </a:r>
          </a:p>
        </p:txBody>
      </p:sp>
      <p:pic>
        <p:nvPicPr>
          <p:cNvPr id="6" name="Picture 5" descr="A computer screen shot of a computer">
            <a:extLst>
              <a:ext uri="{FF2B5EF4-FFF2-40B4-BE49-F238E27FC236}">
                <a16:creationId xmlns:a16="http://schemas.microsoft.com/office/drawing/2014/main" id="{9A0197C7-B8F4-9CF3-5DC8-959865572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189" y="1690688"/>
            <a:ext cx="6573101" cy="4638675"/>
          </a:xfrm>
          <a:prstGeom prst="rect">
            <a:avLst/>
          </a:prstGeom>
        </p:spPr>
      </p:pic>
    </p:spTree>
    <p:extLst>
      <p:ext uri="{BB962C8B-B14F-4D97-AF65-F5344CB8AC3E}">
        <p14:creationId xmlns:p14="http://schemas.microsoft.com/office/powerpoint/2010/main" val="1399245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a:t>Circuit with red LED on (</a:t>
            </a:r>
            <a:r>
              <a:rPr lang="en-US" sz="4400" dirty="0"/>
              <a:t>picture)</a:t>
            </a:r>
          </a:p>
        </p:txBody>
      </p:sp>
      <p:pic>
        <p:nvPicPr>
          <p:cNvPr id="7" name="Picture 6" descr="A computer screen shot of a computer&#10;&#10;Description automatically generated">
            <a:extLst>
              <a:ext uri="{FF2B5EF4-FFF2-40B4-BE49-F238E27FC236}">
                <a16:creationId xmlns:a16="http://schemas.microsoft.com/office/drawing/2014/main" id="{4D142900-570A-3D8C-32FD-57677E326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646" y="1488332"/>
            <a:ext cx="6513154" cy="4873557"/>
          </a:xfrm>
          <a:prstGeom prst="rect">
            <a:avLst/>
          </a:prstGeom>
        </p:spPr>
      </p:pic>
    </p:spTree>
    <p:extLst>
      <p:ext uri="{BB962C8B-B14F-4D97-AF65-F5344CB8AC3E}">
        <p14:creationId xmlns:p14="http://schemas.microsoft.com/office/powerpoint/2010/main" val="3432478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Serial Monitor (screenshot)</a:t>
            </a:r>
          </a:p>
        </p:txBody>
      </p:sp>
      <p:pic>
        <p:nvPicPr>
          <p:cNvPr id="5" name="Picture 4">
            <a:extLst>
              <a:ext uri="{FF2B5EF4-FFF2-40B4-BE49-F238E27FC236}">
                <a16:creationId xmlns:a16="http://schemas.microsoft.com/office/drawing/2014/main" id="{F76DC6EE-C053-864E-A106-9719C0E0C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905" y="1903275"/>
            <a:ext cx="7425447" cy="4175121"/>
          </a:xfrm>
          <a:prstGeom prst="rect">
            <a:avLst/>
          </a:prstGeom>
        </p:spPr>
      </p:pic>
    </p:spTree>
    <p:extLst>
      <p:ext uri="{BB962C8B-B14F-4D97-AF65-F5344CB8AC3E}">
        <p14:creationId xmlns:p14="http://schemas.microsoft.com/office/powerpoint/2010/main" val="1521774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544</Words>
  <Application>Microsoft Office PowerPoint</Application>
  <PresentationFormat>Widescreen</PresentationFormat>
  <Paragraphs>61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Arial</vt:lpstr>
      <vt:lpstr>Calibri</vt:lpstr>
      <vt:lpstr>Calibri Light</vt:lpstr>
      <vt:lpstr>Google Sans</vt:lpstr>
      <vt:lpstr>Office Theme</vt:lpstr>
      <vt:lpstr>Smart Home Security System Using IoT Technology </vt:lpstr>
      <vt:lpstr>Introduction</vt:lpstr>
      <vt:lpstr>CEIS101 Module 2</vt:lpstr>
      <vt:lpstr>Circuit (screenshot)</vt:lpstr>
      <vt:lpstr>Code (screenshot)</vt:lpstr>
      <vt:lpstr>CEIS101 Module 3</vt:lpstr>
      <vt:lpstr>Organization of Project Components (picture)</vt:lpstr>
      <vt:lpstr>Circuit with red LED on (picture)</vt:lpstr>
      <vt:lpstr>Serial Monitor (screenshot)</vt:lpstr>
      <vt:lpstr>CEIS101 Module 4</vt:lpstr>
      <vt:lpstr>Circuit of door closed with Green LED ON (picture)</vt:lpstr>
      <vt:lpstr>Circuit of door open with Green LED OFF (picture)</vt:lpstr>
      <vt:lpstr>Arduino Code (screenshot)</vt:lpstr>
      <vt:lpstr>Serial Monitor (screenshot)</vt:lpstr>
      <vt:lpstr>CEIS101 Module 5</vt:lpstr>
      <vt:lpstr>Circuit with green LED on (picture)</vt:lpstr>
      <vt:lpstr>Circuit with yellow LED on (picture)</vt:lpstr>
      <vt:lpstr>Circuit with red LED on (picture)</vt:lpstr>
      <vt:lpstr>Arduino Code (screenshot)</vt:lpstr>
      <vt:lpstr>Plot of data (graph from Excel)</vt:lpstr>
      <vt:lpstr>CEIS101 Module 6</vt:lpstr>
      <vt:lpstr>Circuit with automated LED off (picture)</vt:lpstr>
      <vt:lpstr>Circuit with automated LED on (picture)</vt:lpstr>
      <vt:lpstr>Arduino Code (screenshot)</vt:lpstr>
      <vt:lpstr>Serial Monitor (screenshot)</vt:lpstr>
      <vt:lpstr>Challenges/Lessons Learned </vt:lpstr>
      <vt:lpstr>Career Skills</vt:lpstr>
      <vt:lpstr>Conclusion</vt:lpstr>
      <vt:lpstr>References</vt:lpstr>
    </vt:vector>
  </TitlesOfParts>
  <Manager>Edwin Hill</Manager>
  <Company>DeVry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Course Project</dc:title>
  <dc:subject>Module 8</dc:subject>
  <dc:creator>Svetla Tzvetkov</dc:creator>
  <cp:keywords>CEIS101/CEIS101C</cp:keywords>
  <dc:description>Template Deliverable</dc:description>
  <cp:lastModifiedBy>Jacob Davis</cp:lastModifiedBy>
  <cp:revision>11</cp:revision>
  <dcterms:created xsi:type="dcterms:W3CDTF">2022-05-26T18:48:27Z</dcterms:created>
  <dcterms:modified xsi:type="dcterms:W3CDTF">2024-10-20T21:22:50Z</dcterms:modified>
  <cp:category>CEIS</cp:category>
</cp:coreProperties>
</file>