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4630400" cy="8778875"/>
  <p:notesSz cx="6858000" cy="9144000"/>
  <p:defaultTextStyle>
    <a:defPPr>
      <a:defRPr lang="en-US"/>
    </a:defPPr>
    <a:lvl1pPr marL="0" algn="l" defTabSz="1337584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1pPr>
    <a:lvl2pPr marL="668792" algn="l" defTabSz="1337584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2pPr>
    <a:lvl3pPr marL="1337584" algn="l" defTabSz="1337584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3pPr>
    <a:lvl4pPr marL="2006376" algn="l" defTabSz="1337584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4pPr>
    <a:lvl5pPr marL="2675168" algn="l" defTabSz="1337584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5pPr>
    <a:lvl6pPr marL="3343960" algn="l" defTabSz="1337584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6pPr>
    <a:lvl7pPr marL="4012752" algn="l" defTabSz="1337584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7pPr>
    <a:lvl8pPr marL="4681546" algn="l" defTabSz="1337584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8pPr>
    <a:lvl9pPr marL="5350338" algn="l" defTabSz="1337584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134" y="-1194"/>
      </p:cViewPr>
      <p:guideLst>
        <p:guide orient="horz" pos="2766"/>
        <p:guide pos="46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2727142"/>
            <a:ext cx="12435840" cy="188176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94560" y="4974696"/>
            <a:ext cx="10241280" cy="22434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687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375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00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751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343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0127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6815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3503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7DEF4-7304-447A-A843-0B8CB271F40E}" type="datetimeFigureOut">
              <a:rPr lang="en-US" smtClean="0"/>
              <a:t>2/21/2012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D2610-F2F2-4B28-B74C-1CEF620BF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546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7DEF4-7304-447A-A843-0B8CB271F40E}" type="datetimeFigureOut">
              <a:rPr lang="en-US" smtClean="0"/>
              <a:t>2/21/2012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D2610-F2F2-4B28-B74C-1CEF620BF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55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607040" y="351565"/>
            <a:ext cx="3291840" cy="749049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520" y="351565"/>
            <a:ext cx="9631680" cy="749049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7DEF4-7304-447A-A843-0B8CB271F40E}" type="datetimeFigureOut">
              <a:rPr lang="en-US" smtClean="0"/>
              <a:t>2/21/2012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D2610-F2F2-4B28-B74C-1CEF620BF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892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7DEF4-7304-447A-A843-0B8CB271F40E}" type="datetimeFigureOut">
              <a:rPr lang="en-US" smtClean="0"/>
              <a:t>2/21/2012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D2610-F2F2-4B28-B74C-1CEF620BF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076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5700" y="5641242"/>
            <a:ext cx="12435840" cy="1743582"/>
          </a:xfrm>
        </p:spPr>
        <p:txBody>
          <a:bodyPr anchor="t"/>
          <a:lstStyle>
            <a:lvl1pPr algn="l">
              <a:defRPr sz="58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5700" y="3720864"/>
            <a:ext cx="12435840" cy="1920378"/>
          </a:xfrm>
        </p:spPr>
        <p:txBody>
          <a:bodyPr anchor="b"/>
          <a:lstStyle>
            <a:lvl1pPr marL="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1pPr>
            <a:lvl2pPr marL="668792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2pPr>
            <a:lvl3pPr marL="1337584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0637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67516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34396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401275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68154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35033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7DEF4-7304-447A-A843-0B8CB271F40E}" type="datetimeFigureOut">
              <a:rPr lang="en-US" smtClean="0"/>
              <a:t>2/21/2012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D2610-F2F2-4B28-B74C-1CEF620BF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638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1520" y="2048406"/>
            <a:ext cx="6461760" cy="5793651"/>
          </a:xfrm>
        </p:spPr>
        <p:txBody>
          <a:bodyPr/>
          <a:lstStyle>
            <a:lvl1pPr>
              <a:defRPr sz="4000"/>
            </a:lvl1pPr>
            <a:lvl2pPr>
              <a:defRPr sz="3600"/>
            </a:lvl2pPr>
            <a:lvl3pPr>
              <a:defRPr sz="30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7120" y="2048406"/>
            <a:ext cx="6461760" cy="5793651"/>
          </a:xfrm>
        </p:spPr>
        <p:txBody>
          <a:bodyPr/>
          <a:lstStyle>
            <a:lvl1pPr>
              <a:defRPr sz="4000"/>
            </a:lvl1pPr>
            <a:lvl2pPr>
              <a:defRPr sz="3600"/>
            </a:lvl2pPr>
            <a:lvl3pPr>
              <a:defRPr sz="30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7DEF4-7304-447A-A843-0B8CB271F40E}" type="datetimeFigureOut">
              <a:rPr lang="en-US" smtClean="0"/>
              <a:t>2/21/2012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D2610-F2F2-4B28-B74C-1CEF620BF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984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0" y="1965089"/>
            <a:ext cx="6464300" cy="818954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68792" indent="0">
              <a:buNone/>
              <a:defRPr sz="3000" b="1"/>
            </a:lvl2pPr>
            <a:lvl3pPr marL="1337584" indent="0">
              <a:buNone/>
              <a:defRPr sz="2600" b="1"/>
            </a:lvl3pPr>
            <a:lvl4pPr marL="2006376" indent="0">
              <a:buNone/>
              <a:defRPr sz="2400" b="1"/>
            </a:lvl4pPr>
            <a:lvl5pPr marL="2675168" indent="0">
              <a:buNone/>
              <a:defRPr sz="2400" b="1"/>
            </a:lvl5pPr>
            <a:lvl6pPr marL="3343960" indent="0">
              <a:buNone/>
              <a:defRPr sz="2400" b="1"/>
            </a:lvl6pPr>
            <a:lvl7pPr marL="4012752" indent="0">
              <a:buNone/>
              <a:defRPr sz="2400" b="1"/>
            </a:lvl7pPr>
            <a:lvl8pPr marL="4681546" indent="0">
              <a:buNone/>
              <a:defRPr sz="2400" b="1"/>
            </a:lvl8pPr>
            <a:lvl9pPr marL="5350338" indent="0">
              <a:buNone/>
              <a:defRPr sz="2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1520" y="2784042"/>
            <a:ext cx="6464300" cy="5058015"/>
          </a:xfrm>
        </p:spPr>
        <p:txBody>
          <a:bodyPr/>
          <a:lstStyle>
            <a:lvl1pPr>
              <a:defRPr sz="3600"/>
            </a:lvl1pPr>
            <a:lvl2pPr>
              <a:defRPr sz="3000"/>
            </a:lvl2pPr>
            <a:lvl3pPr>
              <a:defRPr sz="26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32040" y="1965089"/>
            <a:ext cx="6466840" cy="818954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68792" indent="0">
              <a:buNone/>
              <a:defRPr sz="3000" b="1"/>
            </a:lvl2pPr>
            <a:lvl3pPr marL="1337584" indent="0">
              <a:buNone/>
              <a:defRPr sz="2600" b="1"/>
            </a:lvl3pPr>
            <a:lvl4pPr marL="2006376" indent="0">
              <a:buNone/>
              <a:defRPr sz="2400" b="1"/>
            </a:lvl4pPr>
            <a:lvl5pPr marL="2675168" indent="0">
              <a:buNone/>
              <a:defRPr sz="2400" b="1"/>
            </a:lvl5pPr>
            <a:lvl6pPr marL="3343960" indent="0">
              <a:buNone/>
              <a:defRPr sz="2400" b="1"/>
            </a:lvl6pPr>
            <a:lvl7pPr marL="4012752" indent="0">
              <a:buNone/>
              <a:defRPr sz="2400" b="1"/>
            </a:lvl7pPr>
            <a:lvl8pPr marL="4681546" indent="0">
              <a:buNone/>
              <a:defRPr sz="2400" b="1"/>
            </a:lvl8pPr>
            <a:lvl9pPr marL="5350338" indent="0">
              <a:buNone/>
              <a:defRPr sz="2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32040" y="2784042"/>
            <a:ext cx="6466840" cy="5058015"/>
          </a:xfrm>
        </p:spPr>
        <p:txBody>
          <a:bodyPr/>
          <a:lstStyle>
            <a:lvl1pPr>
              <a:defRPr sz="3600"/>
            </a:lvl1pPr>
            <a:lvl2pPr>
              <a:defRPr sz="3000"/>
            </a:lvl2pPr>
            <a:lvl3pPr>
              <a:defRPr sz="26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7DEF4-7304-447A-A843-0B8CB271F40E}" type="datetimeFigureOut">
              <a:rPr lang="en-US" smtClean="0"/>
              <a:t>2/21/2012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D2610-F2F2-4B28-B74C-1CEF620BF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904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7DEF4-7304-447A-A843-0B8CB271F40E}" type="datetimeFigureOut">
              <a:rPr lang="en-US" smtClean="0"/>
              <a:t>2/21/2012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D2610-F2F2-4B28-B74C-1CEF620BF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748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7DEF4-7304-447A-A843-0B8CB271F40E}" type="datetimeFigureOut">
              <a:rPr lang="en-US" smtClean="0"/>
              <a:t>2/21/2012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D2610-F2F2-4B28-B74C-1CEF620BF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062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2" y="349530"/>
            <a:ext cx="4813300" cy="1487532"/>
          </a:xfrm>
        </p:spPr>
        <p:txBody>
          <a:bodyPr anchor="b"/>
          <a:lstStyle>
            <a:lvl1pPr algn="l">
              <a:defRPr sz="3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20080" y="349530"/>
            <a:ext cx="8178800" cy="7492527"/>
          </a:xfrm>
        </p:spPr>
        <p:txBody>
          <a:bodyPr/>
          <a:lstStyle>
            <a:lvl1pPr>
              <a:defRPr sz="4600"/>
            </a:lvl1pPr>
            <a:lvl2pPr>
              <a:defRPr sz="40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1522" y="1837062"/>
            <a:ext cx="4813300" cy="6004995"/>
          </a:xfrm>
        </p:spPr>
        <p:txBody>
          <a:bodyPr/>
          <a:lstStyle>
            <a:lvl1pPr marL="0" indent="0">
              <a:buNone/>
              <a:defRPr sz="2000"/>
            </a:lvl1pPr>
            <a:lvl2pPr marL="668792" indent="0">
              <a:buNone/>
              <a:defRPr sz="1800"/>
            </a:lvl2pPr>
            <a:lvl3pPr marL="1337584" indent="0">
              <a:buNone/>
              <a:defRPr sz="1400"/>
            </a:lvl3pPr>
            <a:lvl4pPr marL="2006376" indent="0">
              <a:buNone/>
              <a:defRPr sz="1400"/>
            </a:lvl4pPr>
            <a:lvl5pPr marL="2675168" indent="0">
              <a:buNone/>
              <a:defRPr sz="1400"/>
            </a:lvl5pPr>
            <a:lvl6pPr marL="3343960" indent="0">
              <a:buNone/>
              <a:defRPr sz="1400"/>
            </a:lvl6pPr>
            <a:lvl7pPr marL="4012752" indent="0">
              <a:buNone/>
              <a:defRPr sz="1400"/>
            </a:lvl7pPr>
            <a:lvl8pPr marL="4681546" indent="0">
              <a:buNone/>
              <a:defRPr sz="1400"/>
            </a:lvl8pPr>
            <a:lvl9pPr marL="5350338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7DEF4-7304-447A-A843-0B8CB271F40E}" type="datetimeFigureOut">
              <a:rPr lang="en-US" smtClean="0"/>
              <a:t>2/21/2012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D2610-F2F2-4B28-B74C-1CEF620BF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32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7660" y="6145212"/>
            <a:ext cx="8778240" cy="725478"/>
          </a:xfrm>
        </p:spPr>
        <p:txBody>
          <a:bodyPr anchor="b"/>
          <a:lstStyle>
            <a:lvl1pPr algn="l">
              <a:defRPr sz="3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67660" y="784409"/>
            <a:ext cx="8778240" cy="5267325"/>
          </a:xfrm>
        </p:spPr>
        <p:txBody>
          <a:bodyPr/>
          <a:lstStyle>
            <a:lvl1pPr marL="0" indent="0">
              <a:buNone/>
              <a:defRPr sz="4600"/>
            </a:lvl1pPr>
            <a:lvl2pPr marL="668792" indent="0">
              <a:buNone/>
              <a:defRPr sz="4000"/>
            </a:lvl2pPr>
            <a:lvl3pPr marL="1337584" indent="0">
              <a:buNone/>
              <a:defRPr sz="3600"/>
            </a:lvl3pPr>
            <a:lvl4pPr marL="2006376" indent="0">
              <a:buNone/>
              <a:defRPr sz="3000"/>
            </a:lvl4pPr>
            <a:lvl5pPr marL="2675168" indent="0">
              <a:buNone/>
              <a:defRPr sz="3000"/>
            </a:lvl5pPr>
            <a:lvl6pPr marL="3343960" indent="0">
              <a:buNone/>
              <a:defRPr sz="3000"/>
            </a:lvl6pPr>
            <a:lvl7pPr marL="4012752" indent="0">
              <a:buNone/>
              <a:defRPr sz="3000"/>
            </a:lvl7pPr>
            <a:lvl8pPr marL="4681546" indent="0">
              <a:buNone/>
              <a:defRPr sz="3000"/>
            </a:lvl8pPr>
            <a:lvl9pPr marL="5350338" indent="0">
              <a:buNone/>
              <a:defRPr sz="3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67660" y="6870690"/>
            <a:ext cx="8778240" cy="1030298"/>
          </a:xfrm>
        </p:spPr>
        <p:txBody>
          <a:bodyPr/>
          <a:lstStyle>
            <a:lvl1pPr marL="0" indent="0">
              <a:buNone/>
              <a:defRPr sz="2000"/>
            </a:lvl1pPr>
            <a:lvl2pPr marL="668792" indent="0">
              <a:buNone/>
              <a:defRPr sz="1800"/>
            </a:lvl2pPr>
            <a:lvl3pPr marL="1337584" indent="0">
              <a:buNone/>
              <a:defRPr sz="1400"/>
            </a:lvl3pPr>
            <a:lvl4pPr marL="2006376" indent="0">
              <a:buNone/>
              <a:defRPr sz="1400"/>
            </a:lvl4pPr>
            <a:lvl5pPr marL="2675168" indent="0">
              <a:buNone/>
              <a:defRPr sz="1400"/>
            </a:lvl5pPr>
            <a:lvl6pPr marL="3343960" indent="0">
              <a:buNone/>
              <a:defRPr sz="1400"/>
            </a:lvl6pPr>
            <a:lvl7pPr marL="4012752" indent="0">
              <a:buNone/>
              <a:defRPr sz="1400"/>
            </a:lvl7pPr>
            <a:lvl8pPr marL="4681546" indent="0">
              <a:buNone/>
              <a:defRPr sz="1400"/>
            </a:lvl8pPr>
            <a:lvl9pPr marL="5350338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7DEF4-7304-447A-A843-0B8CB271F40E}" type="datetimeFigureOut">
              <a:rPr lang="en-US" smtClean="0"/>
              <a:t>2/21/2012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D2610-F2F2-4B28-B74C-1CEF620BF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148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1520" y="351563"/>
            <a:ext cx="13167360" cy="1463146"/>
          </a:xfrm>
          <a:prstGeom prst="rect">
            <a:avLst/>
          </a:prstGeom>
        </p:spPr>
        <p:txBody>
          <a:bodyPr vert="horz" lIns="133751" tIns="66877" rIns="133751" bIns="66877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0" y="2048406"/>
            <a:ext cx="13167360" cy="5793651"/>
          </a:xfrm>
          <a:prstGeom prst="rect">
            <a:avLst/>
          </a:prstGeom>
        </p:spPr>
        <p:txBody>
          <a:bodyPr vert="horz" lIns="133751" tIns="66877" rIns="133751" bIns="66877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520" y="8136718"/>
            <a:ext cx="3413760" cy="467394"/>
          </a:xfrm>
          <a:prstGeom prst="rect">
            <a:avLst/>
          </a:prstGeom>
        </p:spPr>
        <p:txBody>
          <a:bodyPr vert="horz" lIns="133751" tIns="66877" rIns="133751" bIns="66877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47DEF4-7304-447A-A843-0B8CB271F40E}" type="datetimeFigureOut">
              <a:rPr lang="en-US" smtClean="0"/>
              <a:t>2/21/2012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98720" y="8136718"/>
            <a:ext cx="4632960" cy="467394"/>
          </a:xfrm>
          <a:prstGeom prst="rect">
            <a:avLst/>
          </a:prstGeom>
        </p:spPr>
        <p:txBody>
          <a:bodyPr vert="horz" lIns="133751" tIns="66877" rIns="133751" bIns="66877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85120" y="8136718"/>
            <a:ext cx="3413760" cy="467394"/>
          </a:xfrm>
          <a:prstGeom prst="rect">
            <a:avLst/>
          </a:prstGeom>
        </p:spPr>
        <p:txBody>
          <a:bodyPr vert="horz" lIns="133751" tIns="66877" rIns="133751" bIns="66877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ED2610-F2F2-4B28-B74C-1CEF620BF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672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337584" rtl="0" eaLnBrk="1" latinLnBrk="0" hangingPunct="1">
        <a:spcBef>
          <a:spcPct val="0"/>
        </a:spcBef>
        <a:buNone/>
        <a:defRPr sz="6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01594" indent="-501594" algn="l" defTabSz="1337584" rtl="0" eaLnBrk="1" latinLnBrk="0" hangingPunct="1">
        <a:spcBef>
          <a:spcPct val="20000"/>
        </a:spcBef>
        <a:buFont typeface="Arial" pitchFamily="34" charset="0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1pPr>
      <a:lvl2pPr marL="1086788" indent="-417996" algn="l" defTabSz="1337584" rtl="0" eaLnBrk="1" latinLnBrk="0" hangingPunct="1">
        <a:spcBef>
          <a:spcPct val="20000"/>
        </a:spcBef>
        <a:buFont typeface="Arial" pitchFamily="34" charset="0"/>
        <a:buChar char="–"/>
        <a:defRPr sz="4000" kern="1200">
          <a:solidFill>
            <a:schemeClr val="tx1"/>
          </a:solidFill>
          <a:latin typeface="+mn-lt"/>
          <a:ea typeface="+mn-ea"/>
          <a:cs typeface="+mn-cs"/>
        </a:defRPr>
      </a:lvl2pPr>
      <a:lvl3pPr marL="1671980" indent="-334396" algn="l" defTabSz="1337584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340772" indent="-334396" algn="l" defTabSz="1337584" rtl="0" eaLnBrk="1" latinLnBrk="0" hangingPunct="1">
        <a:spcBef>
          <a:spcPct val="20000"/>
        </a:spcBef>
        <a:buFont typeface="Arial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4pPr>
      <a:lvl5pPr marL="3009564" indent="-334396" algn="l" defTabSz="1337584" rtl="0" eaLnBrk="1" latinLnBrk="0" hangingPunct="1">
        <a:spcBef>
          <a:spcPct val="20000"/>
        </a:spcBef>
        <a:buFont typeface="Arial" pitchFamily="34" charset="0"/>
        <a:buChar char="»"/>
        <a:defRPr sz="3000" kern="1200">
          <a:solidFill>
            <a:schemeClr val="tx1"/>
          </a:solidFill>
          <a:latin typeface="+mn-lt"/>
          <a:ea typeface="+mn-ea"/>
          <a:cs typeface="+mn-cs"/>
        </a:defRPr>
      </a:lvl5pPr>
      <a:lvl6pPr marL="3678356" indent="-334396" algn="l" defTabSz="1337584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6pPr>
      <a:lvl7pPr marL="4347150" indent="-334396" algn="l" defTabSz="1337584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7pPr>
      <a:lvl8pPr marL="5015942" indent="-334396" algn="l" defTabSz="1337584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8pPr>
      <a:lvl9pPr marL="5684734" indent="-334396" algn="l" defTabSz="1337584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3758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68792" algn="l" defTabSz="133758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37584" algn="l" defTabSz="133758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2006376" algn="l" defTabSz="133758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75168" algn="l" defTabSz="133758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343960" algn="l" defTabSz="133758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4012752" algn="l" defTabSz="133758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681546" algn="l" defTabSz="133758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350338" algn="l" defTabSz="133758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936"/>
            <a:ext cx="14630400" cy="87755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33400" y="256778"/>
            <a:ext cx="11734800" cy="1846660"/>
          </a:xfrm>
          <a:prstGeom prst="rect">
            <a:avLst/>
          </a:prstGeom>
          <a:noFill/>
        </p:spPr>
        <p:txBody>
          <a:bodyPr wrap="square" lIns="182871" tIns="91435" rIns="182871" bIns="91435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08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  <a:outerShdw blurRad="80000" dist="40000" dir="5040000" algn="tl">
                    <a:srgbClr val="000000">
                      <a:alpha val="3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Showcard Gothic" pitchFamily="82" charset="0"/>
                <a:cs typeface="Angsana New" pitchFamily="18" charset="-34"/>
              </a:rPr>
              <a:t>Kosmic Warz</a:t>
            </a:r>
          </a:p>
        </p:txBody>
      </p:sp>
    </p:spTree>
    <p:extLst>
      <p:ext uri="{BB962C8B-B14F-4D97-AF65-F5344CB8AC3E}">
        <p14:creationId xmlns:p14="http://schemas.microsoft.com/office/powerpoint/2010/main" val="572790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23151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2</Words>
  <Application>Microsoft Office PowerPoint</Application>
  <PresentationFormat>Custom</PresentationFormat>
  <Paragraphs>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Nickolas Landry</dc:creator>
  <cp:lastModifiedBy>Nickolas Landry</cp:lastModifiedBy>
  <cp:revision>3</cp:revision>
  <dcterms:created xsi:type="dcterms:W3CDTF">2012-02-22T04:41:37Z</dcterms:created>
  <dcterms:modified xsi:type="dcterms:W3CDTF">2012-02-22T05:44:38Z</dcterms:modified>
</cp:coreProperties>
</file>