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  <a:srgbClr val="80808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7" d="100"/>
          <a:sy n="177" d="100"/>
        </p:scale>
        <p:origin x="-3150" y="-72"/>
      </p:cViewPr>
      <p:guideLst>
        <p:guide orient="horz" pos="216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130426"/>
            <a:ext cx="58293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886200"/>
            <a:ext cx="48006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5F57-460A-4424-AA94-97C332E66C8B}" type="datetimeFigureOut">
              <a:rPr lang="en-US" smtClean="0"/>
              <a:t>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569D7-18F9-45B9-8917-AE8AA1D25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14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5F57-460A-4424-AA94-97C332E66C8B}" type="datetimeFigureOut">
              <a:rPr lang="en-US" smtClean="0"/>
              <a:t>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569D7-18F9-45B9-8917-AE8AA1D25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2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274639"/>
            <a:ext cx="15430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274639"/>
            <a:ext cx="45148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5F57-460A-4424-AA94-97C332E66C8B}" type="datetimeFigureOut">
              <a:rPr lang="en-US" smtClean="0"/>
              <a:t>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569D7-18F9-45B9-8917-AE8AA1D25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85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5F57-460A-4424-AA94-97C332E66C8B}" type="datetimeFigureOut">
              <a:rPr lang="en-US" smtClean="0"/>
              <a:t>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569D7-18F9-45B9-8917-AE8AA1D25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8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4406901"/>
            <a:ext cx="58293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906713"/>
            <a:ext cx="58293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5F57-460A-4424-AA94-97C332E66C8B}" type="datetimeFigureOut">
              <a:rPr lang="en-US" smtClean="0"/>
              <a:t>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569D7-18F9-45B9-8917-AE8AA1D25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50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600201"/>
            <a:ext cx="30289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600201"/>
            <a:ext cx="30289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5F57-460A-4424-AA94-97C332E66C8B}" type="datetimeFigureOut">
              <a:rPr lang="en-US" smtClean="0"/>
              <a:t>2/21/2012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569D7-18F9-45B9-8917-AE8AA1D25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64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535113"/>
            <a:ext cx="303014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174875"/>
            <a:ext cx="303014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1535113"/>
            <a:ext cx="30313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174875"/>
            <a:ext cx="30313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5F57-460A-4424-AA94-97C332E66C8B}" type="datetimeFigureOut">
              <a:rPr lang="en-US" smtClean="0"/>
              <a:t>2/21/2012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569D7-18F9-45B9-8917-AE8AA1D25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2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5F57-460A-4424-AA94-97C332E66C8B}" type="datetimeFigureOut">
              <a:rPr lang="en-US" smtClean="0"/>
              <a:t>2/21/2012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569D7-18F9-45B9-8917-AE8AA1D25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84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5F57-460A-4424-AA94-97C332E66C8B}" type="datetimeFigureOut">
              <a:rPr lang="en-US" smtClean="0"/>
              <a:t>2/21/2012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569D7-18F9-45B9-8917-AE8AA1D25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01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73050"/>
            <a:ext cx="22562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273051"/>
            <a:ext cx="38338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435101"/>
            <a:ext cx="22562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5F57-460A-4424-AA94-97C332E66C8B}" type="datetimeFigureOut">
              <a:rPr lang="en-US" smtClean="0"/>
              <a:t>2/21/2012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569D7-18F9-45B9-8917-AE8AA1D25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25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4800600"/>
            <a:ext cx="41148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612775"/>
            <a:ext cx="41148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5367338"/>
            <a:ext cx="41148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5F57-460A-4424-AA94-97C332E66C8B}" type="datetimeFigureOut">
              <a:rPr lang="en-US" smtClean="0"/>
              <a:t>2/21/2012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569D7-18F9-45B9-8917-AE8AA1D25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5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6172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600201"/>
            <a:ext cx="6172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6356351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15F57-460A-4424-AA94-97C332E66C8B}" type="datetimeFigureOut">
              <a:rPr lang="en-US" smtClean="0"/>
              <a:t>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6356351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569D7-18F9-45B9-8917-AE8AA1D25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63" y="0"/>
            <a:ext cx="68580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800" dirty="0" smtClean="0">
                <a:solidFill>
                  <a:srgbClr val="969696"/>
                </a:solidFill>
                <a:latin typeface="X360 by Redge" pitchFamily="34" charset="0"/>
              </a:rPr>
              <a:t>BIG BALD GAMES</a:t>
            </a:r>
            <a:endParaRPr lang="en-US" sz="5800" dirty="0">
              <a:solidFill>
                <a:srgbClr val="969696"/>
              </a:solidFill>
              <a:latin typeface="X360 by Redge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59" b="7106"/>
          <a:stretch/>
        </p:blipFill>
        <p:spPr>
          <a:xfrm>
            <a:off x="-1259423" y="838201"/>
            <a:ext cx="15432623" cy="60960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0" y="854337"/>
            <a:ext cx="6858000" cy="0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47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Nickolas Landry</dc:creator>
  <cp:lastModifiedBy>Nickolas Landry</cp:lastModifiedBy>
  <cp:revision>7</cp:revision>
  <dcterms:created xsi:type="dcterms:W3CDTF">2012-02-22T03:49:19Z</dcterms:created>
  <dcterms:modified xsi:type="dcterms:W3CDTF">2012-02-22T04:19:14Z</dcterms:modified>
</cp:coreProperties>
</file>