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38" r:id="rId5"/>
  </p:sldMasterIdLst>
  <p:notesMasterIdLst>
    <p:notesMasterId r:id="rId53"/>
  </p:notesMasterIdLst>
  <p:handoutMasterIdLst>
    <p:handoutMasterId r:id="rId54"/>
  </p:handoutMasterIdLst>
  <p:sldIdLst>
    <p:sldId id="257" r:id="rId6"/>
    <p:sldId id="258" r:id="rId7"/>
    <p:sldId id="259" r:id="rId8"/>
    <p:sldId id="307"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13" r:id="rId48"/>
    <p:sldId id="314" r:id="rId49"/>
    <p:sldId id="310" r:id="rId50"/>
    <p:sldId id="311" r:id="rId51"/>
    <p:sldId id="312"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BFBE8E32-D1DE-4FF6-9F88-CD58F1C3CCCA}">
          <p14:sldIdLst>
            <p14:sldId id="257"/>
            <p14:sldId id="258"/>
            <p14:sldId id="259"/>
            <p14:sldId id="307"/>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Lst>
        </p14:section>
        <p14:section name="Lab Overview" id="{5C81FF1F-6EC5-4CB3-AB01-7C027840AB50}">
          <p14:sldIdLst>
            <p14:sldId id="313"/>
            <p14:sldId id="314"/>
            <p14:sldId id="310"/>
            <p14:sldId id="311"/>
            <p14:sldId id="3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3001" autoAdjust="0"/>
  </p:normalViewPr>
  <p:slideViewPr>
    <p:cSldViewPr>
      <p:cViewPr>
        <p:scale>
          <a:sx n="70" d="100"/>
          <a:sy n="70" d="100"/>
        </p:scale>
        <p:origin x="328" y="700"/>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25" d="100"/>
        <a:sy n="25" d="100"/>
      </p:scale>
      <p:origin x="0" y="0"/>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10/16/2016 12:22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10/16/2016 12:22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34689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3954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01910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8144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0684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000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4865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5284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149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88032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877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293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7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9048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3684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5486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433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8797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2976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99339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058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313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5F27D4-9122-47BC-9AC6-5C9D2E3822B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73246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3932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8094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24109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0859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A9B2AB-A501-42D5-968B-13D7A16B4B9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88242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9431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A9B2AB-A501-42D5-968B-13D7A16B4B9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9713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8892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865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C1E1D8D-1204-4C11-9A99-DC3CBA832A7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151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252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11258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9736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052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12:22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2221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solidFill>
                  <a:schemeClr val="tx2"/>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Tree>
    <p:extLst>
      <p:ext uri="{BB962C8B-B14F-4D97-AF65-F5344CB8AC3E}">
        <p14:creationId xmlns:p14="http://schemas.microsoft.com/office/powerpoint/2010/main" val="9049826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ip"/>
          <p:cNvSpPr>
            <a:spLocks noChangeAspect="1"/>
          </p:cNvSpPr>
          <p:nvPr userDrawn="1"/>
        </p:nvSpPr>
        <p:spPr>
          <a:xfrm>
            <a:off x="839462" y="2498747"/>
            <a:ext cx="2487301" cy="2486944"/>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1</a:t>
            </a:r>
          </a:p>
        </p:txBody>
      </p:sp>
      <p:grpSp>
        <p:nvGrpSpPr>
          <p:cNvPr id="5" name="Group 4"/>
          <p:cNvGrpSpPr/>
          <p:nvPr userDrawn="1"/>
        </p:nvGrpSpPr>
        <p:grpSpPr>
          <a:xfrm>
            <a:off x="3119968" y="2498747"/>
            <a:ext cx="3056821" cy="2486944"/>
            <a:chOff x="3343115" y="2438399"/>
            <a:chExt cx="2996730" cy="2438402"/>
          </a:xfrm>
        </p:grpSpPr>
        <p:sp>
          <p:nvSpPr>
            <p:cNvPr id="6" name="Chip"/>
            <p:cNvSpPr>
              <a:spLocks noChangeAspect="1"/>
            </p:cNvSpPr>
            <p:nvPr/>
          </p:nvSpPr>
          <p:spPr>
            <a:xfrm>
              <a:off x="3901439"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2</a:t>
              </a:r>
            </a:p>
          </p:txBody>
        </p:sp>
        <p:grpSp>
          <p:nvGrpSpPr>
            <p:cNvPr id="7" name="Group 6"/>
            <p:cNvGrpSpPr/>
            <p:nvPr/>
          </p:nvGrpSpPr>
          <p:grpSpPr>
            <a:xfrm>
              <a:off x="3343115" y="3414394"/>
              <a:ext cx="708164" cy="471491"/>
              <a:chOff x="3343115" y="3414394"/>
              <a:chExt cx="708164" cy="471491"/>
            </a:xfrm>
          </p:grpSpPr>
          <p:sp>
            <p:nvSpPr>
              <p:cNvPr id="8" name="Connector"/>
              <p:cNvSpPr/>
              <p:nvPr/>
            </p:nvSpPr>
            <p:spPr>
              <a:xfrm rot="5400000">
                <a:off x="3449715" y="3583069"/>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9" name="Connector"/>
              <p:cNvSpPr/>
              <p:nvPr/>
            </p:nvSpPr>
            <p:spPr>
              <a:xfrm>
                <a:off x="3636633" y="3416299"/>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0" name="Connector"/>
              <p:cNvSpPr/>
              <p:nvPr/>
            </p:nvSpPr>
            <p:spPr>
              <a:xfrm rot="5400000">
                <a:off x="3748464" y="3307794"/>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grpSp>
        <p:nvGrpSpPr>
          <p:cNvPr id="11" name="Group 10"/>
          <p:cNvGrpSpPr/>
          <p:nvPr userDrawn="1"/>
        </p:nvGrpSpPr>
        <p:grpSpPr>
          <a:xfrm>
            <a:off x="5535369" y="2140927"/>
            <a:ext cx="3351532" cy="2844764"/>
            <a:chOff x="5711034" y="2087563"/>
            <a:chExt cx="3285648" cy="2789238"/>
          </a:xfrm>
        </p:grpSpPr>
        <p:sp>
          <p:nvSpPr>
            <p:cNvPr id="12" name="Chip"/>
            <p:cNvSpPr>
              <a:spLocks noChangeAspect="1"/>
            </p:cNvSpPr>
            <p:nvPr/>
          </p:nvSpPr>
          <p:spPr>
            <a:xfrm>
              <a:off x="6558276"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3</a:t>
              </a:r>
            </a:p>
          </p:txBody>
        </p:sp>
        <p:grpSp>
          <p:nvGrpSpPr>
            <p:cNvPr id="13" name="Group 12"/>
            <p:cNvGrpSpPr/>
            <p:nvPr/>
          </p:nvGrpSpPr>
          <p:grpSpPr>
            <a:xfrm>
              <a:off x="5711034" y="2087563"/>
              <a:ext cx="1474877" cy="469586"/>
              <a:chOff x="5711034" y="2087563"/>
              <a:chExt cx="1474877" cy="469586"/>
            </a:xfrm>
          </p:grpSpPr>
          <p:sp>
            <p:nvSpPr>
              <p:cNvPr id="14"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5" name="Connector"/>
              <p:cNvSpPr/>
              <p:nvPr/>
            </p:nvSpPr>
            <p:spPr>
              <a:xfrm>
                <a:off x="5711035"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6" name="Connector"/>
              <p:cNvSpPr/>
              <p:nvPr/>
            </p:nvSpPr>
            <p:spPr>
              <a:xfrm>
                <a:off x="698969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grpSp>
        <p:nvGrpSpPr>
          <p:cNvPr id="17" name="Group 16"/>
          <p:cNvGrpSpPr/>
          <p:nvPr userDrawn="1"/>
        </p:nvGrpSpPr>
        <p:grpSpPr>
          <a:xfrm>
            <a:off x="8247042" y="2498747"/>
            <a:ext cx="3355418" cy="2888049"/>
            <a:chOff x="8361859" y="2438399"/>
            <a:chExt cx="3289458" cy="2831678"/>
          </a:xfrm>
        </p:grpSpPr>
        <p:sp>
          <p:nvSpPr>
            <p:cNvPr id="18" name="Chip"/>
            <p:cNvSpPr>
              <a:spLocks noChangeAspect="1"/>
            </p:cNvSpPr>
            <p:nvPr/>
          </p:nvSpPr>
          <p:spPr>
            <a:xfrm>
              <a:off x="9212911"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4</a:t>
              </a:r>
            </a:p>
          </p:txBody>
        </p:sp>
        <p:grpSp>
          <p:nvGrpSpPr>
            <p:cNvPr id="19" name="Group 18"/>
            <p:cNvGrpSpPr/>
            <p:nvPr/>
          </p:nvGrpSpPr>
          <p:grpSpPr>
            <a:xfrm rot="10800000">
              <a:off x="8361859" y="4800491"/>
              <a:ext cx="1480591" cy="469586"/>
              <a:chOff x="5709130" y="2087563"/>
              <a:chExt cx="1480591" cy="469586"/>
            </a:xfrm>
          </p:grpSpPr>
          <p:sp>
            <p:nvSpPr>
              <p:cNvPr id="20"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1" name="Connector"/>
              <p:cNvSpPr/>
              <p:nvPr/>
            </p:nvSpPr>
            <p:spPr>
              <a:xfrm>
                <a:off x="5709130"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2" name="Connector"/>
              <p:cNvSpPr/>
              <p:nvPr/>
            </p:nvSpPr>
            <p:spPr>
              <a:xfrm>
                <a:off x="699350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spTree>
    <p:extLst>
      <p:ext uri="{BB962C8B-B14F-4D97-AF65-F5344CB8AC3E}">
        <p14:creationId xmlns:p14="http://schemas.microsoft.com/office/powerpoint/2010/main" val="27188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6052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on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7517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2"/>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379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904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87132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60849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Demo Slide">
    <p:spTree>
      <p:nvGrpSpPr>
        <p:cNvPr id="1" name=""/>
        <p:cNvGrpSpPr/>
        <p:nvPr/>
      </p:nvGrpSpPr>
      <p:grpSpPr>
        <a:xfrm>
          <a:off x="0" y="0"/>
          <a:ext cx="0" cy="0"/>
          <a:chOff x="0" y="0"/>
          <a:chExt cx="0" cy="0"/>
        </a:xfrm>
      </p:grpSpPr>
      <p:sp>
        <p:nvSpPr>
          <p:cNvPr id="3" name="Rectangle 2"/>
          <p:cNvSpPr/>
          <p:nvPr/>
        </p:nvSpPr>
        <p:spPr>
          <a:xfrm>
            <a:off x="-15546" y="2604465"/>
            <a:ext cx="12436475" cy="19334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 name="Title 1"/>
          <p:cNvSpPr>
            <a:spLocks noGrp="1"/>
          </p:cNvSpPr>
          <p:nvPr>
            <p:ph type="title"/>
          </p:nvPr>
        </p:nvSpPr>
        <p:spPr>
          <a:xfrm>
            <a:off x="4038064" y="2604465"/>
            <a:ext cx="8258122" cy="1933446"/>
          </a:xfrm>
        </p:spPr>
        <p:txBody>
          <a:bodyPr/>
          <a:lstStyle>
            <a:lvl1pPr>
              <a:defRPr cap="none" spc="0" baseline="0">
                <a:latin typeface="+mn-lt"/>
              </a:defRPr>
            </a:lvl1pPr>
          </a:lstStyle>
          <a:p>
            <a:r>
              <a:rPr lang="en-US"/>
              <a:t>Click to edit Master title style</a:t>
            </a:r>
            <a:endParaRPr lang="en-US" dirty="0"/>
          </a:p>
        </p:txBody>
      </p:sp>
      <p:sp>
        <p:nvSpPr>
          <p:cNvPr id="15" name="Arduino Board Outline"/>
          <p:cNvSpPr>
            <a:spLocks noChangeAspect="1"/>
          </p:cNvSpPr>
          <p:nvPr userDrawn="1"/>
        </p:nvSpPr>
        <p:spPr bwMode="auto">
          <a:xfrm>
            <a:off x="4849" y="2365628"/>
            <a:ext cx="3387061" cy="2411051"/>
          </a:xfrm>
          <a:custGeom>
            <a:avLst/>
            <a:gdLst>
              <a:gd name="connsiteX0" fmla="*/ 838433 w 3097213"/>
              <a:gd name="connsiteY0" fmla="*/ 2033818 h 2205038"/>
              <a:gd name="connsiteX1" fmla="*/ 771525 w 3097213"/>
              <a:gd name="connsiteY1" fmla="*/ 2099913 h 2205038"/>
              <a:gd name="connsiteX2" fmla="*/ 771525 w 3097213"/>
              <a:gd name="connsiteY2" fmla="*/ 2100377 h 2205038"/>
              <a:gd name="connsiteX3" fmla="*/ 838200 w 3097213"/>
              <a:gd name="connsiteY3" fmla="*/ 2166936 h 2205038"/>
              <a:gd name="connsiteX4" fmla="*/ 904875 w 3097213"/>
              <a:gd name="connsiteY4" fmla="*/ 2100609 h 2205038"/>
              <a:gd name="connsiteX5" fmla="*/ 904875 w 3097213"/>
              <a:gd name="connsiteY5" fmla="*/ 2100377 h 2205038"/>
              <a:gd name="connsiteX6" fmla="*/ 838433 w 3097213"/>
              <a:gd name="connsiteY6" fmla="*/ 2033818 h 2205038"/>
              <a:gd name="connsiteX7" fmla="*/ 2991760 w 3097213"/>
              <a:gd name="connsiteY7" fmla="*/ 1824036 h 2205038"/>
              <a:gd name="connsiteX8" fmla="*/ 2925763 w 3097213"/>
              <a:gd name="connsiteY8" fmla="*/ 1889574 h 2205038"/>
              <a:gd name="connsiteX9" fmla="*/ 2925763 w 3097213"/>
              <a:gd name="connsiteY9" fmla="*/ 1889803 h 2205038"/>
              <a:gd name="connsiteX10" fmla="*/ 2991530 w 3097213"/>
              <a:gd name="connsiteY10" fmla="*/ 1955570 h 2205038"/>
              <a:gd name="connsiteX11" fmla="*/ 3057296 w 3097213"/>
              <a:gd name="connsiteY11" fmla="*/ 1890032 h 2205038"/>
              <a:gd name="connsiteX12" fmla="*/ 3057296 w 3097213"/>
              <a:gd name="connsiteY12" fmla="*/ 1889803 h 2205038"/>
              <a:gd name="connsiteX13" fmla="*/ 2991760 w 3097213"/>
              <a:gd name="connsiteY13" fmla="*/ 1824036 h 2205038"/>
              <a:gd name="connsiteX14" fmla="*/ 2991760 w 3097213"/>
              <a:gd name="connsiteY14" fmla="*/ 668336 h 2205038"/>
              <a:gd name="connsiteX15" fmla="*/ 2925763 w 3097213"/>
              <a:gd name="connsiteY15" fmla="*/ 734779 h 2205038"/>
              <a:gd name="connsiteX16" fmla="*/ 2925763 w 3097213"/>
              <a:gd name="connsiteY16" fmla="*/ 735243 h 2205038"/>
              <a:gd name="connsiteX17" fmla="*/ 2991530 w 3097213"/>
              <a:gd name="connsiteY17" fmla="*/ 801686 h 2205038"/>
              <a:gd name="connsiteX18" fmla="*/ 3057296 w 3097213"/>
              <a:gd name="connsiteY18" fmla="*/ 735243 h 2205038"/>
              <a:gd name="connsiteX19" fmla="*/ 2991760 w 3097213"/>
              <a:gd name="connsiteY19" fmla="*/ 668336 h 2205038"/>
              <a:gd name="connsiteX20" fmla="*/ 890705 w 3097213"/>
              <a:gd name="connsiteY20" fmla="*/ 39686 h 2205038"/>
              <a:gd name="connsiteX21" fmla="*/ 823913 w 3097213"/>
              <a:gd name="connsiteY21" fmla="*/ 105338 h 2205038"/>
              <a:gd name="connsiteX22" fmla="*/ 823913 w 3097213"/>
              <a:gd name="connsiteY22" fmla="*/ 105568 h 2205038"/>
              <a:gd name="connsiteX23" fmla="*/ 890472 w 3097213"/>
              <a:gd name="connsiteY23" fmla="*/ 171449 h 2205038"/>
              <a:gd name="connsiteX24" fmla="*/ 957263 w 3097213"/>
              <a:gd name="connsiteY24" fmla="*/ 105797 h 2205038"/>
              <a:gd name="connsiteX25" fmla="*/ 957263 w 3097213"/>
              <a:gd name="connsiteY25" fmla="*/ 105568 h 2205038"/>
              <a:gd name="connsiteX26" fmla="*/ 890705 w 3097213"/>
              <a:gd name="connsiteY26" fmla="*/ 39686 h 2205038"/>
              <a:gd name="connsiteX27" fmla="*/ 300826 w 3097213"/>
              <a:gd name="connsiteY27" fmla="*/ 0 h 2205038"/>
              <a:gd name="connsiteX28" fmla="*/ 2929009 w 3097213"/>
              <a:gd name="connsiteY28" fmla="*/ 0 h 2205038"/>
              <a:gd name="connsiteX29" fmla="*/ 2992317 w 3097213"/>
              <a:gd name="connsiteY29" fmla="*/ 63021 h 2205038"/>
              <a:gd name="connsiteX30" fmla="*/ 2992317 w 3097213"/>
              <a:gd name="connsiteY30" fmla="*/ 535562 h 2205038"/>
              <a:gd name="connsiteX31" fmla="*/ 3097213 w 3097213"/>
              <a:gd name="connsiteY31" fmla="*/ 640366 h 2205038"/>
              <a:gd name="connsiteX32" fmla="*/ 3097213 w 3097213"/>
              <a:gd name="connsiteY32" fmla="*/ 1995199 h 2205038"/>
              <a:gd name="connsiteX33" fmla="*/ 2992317 w 3097213"/>
              <a:gd name="connsiteY33" fmla="*/ 2100234 h 2205038"/>
              <a:gd name="connsiteX34" fmla="*/ 2992317 w 3097213"/>
              <a:gd name="connsiteY34" fmla="*/ 2163717 h 2205038"/>
              <a:gd name="connsiteX35" fmla="*/ 2950959 w 3097213"/>
              <a:gd name="connsiteY35" fmla="*/ 2205038 h 2205038"/>
              <a:gd name="connsiteX36" fmla="*/ 2950728 w 3097213"/>
              <a:gd name="connsiteY36" fmla="*/ 2205038 h 2205038"/>
              <a:gd name="connsiteX37" fmla="*/ 300826 w 3097213"/>
              <a:gd name="connsiteY37" fmla="*/ 2205038 h 2205038"/>
              <a:gd name="connsiteX38" fmla="*/ 259468 w 3097213"/>
              <a:gd name="connsiteY38" fmla="*/ 2163717 h 2205038"/>
              <a:gd name="connsiteX39" fmla="*/ 259468 w 3097213"/>
              <a:gd name="connsiteY39" fmla="*/ 2068378 h 2205038"/>
              <a:gd name="connsiteX40" fmla="*/ 189460 w 3097213"/>
              <a:gd name="connsiteY40" fmla="*/ 2068378 h 2205038"/>
              <a:gd name="connsiteX41" fmla="*/ 189460 w 3097213"/>
              <a:gd name="connsiteY41" fmla="*/ 1696254 h 2205038"/>
              <a:gd name="connsiteX42" fmla="*/ 259468 w 3097213"/>
              <a:gd name="connsiteY42" fmla="*/ 1696254 h 2205038"/>
              <a:gd name="connsiteX43" fmla="*/ 259468 w 3097213"/>
              <a:gd name="connsiteY43" fmla="*/ 922921 h 2205038"/>
              <a:gd name="connsiteX44" fmla="*/ 255078 w 3097213"/>
              <a:gd name="connsiteY44" fmla="*/ 915303 h 2205038"/>
              <a:gd name="connsiteX45" fmla="*/ 255078 w 3097213"/>
              <a:gd name="connsiteY45" fmla="*/ 912995 h 2205038"/>
              <a:gd name="connsiteX46" fmla="*/ 255078 w 3097213"/>
              <a:gd name="connsiteY46" fmla="*/ 866826 h 2205038"/>
              <a:gd name="connsiteX47" fmla="*/ 0 w 3097213"/>
              <a:gd name="connsiteY47" fmla="*/ 866826 h 2205038"/>
              <a:gd name="connsiteX48" fmla="*/ 0 w 3097213"/>
              <a:gd name="connsiteY48" fmla="*/ 837047 h 2205038"/>
              <a:gd name="connsiteX49" fmla="*/ 0 w 3097213"/>
              <a:gd name="connsiteY49" fmla="*/ 423140 h 2205038"/>
              <a:gd name="connsiteX50" fmla="*/ 0 w 3097213"/>
              <a:gd name="connsiteY50" fmla="*/ 393130 h 2205038"/>
              <a:gd name="connsiteX51" fmla="*/ 255078 w 3097213"/>
              <a:gd name="connsiteY51" fmla="*/ 393130 h 2205038"/>
              <a:gd name="connsiteX52" fmla="*/ 255078 w 3097213"/>
              <a:gd name="connsiteY52" fmla="*/ 346961 h 2205038"/>
              <a:gd name="connsiteX53" fmla="*/ 255078 w 3097213"/>
              <a:gd name="connsiteY53" fmla="*/ 344884 h 2205038"/>
              <a:gd name="connsiteX54" fmla="*/ 255309 w 3097213"/>
              <a:gd name="connsiteY54" fmla="*/ 344191 h 2205038"/>
              <a:gd name="connsiteX55" fmla="*/ 257389 w 3097213"/>
              <a:gd name="connsiteY55" fmla="*/ 339574 h 2205038"/>
              <a:gd name="connsiteX56" fmla="*/ 258082 w 3097213"/>
              <a:gd name="connsiteY56" fmla="*/ 338651 h 2205038"/>
              <a:gd name="connsiteX57" fmla="*/ 258313 w 3097213"/>
              <a:gd name="connsiteY57" fmla="*/ 338651 h 2205038"/>
              <a:gd name="connsiteX58" fmla="*/ 259468 w 3097213"/>
              <a:gd name="connsiteY58" fmla="*/ 337266 h 2205038"/>
              <a:gd name="connsiteX59" fmla="*/ 259468 w 3097213"/>
              <a:gd name="connsiteY59" fmla="*/ 41321 h 2205038"/>
              <a:gd name="connsiteX60" fmla="*/ 300826 w 3097213"/>
              <a:gd name="connsiteY60" fmla="*/ 0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7213" h="2205038">
                <a:moveTo>
                  <a:pt x="838433" y="2033818"/>
                </a:moveTo>
                <a:cubicBezTo>
                  <a:pt x="801726" y="2033586"/>
                  <a:pt x="771757" y="2063271"/>
                  <a:pt x="771525" y="2099913"/>
                </a:cubicBezTo>
                <a:lnTo>
                  <a:pt x="771525" y="2100377"/>
                </a:lnTo>
                <a:cubicBezTo>
                  <a:pt x="771525" y="2137019"/>
                  <a:pt x="801494" y="2166704"/>
                  <a:pt x="838200" y="2166936"/>
                </a:cubicBezTo>
                <a:cubicBezTo>
                  <a:pt x="874906" y="2166936"/>
                  <a:pt x="904643" y="2137251"/>
                  <a:pt x="904875" y="2100609"/>
                </a:cubicBezTo>
                <a:lnTo>
                  <a:pt x="904875" y="2100377"/>
                </a:lnTo>
                <a:cubicBezTo>
                  <a:pt x="904875" y="2063735"/>
                  <a:pt x="875139" y="2033818"/>
                  <a:pt x="838433" y="2033818"/>
                </a:cubicBezTo>
                <a:close/>
                <a:moveTo>
                  <a:pt x="2991760" y="1824036"/>
                </a:moveTo>
                <a:cubicBezTo>
                  <a:pt x="2955197" y="1824036"/>
                  <a:pt x="2925763" y="1853368"/>
                  <a:pt x="2925763" y="1889574"/>
                </a:cubicBezTo>
                <a:lnTo>
                  <a:pt x="2925763" y="1889803"/>
                </a:lnTo>
                <a:cubicBezTo>
                  <a:pt x="2925763" y="1926009"/>
                  <a:pt x="2955197" y="1955570"/>
                  <a:pt x="2991530" y="1955570"/>
                </a:cubicBezTo>
                <a:cubicBezTo>
                  <a:pt x="3027862" y="1955799"/>
                  <a:pt x="3057296" y="1926238"/>
                  <a:pt x="3057296" y="1890032"/>
                </a:cubicBezTo>
                <a:lnTo>
                  <a:pt x="3057296" y="1889803"/>
                </a:lnTo>
                <a:cubicBezTo>
                  <a:pt x="3057526" y="1853597"/>
                  <a:pt x="3028092" y="1824036"/>
                  <a:pt x="2991760" y="1824036"/>
                </a:cubicBezTo>
                <a:close/>
                <a:moveTo>
                  <a:pt x="2991760" y="668336"/>
                </a:moveTo>
                <a:cubicBezTo>
                  <a:pt x="2955197" y="668336"/>
                  <a:pt x="2925763" y="698073"/>
                  <a:pt x="2925763" y="734779"/>
                </a:cubicBezTo>
                <a:lnTo>
                  <a:pt x="2925763" y="735243"/>
                </a:lnTo>
                <a:cubicBezTo>
                  <a:pt x="2925763" y="771950"/>
                  <a:pt x="2955197" y="801686"/>
                  <a:pt x="2991530" y="801686"/>
                </a:cubicBezTo>
                <a:cubicBezTo>
                  <a:pt x="3027862" y="801686"/>
                  <a:pt x="3057296" y="772182"/>
                  <a:pt x="3057296" y="735243"/>
                </a:cubicBezTo>
                <a:cubicBezTo>
                  <a:pt x="3057526" y="698305"/>
                  <a:pt x="3028092" y="668336"/>
                  <a:pt x="2991760" y="668336"/>
                </a:cubicBezTo>
                <a:close/>
                <a:moveTo>
                  <a:pt x="890705" y="39686"/>
                </a:moveTo>
                <a:cubicBezTo>
                  <a:pt x="853702" y="39686"/>
                  <a:pt x="823913" y="69069"/>
                  <a:pt x="823913" y="105338"/>
                </a:cubicBezTo>
                <a:lnTo>
                  <a:pt x="823913" y="105568"/>
                </a:lnTo>
                <a:cubicBezTo>
                  <a:pt x="823913" y="141837"/>
                  <a:pt x="853469" y="171220"/>
                  <a:pt x="890472" y="171449"/>
                </a:cubicBezTo>
                <a:cubicBezTo>
                  <a:pt x="927242" y="171449"/>
                  <a:pt x="957263" y="142066"/>
                  <a:pt x="957263" y="105797"/>
                </a:cubicBezTo>
                <a:lnTo>
                  <a:pt x="957263" y="105568"/>
                </a:lnTo>
                <a:cubicBezTo>
                  <a:pt x="957263" y="69298"/>
                  <a:pt x="927475" y="39916"/>
                  <a:pt x="890705" y="39686"/>
                </a:cubicBezTo>
                <a:close/>
                <a:moveTo>
                  <a:pt x="300826" y="0"/>
                </a:moveTo>
                <a:lnTo>
                  <a:pt x="2929009" y="0"/>
                </a:lnTo>
                <a:lnTo>
                  <a:pt x="2992317" y="63021"/>
                </a:lnTo>
                <a:lnTo>
                  <a:pt x="2992317" y="535562"/>
                </a:lnTo>
                <a:lnTo>
                  <a:pt x="3097213" y="640366"/>
                </a:lnTo>
                <a:lnTo>
                  <a:pt x="3097213" y="1995199"/>
                </a:lnTo>
                <a:lnTo>
                  <a:pt x="2992317" y="2100234"/>
                </a:lnTo>
                <a:lnTo>
                  <a:pt x="2992317" y="2163717"/>
                </a:lnTo>
                <a:cubicBezTo>
                  <a:pt x="2992317" y="2186570"/>
                  <a:pt x="2973602" y="2205038"/>
                  <a:pt x="2950959" y="2205038"/>
                </a:cubicBezTo>
                <a:lnTo>
                  <a:pt x="2950728" y="2205038"/>
                </a:lnTo>
                <a:lnTo>
                  <a:pt x="300826" y="2205038"/>
                </a:lnTo>
                <a:cubicBezTo>
                  <a:pt x="277952" y="2205038"/>
                  <a:pt x="259468" y="2186570"/>
                  <a:pt x="259468" y="2163717"/>
                </a:cubicBezTo>
                <a:lnTo>
                  <a:pt x="259468" y="2068378"/>
                </a:lnTo>
                <a:lnTo>
                  <a:pt x="189460" y="2068378"/>
                </a:lnTo>
                <a:lnTo>
                  <a:pt x="189460" y="1696254"/>
                </a:lnTo>
                <a:lnTo>
                  <a:pt x="259468" y="1696254"/>
                </a:lnTo>
                <a:lnTo>
                  <a:pt x="259468" y="922921"/>
                </a:lnTo>
                <a:cubicBezTo>
                  <a:pt x="257158" y="920844"/>
                  <a:pt x="255078" y="918073"/>
                  <a:pt x="255078" y="915303"/>
                </a:cubicBezTo>
                <a:lnTo>
                  <a:pt x="255078" y="912995"/>
                </a:lnTo>
                <a:lnTo>
                  <a:pt x="255078" y="866826"/>
                </a:lnTo>
                <a:lnTo>
                  <a:pt x="0" y="866826"/>
                </a:lnTo>
                <a:lnTo>
                  <a:pt x="0" y="837047"/>
                </a:lnTo>
                <a:lnTo>
                  <a:pt x="0" y="423140"/>
                </a:lnTo>
                <a:lnTo>
                  <a:pt x="0" y="393130"/>
                </a:lnTo>
                <a:lnTo>
                  <a:pt x="255078" y="393130"/>
                </a:lnTo>
                <a:lnTo>
                  <a:pt x="255078" y="346961"/>
                </a:lnTo>
                <a:lnTo>
                  <a:pt x="255078" y="344884"/>
                </a:lnTo>
                <a:cubicBezTo>
                  <a:pt x="255078" y="344653"/>
                  <a:pt x="255309" y="344422"/>
                  <a:pt x="255309" y="344191"/>
                </a:cubicBezTo>
                <a:cubicBezTo>
                  <a:pt x="255541" y="342575"/>
                  <a:pt x="256234" y="340959"/>
                  <a:pt x="257389" y="339574"/>
                </a:cubicBezTo>
                <a:cubicBezTo>
                  <a:pt x="257620" y="339343"/>
                  <a:pt x="257851" y="339112"/>
                  <a:pt x="258082" y="338651"/>
                </a:cubicBezTo>
                <a:cubicBezTo>
                  <a:pt x="258082" y="338651"/>
                  <a:pt x="258082" y="338651"/>
                  <a:pt x="258313" y="338651"/>
                </a:cubicBezTo>
                <a:cubicBezTo>
                  <a:pt x="258544" y="338189"/>
                  <a:pt x="259006" y="337727"/>
                  <a:pt x="259468" y="337266"/>
                </a:cubicBezTo>
                <a:lnTo>
                  <a:pt x="259468" y="41321"/>
                </a:lnTo>
                <a:cubicBezTo>
                  <a:pt x="259468" y="18468"/>
                  <a:pt x="277952" y="0"/>
                  <a:pt x="300826" y="0"/>
                </a:cubicBezTo>
                <a:close/>
              </a:path>
            </a:pathLst>
          </a:custGeom>
          <a:solidFill>
            <a:srgbClr val="3C454F"/>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 name="TextBox 4"/>
          <p:cNvSpPr txBox="1"/>
          <p:nvPr/>
        </p:nvSpPr>
        <p:spPr>
          <a:xfrm>
            <a:off x="235609" y="3091894"/>
            <a:ext cx="3176697" cy="958518"/>
          </a:xfrm>
          <a:prstGeom prst="rect">
            <a:avLst/>
          </a:prstGeom>
          <a:noFill/>
        </p:spPr>
        <p:txBody>
          <a:bodyPr wrap="square" rtlCol="0" anchor="ctr">
            <a:spAutoFit/>
          </a:bodyPr>
          <a:lstStyle/>
          <a:p>
            <a:pPr algn="ctr"/>
            <a:r>
              <a:rPr lang="en-US" sz="5507" dirty="0">
                <a:solidFill>
                  <a:schemeClr val="bg1"/>
                </a:solidFill>
                <a:latin typeface="+mj-lt"/>
              </a:rPr>
              <a:t>DEMO</a:t>
            </a:r>
          </a:p>
        </p:txBody>
      </p:sp>
    </p:spTree>
    <p:extLst>
      <p:ext uri="{BB962C8B-B14F-4D97-AF65-F5344CB8AC3E}">
        <p14:creationId xmlns:p14="http://schemas.microsoft.com/office/powerpoint/2010/main" val="40351339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on Graph Paper">
    <p:bg>
      <p:bgPr>
        <a:solidFill>
          <a:schemeClr val="bg1"/>
        </a:solidFill>
        <a:effectLst/>
      </p:bgPr>
    </p:bg>
    <p:spTree>
      <p:nvGrpSpPr>
        <p:cNvPr id="1" name=""/>
        <p:cNvGrpSpPr/>
        <p:nvPr/>
      </p:nvGrpSpPr>
      <p:grpSpPr>
        <a:xfrm>
          <a:off x="0" y="0"/>
          <a:ext cx="0" cy="0"/>
          <a:chOff x="0" y="0"/>
          <a:chExt cx="0" cy="0"/>
        </a:xfrm>
      </p:grpSpPr>
      <p:grpSp>
        <p:nvGrpSpPr>
          <p:cNvPr id="90" name="Group 89"/>
          <p:cNvGrpSpPr/>
          <p:nvPr/>
        </p:nvGrpSpPr>
        <p:grpSpPr>
          <a:xfrm>
            <a:off x="0" y="0"/>
            <a:ext cx="12436475" cy="6994525"/>
            <a:chOff x="0" y="0"/>
            <a:chExt cx="12192000" cy="6858000"/>
          </a:xfrm>
        </p:grpSpPr>
        <p:grpSp>
          <p:nvGrpSpPr>
            <p:cNvPr id="6" name="Vertical Lines"/>
            <p:cNvGrpSpPr/>
            <p:nvPr/>
          </p:nvGrpSpPr>
          <p:grpSpPr>
            <a:xfrm>
              <a:off x="228600" y="0"/>
              <a:ext cx="11887200" cy="6858000"/>
              <a:chOff x="228600" y="0"/>
              <a:chExt cx="11887200" cy="6858000"/>
            </a:xfrm>
          </p:grpSpPr>
          <p:cxnSp>
            <p:nvCxnSpPr>
              <p:cNvPr id="7" name="Straight Connector 6"/>
              <p:cNvCxnSpPr/>
              <p:nvPr/>
            </p:nvCxnSpPr>
            <p:spPr>
              <a:xfrm>
                <a:off x="22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71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0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9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86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14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0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29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57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86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9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58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86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315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43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72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01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29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458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6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915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144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372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601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829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058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287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515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744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972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201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430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65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88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11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60" name="Horizontal Lines"/>
            <p:cNvGrpSpPr/>
            <p:nvPr/>
          </p:nvGrpSpPr>
          <p:grpSpPr>
            <a:xfrm>
              <a:off x="0" y="226140"/>
              <a:ext cx="12192000" cy="6400800"/>
              <a:chOff x="0" y="226140"/>
              <a:chExt cx="6858000" cy="6400800"/>
            </a:xfrm>
          </p:grpSpPr>
          <p:cxnSp>
            <p:nvCxnSpPr>
              <p:cNvPr id="61" name="Straight Connector 60"/>
              <p:cNvCxnSpPr/>
              <p:nvPr/>
            </p:nvCxnSpPr>
            <p:spPr>
              <a:xfrm rot="5400000">
                <a:off x="3429000" y="-3202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3429000" y="-2974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000" y="-2745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429000" y="-2517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429000" y="-2288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429000" y="-2059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000" y="-1831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429000" y="-1602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000" y="-1374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3429000" y="-1145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429000" y="-916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429000" y="-688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3429000" y="-459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429000" y="-231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3429000" y="-2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3429000" y="226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3429000" y="454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3429000" y="683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3429000" y="911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429000" y="1140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429000" y="1369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000" y="1597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429000" y="1826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429000" y="2054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3429000" y="2283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429000" y="2512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3429000" y="2740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3429000" y="2969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3429000" y="3197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grpSp>
        <p:nvGrpSpPr>
          <p:cNvPr id="100" name="Microsoft Logo with Clear Space"/>
          <p:cNvGrpSpPr/>
          <p:nvPr userDrawn="1"/>
        </p:nvGrpSpPr>
        <p:grpSpPr>
          <a:xfrm>
            <a:off x="10583189" y="6299931"/>
            <a:ext cx="1853287" cy="694595"/>
            <a:chOff x="3147060" y="4252913"/>
            <a:chExt cx="6111240" cy="2290762"/>
          </a:xfrm>
        </p:grpSpPr>
        <p:sp>
          <p:nvSpPr>
            <p:cNvPr id="101"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102" name="Microsoft Logo"/>
            <p:cNvGrpSpPr/>
            <p:nvPr/>
          </p:nvGrpSpPr>
          <p:grpSpPr>
            <a:xfrm>
              <a:off x="3761967" y="4890363"/>
              <a:ext cx="4874034" cy="1038709"/>
              <a:chOff x="3761967" y="4890363"/>
              <a:chExt cx="4874034" cy="1038709"/>
            </a:xfrm>
          </p:grpSpPr>
          <p:grpSp>
            <p:nvGrpSpPr>
              <p:cNvPr id="103" name="Microsoft Logo Symbol"/>
              <p:cNvGrpSpPr/>
              <p:nvPr/>
            </p:nvGrpSpPr>
            <p:grpSpPr>
              <a:xfrm>
                <a:off x="3761967" y="4890363"/>
                <a:ext cx="1040066" cy="1038709"/>
                <a:chOff x="1864676" y="4056446"/>
                <a:chExt cx="1764300" cy="1761998"/>
              </a:xfrm>
            </p:grpSpPr>
            <p:sp>
              <p:nvSpPr>
                <p:cNvPr id="105"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6"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7"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8"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04"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Tree>
    <p:extLst>
      <p:ext uri="{BB962C8B-B14F-4D97-AF65-F5344CB8AC3E}">
        <p14:creationId xmlns:p14="http://schemas.microsoft.com/office/powerpoint/2010/main" val="11810269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5005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1497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Tree>
    <p:extLst>
      <p:ext uri="{BB962C8B-B14F-4D97-AF65-F5344CB8AC3E}">
        <p14:creationId xmlns:p14="http://schemas.microsoft.com/office/powerpoint/2010/main" val="2089493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r>
              <a:rPr lang="en-US"/>
              <a:t>Click icon to add picture</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Tree>
    <p:extLst>
      <p:ext uri="{BB962C8B-B14F-4D97-AF65-F5344CB8AC3E}">
        <p14:creationId xmlns:p14="http://schemas.microsoft.com/office/powerpoint/2010/main" val="156103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2.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9462" y="356851"/>
            <a:ext cx="10726460"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Microsoft Logo with Clear Space"/>
          <p:cNvGrpSpPr/>
          <p:nvPr userDrawn="1"/>
        </p:nvGrpSpPr>
        <p:grpSpPr>
          <a:xfrm>
            <a:off x="10583189" y="6299931"/>
            <a:ext cx="1853287" cy="694595"/>
            <a:chOff x="3147060" y="4252913"/>
            <a:chExt cx="6111240" cy="2290762"/>
          </a:xfrm>
        </p:grpSpPr>
        <p:sp>
          <p:nvSpPr>
            <p:cNvPr id="8"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9" name="Microsoft Logo"/>
            <p:cNvGrpSpPr/>
            <p:nvPr/>
          </p:nvGrpSpPr>
          <p:grpSpPr>
            <a:xfrm>
              <a:off x="3761967" y="4890363"/>
              <a:ext cx="4874034" cy="1038709"/>
              <a:chOff x="3761967" y="4890363"/>
              <a:chExt cx="4874034" cy="1038709"/>
            </a:xfrm>
          </p:grpSpPr>
          <p:grpSp>
            <p:nvGrpSpPr>
              <p:cNvPr id="10" name="Microsoft Logo Symbol"/>
              <p:cNvGrpSpPr/>
              <p:nvPr/>
            </p:nvGrpSpPr>
            <p:grpSpPr>
              <a:xfrm>
                <a:off x="3761967" y="4890363"/>
                <a:ext cx="1040066" cy="1038709"/>
                <a:chOff x="1864676" y="4056446"/>
                <a:chExt cx="1764300" cy="1761998"/>
              </a:xfrm>
            </p:grpSpPr>
            <p:sp>
              <p:nvSpPr>
                <p:cNvPr id="12"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1"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6" name="Freeform 15"/>
          <p:cNvSpPr>
            <a:spLocks noChangeAspect="1"/>
          </p:cNvSpPr>
          <p:nvPr userDrawn="1"/>
        </p:nvSpPr>
        <p:spPr bwMode="auto">
          <a:xfrm>
            <a:off x="174547" y="6493215"/>
            <a:ext cx="461578" cy="314953"/>
          </a:xfrm>
          <a:custGeom>
            <a:avLst/>
            <a:gdLst>
              <a:gd name="connsiteX0" fmla="*/ 4726217 w 5655223"/>
              <a:gd name="connsiteY0" fmla="*/ 2399360 h 3859326"/>
              <a:gd name="connsiteX1" fmla="*/ 4987063 w 5655223"/>
              <a:gd name="connsiteY1" fmla="*/ 2660208 h 3859326"/>
              <a:gd name="connsiteX2" fmla="*/ 4726217 w 5655223"/>
              <a:gd name="connsiteY2" fmla="*/ 2921055 h 3859326"/>
              <a:gd name="connsiteX3" fmla="*/ 4465369 w 5655223"/>
              <a:gd name="connsiteY3" fmla="*/ 2660207 h 3859326"/>
              <a:gd name="connsiteX4" fmla="*/ 4726217 w 5655223"/>
              <a:gd name="connsiteY4" fmla="*/ 2399360 h 3859326"/>
              <a:gd name="connsiteX5" fmla="*/ 929008 w 5655223"/>
              <a:gd name="connsiteY5" fmla="*/ 2399360 h 3859326"/>
              <a:gd name="connsiteX6" fmla="*/ 1189855 w 5655223"/>
              <a:gd name="connsiteY6" fmla="*/ 2660208 h 3859326"/>
              <a:gd name="connsiteX7" fmla="*/ 929008 w 5655223"/>
              <a:gd name="connsiteY7" fmla="*/ 2921054 h 3859326"/>
              <a:gd name="connsiteX8" fmla="*/ 668161 w 5655223"/>
              <a:gd name="connsiteY8" fmla="*/ 2660208 h 3859326"/>
              <a:gd name="connsiteX9" fmla="*/ 929008 w 5655223"/>
              <a:gd name="connsiteY9" fmla="*/ 2399360 h 3859326"/>
              <a:gd name="connsiteX10" fmla="*/ 1549899 w 5655223"/>
              <a:gd name="connsiteY10" fmla="*/ 1025820 h 3859326"/>
              <a:gd name="connsiteX11" fmla="*/ 1758665 w 5655223"/>
              <a:gd name="connsiteY11" fmla="*/ 1234586 h 3859326"/>
              <a:gd name="connsiteX12" fmla="*/ 1549899 w 5655223"/>
              <a:gd name="connsiteY12" fmla="*/ 1443353 h 3859326"/>
              <a:gd name="connsiteX13" fmla="*/ 1341132 w 5655223"/>
              <a:gd name="connsiteY13" fmla="*/ 1234586 h 3859326"/>
              <a:gd name="connsiteX14" fmla="*/ 1549899 w 5655223"/>
              <a:gd name="connsiteY14" fmla="*/ 1025820 h 3859326"/>
              <a:gd name="connsiteX15" fmla="*/ 3636781 w 5655223"/>
              <a:gd name="connsiteY15" fmla="*/ 814059 h 3859326"/>
              <a:gd name="connsiteX16" fmla="*/ 4031269 w 5655223"/>
              <a:gd name="connsiteY16" fmla="*/ 1208549 h 3859326"/>
              <a:gd name="connsiteX17" fmla="*/ 3636781 w 5655223"/>
              <a:gd name="connsiteY17" fmla="*/ 1603039 h 3859326"/>
              <a:gd name="connsiteX18" fmla="*/ 3242290 w 5655223"/>
              <a:gd name="connsiteY18" fmla="*/ 1208550 h 3859326"/>
              <a:gd name="connsiteX19" fmla="*/ 3636781 w 5655223"/>
              <a:gd name="connsiteY19" fmla="*/ 814059 h 3859326"/>
              <a:gd name="connsiteX20" fmla="*/ 3636781 w 5655223"/>
              <a:gd name="connsiteY20" fmla="*/ 277558 h 3859326"/>
              <a:gd name="connsiteX21" fmla="*/ 2705788 w 5655223"/>
              <a:gd name="connsiteY21" fmla="*/ 1208549 h 3859326"/>
              <a:gd name="connsiteX22" fmla="*/ 2864786 w 5655223"/>
              <a:gd name="connsiteY22" fmla="*/ 1729076 h 3859326"/>
              <a:gd name="connsiteX23" fmla="*/ 2887509 w 5655223"/>
              <a:gd name="connsiteY23" fmla="*/ 1756616 h 3859326"/>
              <a:gd name="connsiteX24" fmla="*/ 2519861 w 5655223"/>
              <a:gd name="connsiteY24" fmla="*/ 2124264 h 3859326"/>
              <a:gd name="connsiteX25" fmla="*/ 1934575 w 5655223"/>
              <a:gd name="connsiteY25" fmla="*/ 1538978 h 3859326"/>
              <a:gd name="connsiteX26" fmla="*/ 1958441 w 5655223"/>
              <a:gd name="connsiteY26" fmla="*/ 1510053 h 3859326"/>
              <a:gd name="connsiteX27" fmla="*/ 2042584 w 5655223"/>
              <a:gd name="connsiteY27" fmla="*/ 1234586 h 3859326"/>
              <a:gd name="connsiteX28" fmla="*/ 1549899 w 5655223"/>
              <a:gd name="connsiteY28" fmla="*/ 741901 h 3859326"/>
              <a:gd name="connsiteX29" fmla="*/ 1057213 w 5655223"/>
              <a:gd name="connsiteY29" fmla="*/ 1234586 h 3859326"/>
              <a:gd name="connsiteX30" fmla="*/ 1549899 w 5655223"/>
              <a:gd name="connsiteY30" fmla="*/ 1727272 h 3859326"/>
              <a:gd name="connsiteX31" fmla="*/ 1649192 w 5655223"/>
              <a:gd name="connsiteY31" fmla="*/ 1717263 h 3859326"/>
              <a:gd name="connsiteX32" fmla="*/ 1699045 w 5655223"/>
              <a:gd name="connsiteY32" fmla="*/ 1701788 h 3859326"/>
              <a:gd name="connsiteX33" fmla="*/ 2841891 w 5655223"/>
              <a:gd name="connsiteY33" fmla="*/ 2844635 h 3859326"/>
              <a:gd name="connsiteX34" fmla="*/ 2843279 w 5655223"/>
              <a:gd name="connsiteY34" fmla="*/ 2843247 h 3859326"/>
              <a:gd name="connsiteX35" fmla="*/ 2843279 w 5655223"/>
              <a:gd name="connsiteY35" fmla="*/ 2846575 h 3859326"/>
              <a:gd name="connsiteX36" fmla="*/ 4142465 w 5655223"/>
              <a:gd name="connsiteY36" fmla="*/ 2846574 h 3859326"/>
              <a:gd name="connsiteX37" fmla="*/ 4158995 w 5655223"/>
              <a:gd name="connsiteY37" fmla="*/ 2899826 h 3859326"/>
              <a:gd name="connsiteX38" fmla="*/ 4199741 w 5655223"/>
              <a:gd name="connsiteY38" fmla="*/ 2979417 h 3859326"/>
              <a:gd name="connsiteX39" fmla="*/ 4232501 w 5655223"/>
              <a:gd name="connsiteY39" fmla="*/ 3025497 h 3859326"/>
              <a:gd name="connsiteX40" fmla="*/ 3959067 w 5655223"/>
              <a:gd name="connsiteY40" fmla="*/ 3298932 h 3859326"/>
              <a:gd name="connsiteX41" fmla="*/ 1507125 w 5655223"/>
              <a:gd name="connsiteY41" fmla="*/ 3298932 h 3859326"/>
              <a:gd name="connsiteX42" fmla="*/ 1331093 w 5655223"/>
              <a:gd name="connsiteY42" fmla="*/ 3122900 h 3859326"/>
              <a:gd name="connsiteX43" fmla="*/ 1364301 w 5655223"/>
              <a:gd name="connsiteY43" fmla="*/ 3095501 h 3859326"/>
              <a:gd name="connsiteX44" fmla="*/ 1544605 w 5655223"/>
              <a:gd name="connsiteY44" fmla="*/ 2660208 h 3859326"/>
              <a:gd name="connsiteX45" fmla="*/ 929008 w 5655223"/>
              <a:gd name="connsiteY45" fmla="*/ 2044611 h 3859326"/>
              <a:gd name="connsiteX46" fmla="*/ 313411 w 5655223"/>
              <a:gd name="connsiteY46" fmla="*/ 2660208 h 3859326"/>
              <a:gd name="connsiteX47" fmla="*/ 929008 w 5655223"/>
              <a:gd name="connsiteY47" fmla="*/ 3275804 h 3859326"/>
              <a:gd name="connsiteX48" fmla="*/ 1053072 w 5655223"/>
              <a:gd name="connsiteY48" fmla="*/ 3263298 h 3859326"/>
              <a:gd name="connsiteX49" fmla="*/ 1068395 w 5655223"/>
              <a:gd name="connsiteY49" fmla="*/ 3258542 h 3859326"/>
              <a:gd name="connsiteX50" fmla="*/ 1391309 w 5655223"/>
              <a:gd name="connsiteY50" fmla="*/ 3581456 h 3859326"/>
              <a:gd name="connsiteX51" fmla="*/ 1393574 w 5655223"/>
              <a:gd name="connsiteY51" fmla="*/ 3579192 h 3859326"/>
              <a:gd name="connsiteX52" fmla="*/ 1393574 w 5655223"/>
              <a:gd name="connsiteY52" fmla="*/ 3580601 h 3859326"/>
              <a:gd name="connsiteX53" fmla="*/ 4073403 w 5655223"/>
              <a:gd name="connsiteY53" fmla="*/ 3580601 h 3859326"/>
              <a:gd name="connsiteX54" fmla="*/ 4074571 w 5655223"/>
              <a:gd name="connsiteY54" fmla="*/ 3581768 h 3859326"/>
              <a:gd name="connsiteX55" fmla="*/ 4075739 w 5655223"/>
              <a:gd name="connsiteY55" fmla="*/ 3580601 h 3859326"/>
              <a:gd name="connsiteX56" fmla="*/ 4075815 w 5655223"/>
              <a:gd name="connsiteY56" fmla="*/ 3580601 h 3859326"/>
              <a:gd name="connsiteX57" fmla="*/ 4075815 w 5655223"/>
              <a:gd name="connsiteY57" fmla="*/ 3580524 h 3859326"/>
              <a:gd name="connsiteX58" fmla="*/ 4447841 w 5655223"/>
              <a:gd name="connsiteY58" fmla="*/ 3208497 h 3859326"/>
              <a:gd name="connsiteX59" fmla="*/ 4459329 w 5655223"/>
              <a:gd name="connsiteY59" fmla="*/ 3215101 h 3859326"/>
              <a:gd name="connsiteX60" fmla="*/ 4726217 w 5655223"/>
              <a:gd name="connsiteY60" fmla="*/ 3275805 h 3859326"/>
              <a:gd name="connsiteX61" fmla="*/ 5341813 w 5655223"/>
              <a:gd name="connsiteY61" fmla="*/ 2660208 h 3859326"/>
              <a:gd name="connsiteX62" fmla="*/ 4726217 w 5655223"/>
              <a:gd name="connsiteY62" fmla="*/ 2044610 h 3859326"/>
              <a:gd name="connsiteX63" fmla="*/ 4123125 w 5655223"/>
              <a:gd name="connsiteY63" fmla="*/ 2536143 h 3859326"/>
              <a:gd name="connsiteX64" fmla="*/ 4120227 w 5655223"/>
              <a:gd name="connsiteY64" fmla="*/ 2564905 h 3859326"/>
              <a:gd name="connsiteX65" fmla="*/ 2960502 w 5655223"/>
              <a:gd name="connsiteY65" fmla="*/ 2564905 h 3859326"/>
              <a:gd name="connsiteX66" fmla="*/ 2719031 w 5655223"/>
              <a:gd name="connsiteY66" fmla="*/ 2323434 h 3859326"/>
              <a:gd name="connsiteX67" fmla="*/ 3086484 w 5655223"/>
              <a:gd name="connsiteY67" fmla="*/ 1955981 h 3859326"/>
              <a:gd name="connsiteX68" fmla="*/ 3116253 w 5655223"/>
              <a:gd name="connsiteY68" fmla="*/ 1980543 h 3859326"/>
              <a:gd name="connsiteX69" fmla="*/ 3636781 w 5655223"/>
              <a:gd name="connsiteY69" fmla="*/ 2139542 h 3859326"/>
              <a:gd name="connsiteX70" fmla="*/ 4567773 w 5655223"/>
              <a:gd name="connsiteY70" fmla="*/ 1208550 h 3859326"/>
              <a:gd name="connsiteX71" fmla="*/ 3636781 w 5655223"/>
              <a:gd name="connsiteY71" fmla="*/ 277558 h 3859326"/>
              <a:gd name="connsiteX72" fmla="*/ 3600341 w 5655223"/>
              <a:gd name="connsiteY72" fmla="*/ 0 h 3859326"/>
              <a:gd name="connsiteX73" fmla="*/ 4928641 w 5655223"/>
              <a:gd name="connsiteY73" fmla="*/ 1328300 h 3859326"/>
              <a:gd name="connsiteX74" fmla="*/ 4877265 w 5655223"/>
              <a:gd name="connsiteY74" fmla="*/ 1674582 h 3859326"/>
              <a:gd name="connsiteX75" fmla="*/ 5655223 w 5655223"/>
              <a:gd name="connsiteY75" fmla="*/ 2731648 h 3859326"/>
              <a:gd name="connsiteX76" fmla="*/ 4527553 w 5655223"/>
              <a:gd name="connsiteY76" fmla="*/ 3859319 h 3859326"/>
              <a:gd name="connsiteX77" fmla="*/ 4527517 w 5655223"/>
              <a:gd name="connsiteY77" fmla="*/ 3859312 h 3859326"/>
              <a:gd name="connsiteX78" fmla="*/ 1127742 w 5655223"/>
              <a:gd name="connsiteY78" fmla="*/ 3859312 h 3859326"/>
              <a:gd name="connsiteX79" fmla="*/ 1127672 w 5655223"/>
              <a:gd name="connsiteY79" fmla="*/ 3859326 h 3859326"/>
              <a:gd name="connsiteX80" fmla="*/ 0 w 5655223"/>
              <a:gd name="connsiteY80" fmla="*/ 2731655 h 3859326"/>
              <a:gd name="connsiteX81" fmla="*/ 774956 w 5655223"/>
              <a:gd name="connsiteY81" fmla="*/ 1675193 h 3859326"/>
              <a:gd name="connsiteX82" fmla="*/ 718410 w 5655223"/>
              <a:gd name="connsiteY82" fmla="*/ 1395118 h 3859326"/>
              <a:gd name="connsiteX83" fmla="*/ 1645565 w 5655223"/>
              <a:gd name="connsiteY83" fmla="*/ 467963 h 3859326"/>
              <a:gd name="connsiteX84" fmla="*/ 2367945 w 5655223"/>
              <a:gd name="connsiteY84" fmla="*/ 838575 h 3859326"/>
              <a:gd name="connsiteX85" fmla="*/ 3600341 w 5655223"/>
              <a:gd name="connsiteY85" fmla="*/ 0 h 385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655223" h="3859326">
                <a:moveTo>
                  <a:pt x="4726217" y="2399360"/>
                </a:moveTo>
                <a:cubicBezTo>
                  <a:pt x="4870279" y="2399360"/>
                  <a:pt x="4987063" y="2516145"/>
                  <a:pt x="4987063" y="2660208"/>
                </a:cubicBezTo>
                <a:cubicBezTo>
                  <a:pt x="4987063" y="2804269"/>
                  <a:pt x="4870279" y="2921055"/>
                  <a:pt x="4726217" y="2921055"/>
                </a:cubicBezTo>
                <a:cubicBezTo>
                  <a:pt x="4582153" y="2921055"/>
                  <a:pt x="4465369" y="2804270"/>
                  <a:pt x="4465369" y="2660207"/>
                </a:cubicBezTo>
                <a:cubicBezTo>
                  <a:pt x="4465369" y="2516145"/>
                  <a:pt x="4582153" y="2399360"/>
                  <a:pt x="4726217" y="2399360"/>
                </a:cubicBezTo>
                <a:close/>
                <a:moveTo>
                  <a:pt x="929008" y="2399360"/>
                </a:moveTo>
                <a:cubicBezTo>
                  <a:pt x="1073070" y="2399360"/>
                  <a:pt x="1189855" y="2516146"/>
                  <a:pt x="1189855" y="2660208"/>
                </a:cubicBezTo>
                <a:cubicBezTo>
                  <a:pt x="1189855" y="2804269"/>
                  <a:pt x="1073070" y="2921055"/>
                  <a:pt x="929008" y="2921054"/>
                </a:cubicBezTo>
                <a:cubicBezTo>
                  <a:pt x="784946" y="2921055"/>
                  <a:pt x="668161" y="2804269"/>
                  <a:pt x="668161" y="2660208"/>
                </a:cubicBezTo>
                <a:cubicBezTo>
                  <a:pt x="668160" y="2516145"/>
                  <a:pt x="784946" y="2399360"/>
                  <a:pt x="929008" y="2399360"/>
                </a:cubicBezTo>
                <a:close/>
                <a:moveTo>
                  <a:pt x="1549899" y="1025820"/>
                </a:moveTo>
                <a:cubicBezTo>
                  <a:pt x="1665197" y="1025820"/>
                  <a:pt x="1758665" y="1119288"/>
                  <a:pt x="1758665" y="1234586"/>
                </a:cubicBezTo>
                <a:cubicBezTo>
                  <a:pt x="1758665" y="1349884"/>
                  <a:pt x="1665197" y="1443353"/>
                  <a:pt x="1549899" y="1443353"/>
                </a:cubicBezTo>
                <a:cubicBezTo>
                  <a:pt x="1434601" y="1443353"/>
                  <a:pt x="1341133" y="1349885"/>
                  <a:pt x="1341132" y="1234586"/>
                </a:cubicBezTo>
                <a:cubicBezTo>
                  <a:pt x="1341133" y="1119288"/>
                  <a:pt x="1434601" y="1025820"/>
                  <a:pt x="1549899" y="1025820"/>
                </a:cubicBezTo>
                <a:close/>
                <a:moveTo>
                  <a:pt x="3636781" y="814059"/>
                </a:moveTo>
                <a:cubicBezTo>
                  <a:pt x="3854651" y="814060"/>
                  <a:pt x="4031269" y="990679"/>
                  <a:pt x="4031269" y="1208549"/>
                </a:cubicBezTo>
                <a:cubicBezTo>
                  <a:pt x="4031269" y="1426420"/>
                  <a:pt x="3854651" y="1603040"/>
                  <a:pt x="3636781" y="1603039"/>
                </a:cubicBezTo>
                <a:cubicBezTo>
                  <a:pt x="3418911" y="1603039"/>
                  <a:pt x="3242290" y="1426420"/>
                  <a:pt x="3242290" y="1208550"/>
                </a:cubicBezTo>
                <a:cubicBezTo>
                  <a:pt x="3242290" y="990679"/>
                  <a:pt x="3418911" y="814059"/>
                  <a:pt x="3636781" y="814059"/>
                </a:cubicBezTo>
                <a:close/>
                <a:moveTo>
                  <a:pt x="3636781" y="277558"/>
                </a:moveTo>
                <a:cubicBezTo>
                  <a:pt x="3122607" y="277558"/>
                  <a:pt x="2705788" y="694377"/>
                  <a:pt x="2705788" y="1208549"/>
                </a:cubicBezTo>
                <a:cubicBezTo>
                  <a:pt x="2705788" y="1401365"/>
                  <a:pt x="2764403" y="1580489"/>
                  <a:pt x="2864786" y="1729076"/>
                </a:cubicBezTo>
                <a:lnTo>
                  <a:pt x="2887509" y="1756616"/>
                </a:lnTo>
                <a:lnTo>
                  <a:pt x="2519861" y="2124264"/>
                </a:lnTo>
                <a:lnTo>
                  <a:pt x="1934575" y="1538978"/>
                </a:lnTo>
                <a:lnTo>
                  <a:pt x="1958441" y="1510053"/>
                </a:lnTo>
                <a:cubicBezTo>
                  <a:pt x="2011565" y="1431419"/>
                  <a:pt x="2042584" y="1336625"/>
                  <a:pt x="2042584" y="1234586"/>
                </a:cubicBezTo>
                <a:cubicBezTo>
                  <a:pt x="2042584" y="962483"/>
                  <a:pt x="1822001" y="741901"/>
                  <a:pt x="1549899" y="741901"/>
                </a:cubicBezTo>
                <a:cubicBezTo>
                  <a:pt x="1277797" y="741900"/>
                  <a:pt x="1057213" y="962483"/>
                  <a:pt x="1057213" y="1234586"/>
                </a:cubicBezTo>
                <a:cubicBezTo>
                  <a:pt x="1057213" y="1506690"/>
                  <a:pt x="1277797" y="1727273"/>
                  <a:pt x="1549899" y="1727272"/>
                </a:cubicBezTo>
                <a:cubicBezTo>
                  <a:pt x="1583912" y="1727273"/>
                  <a:pt x="1617120" y="1723826"/>
                  <a:pt x="1649192" y="1717263"/>
                </a:cubicBezTo>
                <a:lnTo>
                  <a:pt x="1699045" y="1701788"/>
                </a:lnTo>
                <a:lnTo>
                  <a:pt x="2841891" y="2844635"/>
                </a:lnTo>
                <a:lnTo>
                  <a:pt x="2843279" y="2843247"/>
                </a:lnTo>
                <a:lnTo>
                  <a:pt x="2843279" y="2846575"/>
                </a:lnTo>
                <a:lnTo>
                  <a:pt x="4142465" y="2846574"/>
                </a:lnTo>
                <a:lnTo>
                  <a:pt x="4158995" y="2899826"/>
                </a:lnTo>
                <a:cubicBezTo>
                  <a:pt x="4170677" y="2927444"/>
                  <a:pt x="4184317" y="2954033"/>
                  <a:pt x="4199741" y="2979417"/>
                </a:cubicBezTo>
                <a:lnTo>
                  <a:pt x="4232501" y="3025497"/>
                </a:lnTo>
                <a:lnTo>
                  <a:pt x="3959067" y="3298932"/>
                </a:lnTo>
                <a:lnTo>
                  <a:pt x="1507125" y="3298932"/>
                </a:lnTo>
                <a:lnTo>
                  <a:pt x="1331093" y="3122900"/>
                </a:lnTo>
                <a:lnTo>
                  <a:pt x="1364301" y="3095501"/>
                </a:lnTo>
                <a:cubicBezTo>
                  <a:pt x="1475702" y="2984099"/>
                  <a:pt x="1544605" y="2830200"/>
                  <a:pt x="1544605" y="2660208"/>
                </a:cubicBezTo>
                <a:cubicBezTo>
                  <a:pt x="1544605" y="2320222"/>
                  <a:pt x="1268993" y="2044610"/>
                  <a:pt x="929008" y="2044611"/>
                </a:cubicBezTo>
                <a:cubicBezTo>
                  <a:pt x="589023" y="2044610"/>
                  <a:pt x="313411" y="2320223"/>
                  <a:pt x="313411" y="2660208"/>
                </a:cubicBezTo>
                <a:cubicBezTo>
                  <a:pt x="313411" y="3000192"/>
                  <a:pt x="589023" y="3275804"/>
                  <a:pt x="929008" y="3275804"/>
                </a:cubicBezTo>
                <a:cubicBezTo>
                  <a:pt x="971506" y="3275805"/>
                  <a:pt x="1012998" y="3271498"/>
                  <a:pt x="1053072" y="3263298"/>
                </a:cubicBezTo>
                <a:lnTo>
                  <a:pt x="1068395" y="3258542"/>
                </a:lnTo>
                <a:lnTo>
                  <a:pt x="1391309" y="3581456"/>
                </a:lnTo>
                <a:lnTo>
                  <a:pt x="1393574" y="3579192"/>
                </a:lnTo>
                <a:lnTo>
                  <a:pt x="1393574" y="3580601"/>
                </a:lnTo>
                <a:lnTo>
                  <a:pt x="4073403" y="3580601"/>
                </a:lnTo>
                <a:lnTo>
                  <a:pt x="4074571" y="3581768"/>
                </a:lnTo>
                <a:lnTo>
                  <a:pt x="4075739" y="3580601"/>
                </a:lnTo>
                <a:lnTo>
                  <a:pt x="4075815" y="3580601"/>
                </a:lnTo>
                <a:lnTo>
                  <a:pt x="4075815" y="3580524"/>
                </a:lnTo>
                <a:lnTo>
                  <a:pt x="4447841" y="3208497"/>
                </a:lnTo>
                <a:lnTo>
                  <a:pt x="4459329" y="3215101"/>
                </a:lnTo>
                <a:cubicBezTo>
                  <a:pt x="4540067" y="3254003"/>
                  <a:pt x="4630595" y="3275805"/>
                  <a:pt x="4726217" y="3275805"/>
                </a:cubicBezTo>
                <a:cubicBezTo>
                  <a:pt x="5066201" y="3275805"/>
                  <a:pt x="5341813" y="3000193"/>
                  <a:pt x="5341813" y="2660208"/>
                </a:cubicBezTo>
                <a:cubicBezTo>
                  <a:pt x="5341813" y="2320222"/>
                  <a:pt x="5066201" y="2044610"/>
                  <a:pt x="4726217" y="2044610"/>
                </a:cubicBezTo>
                <a:cubicBezTo>
                  <a:pt x="4428729" y="2044610"/>
                  <a:pt x="4180527" y="2255626"/>
                  <a:pt x="4123125" y="2536143"/>
                </a:cubicBezTo>
                <a:lnTo>
                  <a:pt x="4120227" y="2564905"/>
                </a:lnTo>
                <a:lnTo>
                  <a:pt x="2960502" y="2564905"/>
                </a:lnTo>
                <a:lnTo>
                  <a:pt x="2719031" y="2323434"/>
                </a:lnTo>
                <a:lnTo>
                  <a:pt x="3086484" y="1955981"/>
                </a:lnTo>
                <a:lnTo>
                  <a:pt x="3116253" y="1980543"/>
                </a:lnTo>
                <a:cubicBezTo>
                  <a:pt x="3264841" y="2080926"/>
                  <a:pt x="3443967" y="2139542"/>
                  <a:pt x="3636781" y="2139542"/>
                </a:cubicBezTo>
                <a:cubicBezTo>
                  <a:pt x="4150953" y="2139542"/>
                  <a:pt x="4567773" y="1722723"/>
                  <a:pt x="4567773" y="1208550"/>
                </a:cubicBezTo>
                <a:cubicBezTo>
                  <a:pt x="4567773" y="694376"/>
                  <a:pt x="4150953" y="277558"/>
                  <a:pt x="3636781" y="277558"/>
                </a:cubicBezTo>
                <a:close/>
                <a:moveTo>
                  <a:pt x="3600341" y="0"/>
                </a:moveTo>
                <a:cubicBezTo>
                  <a:pt x="4333939" y="0"/>
                  <a:pt x="4928641" y="594702"/>
                  <a:pt x="4928641" y="1328300"/>
                </a:cubicBezTo>
                <a:cubicBezTo>
                  <a:pt x="4928641" y="1448620"/>
                  <a:pt x="4912645" y="1565200"/>
                  <a:pt x="4877265" y="1674582"/>
                </a:cubicBezTo>
                <a:cubicBezTo>
                  <a:pt x="5331069" y="1809291"/>
                  <a:pt x="5655223" y="2232619"/>
                  <a:pt x="5655223" y="2731648"/>
                </a:cubicBezTo>
                <a:cubicBezTo>
                  <a:pt x="5655223" y="3354440"/>
                  <a:pt x="5150345" y="3859319"/>
                  <a:pt x="4527553" y="3859319"/>
                </a:cubicBezTo>
                <a:lnTo>
                  <a:pt x="4527517" y="3859312"/>
                </a:lnTo>
                <a:lnTo>
                  <a:pt x="1127742" y="3859312"/>
                </a:lnTo>
                <a:cubicBezTo>
                  <a:pt x="1127721" y="3859326"/>
                  <a:pt x="1127693" y="3859326"/>
                  <a:pt x="1127672" y="3859326"/>
                </a:cubicBezTo>
                <a:cubicBezTo>
                  <a:pt x="504879" y="3859326"/>
                  <a:pt x="0" y="3354447"/>
                  <a:pt x="0" y="2731655"/>
                </a:cubicBezTo>
                <a:cubicBezTo>
                  <a:pt x="0" y="2233714"/>
                  <a:pt x="322751" y="1811143"/>
                  <a:pt x="774956" y="1675193"/>
                </a:cubicBezTo>
                <a:cubicBezTo>
                  <a:pt x="733949" y="1589622"/>
                  <a:pt x="718410" y="1494187"/>
                  <a:pt x="718410" y="1395118"/>
                </a:cubicBezTo>
                <a:cubicBezTo>
                  <a:pt x="718410" y="883062"/>
                  <a:pt x="1133509" y="467963"/>
                  <a:pt x="1645565" y="467963"/>
                </a:cubicBezTo>
                <a:cubicBezTo>
                  <a:pt x="1944568" y="467963"/>
                  <a:pt x="2210513" y="609498"/>
                  <a:pt x="2367945" y="838575"/>
                </a:cubicBezTo>
                <a:cubicBezTo>
                  <a:pt x="2560780" y="346899"/>
                  <a:pt x="3040051" y="0"/>
                  <a:pt x="3600341"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85716197"/>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Lst>
  <p:txStyles>
    <p:titleStyle>
      <a:lvl1pPr algn="l" defTabSz="932597" rtl="0" eaLnBrk="1" latinLnBrk="0" hangingPunct="1">
        <a:lnSpc>
          <a:spcPct val="90000"/>
        </a:lnSpc>
        <a:spcBef>
          <a:spcPct val="0"/>
        </a:spcBef>
        <a:buNone/>
        <a:defRPr sz="3264" b="1" kern="1200" cap="all" spc="612" baseline="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b="0"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b="0"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b="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b="0"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b="0"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21" Type="http://schemas.openxmlformats.org/officeDocument/2006/relationships/image" Target="../media/image28.png"/><Relationship Id="rId34" Type="http://schemas.openxmlformats.org/officeDocument/2006/relationships/image" Target="../media/image41.png"/><Relationship Id="rId42" Type="http://schemas.openxmlformats.org/officeDocument/2006/relationships/image" Target="../media/image49.png"/><Relationship Id="rId47" Type="http://schemas.openxmlformats.org/officeDocument/2006/relationships/image" Target="../media/image54.png"/><Relationship Id="rId50" Type="http://schemas.openxmlformats.org/officeDocument/2006/relationships/image" Target="../media/image57.png"/><Relationship Id="rId55" Type="http://schemas.openxmlformats.org/officeDocument/2006/relationships/image" Target="../media/image62.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46" Type="http://schemas.openxmlformats.org/officeDocument/2006/relationships/image" Target="../media/image53.png"/><Relationship Id="rId2" Type="http://schemas.openxmlformats.org/officeDocument/2006/relationships/notesSlide" Target="../notesSlides/notesSlide18.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41" Type="http://schemas.openxmlformats.org/officeDocument/2006/relationships/image" Target="../media/image48.png"/><Relationship Id="rId54" Type="http://schemas.openxmlformats.org/officeDocument/2006/relationships/image" Target="../media/image61.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45" Type="http://schemas.openxmlformats.org/officeDocument/2006/relationships/image" Target="../media/image52.png"/><Relationship Id="rId53" Type="http://schemas.openxmlformats.org/officeDocument/2006/relationships/image" Target="../media/image60.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png"/><Relationship Id="rId57" Type="http://schemas.openxmlformats.org/officeDocument/2006/relationships/image" Target="../media/image64.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image" Target="../media/image55.png"/><Relationship Id="rId56" Type="http://schemas.openxmlformats.org/officeDocument/2006/relationships/image" Target="../media/image63.png"/><Relationship Id="rId8" Type="http://schemas.openxmlformats.org/officeDocument/2006/relationships/image" Target="../media/image15.png"/><Relationship Id="rId51" Type="http://schemas.openxmlformats.org/officeDocument/2006/relationships/image" Target="../media/image58.pn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hyperlink" Target="http://azure.com/iotstarterkits" TargetMode="External"/><Relationship Id="rId1" Type="http://schemas.openxmlformats.org/officeDocument/2006/relationships/slideLayout" Target="../slideLayouts/slideLayout5.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08" y="1287462"/>
            <a:ext cx="10058336" cy="1828786"/>
          </a:xfrm>
        </p:spPr>
        <p:txBody>
          <a:bodyPr/>
          <a:lstStyle/>
          <a:p>
            <a:r>
              <a:rPr lang="en-US" dirty="0"/>
              <a:t>Azure IoT</a:t>
            </a:r>
            <a:br>
              <a:rPr lang="en-US" dirty="0"/>
            </a:br>
            <a:r>
              <a:rPr lang="en-US" dirty="0"/>
              <a:t>Complete Cloud Offerings </a:t>
            </a:r>
            <a:br>
              <a:rPr lang="en-US" dirty="0"/>
            </a:br>
            <a:r>
              <a:rPr lang="en-US" dirty="0"/>
              <a:t>for the IoT Revolution</a:t>
            </a:r>
          </a:p>
        </p:txBody>
      </p:sp>
      <p:sp>
        <p:nvSpPr>
          <p:cNvPr id="5" name="Text Placeholder 4"/>
          <p:cNvSpPr>
            <a:spLocks noGrp="1"/>
          </p:cNvSpPr>
          <p:nvPr>
            <p:ph type="body" sz="quarter" idx="12"/>
          </p:nvPr>
        </p:nvSpPr>
        <p:spPr>
          <a:xfrm>
            <a:off x="274701" y="3955786"/>
            <a:ext cx="11885549" cy="2513276"/>
          </a:xfrm>
        </p:spPr>
        <p:txBody>
          <a:bodyPr/>
          <a:lstStyle/>
          <a:p>
            <a:r>
              <a:rPr lang="en-US" dirty="0"/>
              <a:t>Presenter Name</a:t>
            </a:r>
          </a:p>
          <a:p>
            <a:r>
              <a:rPr lang="en-US" dirty="0"/>
              <a:t>Title</a:t>
            </a:r>
          </a:p>
          <a:p>
            <a:r>
              <a:rPr lang="en-US" dirty="0"/>
              <a:t>Contact Info</a:t>
            </a:r>
          </a:p>
        </p:txBody>
      </p:sp>
    </p:spTree>
    <p:extLst>
      <p:ext uri="{BB962C8B-B14F-4D97-AF65-F5344CB8AC3E}">
        <p14:creationId xmlns:p14="http://schemas.microsoft.com/office/powerpoint/2010/main" val="88312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insights from that data…</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Tree>
    <p:extLst>
      <p:ext uri="{BB962C8B-B14F-4D97-AF65-F5344CB8AC3E}">
        <p14:creationId xmlns:p14="http://schemas.microsoft.com/office/powerpoint/2010/main" val="260228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lots of devices and data…</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6421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9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900"/>
                                        <p:tgtEl>
                                          <p:spTgt spid="6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900"/>
                                        <p:tgtEl>
                                          <p:spTgt spid="4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900"/>
                                        <p:tgtEl>
                                          <p:spTgt spid="6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900"/>
                                        <p:tgtEl>
                                          <p:spTgt spid="5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900"/>
                                        <p:tgtEl>
                                          <p:spTgt spid="5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900"/>
                                        <p:tgtEl>
                                          <p:spTgt spid="5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900"/>
                                        <p:tgtEl>
                                          <p:spTgt spid="6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9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50" grpId="0"/>
      <p:bldP spid="53" grpId="0"/>
      <p:bldP spid="56" grpId="0"/>
      <p:bldP spid="59" grpId="0"/>
      <p:bldP spid="62" grpId="0"/>
      <p:bldP spid="65" grpId="0"/>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lots of devices and data…</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9539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monitoring their data in real time…</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7944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looking for patterns and insights in the data over time…</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24885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managing and updating the software on these devices…</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410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visualizing and managing all of these services…</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038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6" name="Title 3"/>
          <p:cNvSpPr txBox="1">
            <a:spLocks/>
          </p:cNvSpPr>
          <p:nvPr/>
        </p:nvSpPr>
        <p:spPr>
          <a:xfrm>
            <a:off x="1" y="2963862"/>
            <a:ext cx="1243647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IoT can get complicated quickly</a:t>
            </a:r>
          </a:p>
        </p:txBody>
      </p:sp>
      <p:sp>
        <p:nvSpPr>
          <p:cNvPr id="7" name="Title 3"/>
          <p:cNvSpPr txBox="1">
            <a:spLocks/>
          </p:cNvSpPr>
          <p:nvPr/>
        </p:nvSpPr>
        <p:spPr>
          <a:xfrm>
            <a:off x="19065" y="4183062"/>
            <a:ext cx="1243647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And that’s where Azure comes in</a:t>
            </a:r>
          </a:p>
        </p:txBody>
      </p:sp>
    </p:spTree>
    <p:extLst>
      <p:ext uri="{BB962C8B-B14F-4D97-AF65-F5344CB8AC3E}">
        <p14:creationId xmlns:p14="http://schemas.microsoft.com/office/powerpoint/2010/main" val="63478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Our Industry Leading </a:t>
            </a:r>
            <a:br>
              <a:rPr lang="en-US" dirty="0"/>
            </a:br>
            <a:r>
              <a:rPr lang="en-US" dirty="0"/>
              <a:t>IoT Offerings</a:t>
            </a:r>
          </a:p>
        </p:txBody>
      </p:sp>
    </p:spTree>
    <p:extLst>
      <p:ext uri="{BB962C8B-B14F-4D97-AF65-F5344CB8AC3E}">
        <p14:creationId xmlns:p14="http://schemas.microsoft.com/office/powerpoint/2010/main" val="27244500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for IoT</a:t>
            </a:r>
          </a:p>
        </p:txBody>
      </p:sp>
      <p:sp>
        <p:nvSpPr>
          <p:cNvPr id="4" name="Freeform 3"/>
          <p:cNvSpPr>
            <a:spLocks noChangeAspect="1"/>
          </p:cNvSpPr>
          <p:nvPr/>
        </p:nvSpPr>
        <p:spPr bwMode="auto">
          <a:xfrm rot="5280000">
            <a:off x="824918" y="1339153"/>
            <a:ext cx="480046" cy="610410"/>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sp>
        <p:nvSpPr>
          <p:cNvPr id="7" name="Rectangle 6"/>
          <p:cNvSpPr/>
          <p:nvPr/>
        </p:nvSpPr>
        <p:spPr>
          <a:xfrm>
            <a:off x="1568449" y="132408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IoT Hub</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Connect, secure, communicate, monitor and manage billions of devices</a:t>
            </a:r>
          </a:p>
        </p:txBody>
      </p:sp>
      <p:grpSp>
        <p:nvGrpSpPr>
          <p:cNvPr id="9" name="Group 8"/>
          <p:cNvGrpSpPr/>
          <p:nvPr/>
        </p:nvGrpSpPr>
        <p:grpSpPr>
          <a:xfrm>
            <a:off x="700088" y="2278062"/>
            <a:ext cx="641349" cy="498475"/>
            <a:chOff x="1107857" y="-3310276"/>
            <a:chExt cx="641349" cy="498475"/>
          </a:xfrm>
        </p:grpSpPr>
        <p:sp>
          <p:nvSpPr>
            <p:cNvPr id="10"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1"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3"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5" name="Rectangle 14"/>
          <p:cNvSpPr/>
          <p:nvPr/>
        </p:nvSpPr>
        <p:spPr>
          <a:xfrm>
            <a:off x="1568449" y="222369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Stream Analytics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Real time stream processing for billions of IoT devices</a:t>
            </a:r>
          </a:p>
        </p:txBody>
      </p:sp>
      <p:grpSp>
        <p:nvGrpSpPr>
          <p:cNvPr id="28" name="Group 27"/>
          <p:cNvGrpSpPr/>
          <p:nvPr/>
        </p:nvGrpSpPr>
        <p:grpSpPr>
          <a:xfrm>
            <a:off x="844549" y="3212099"/>
            <a:ext cx="458787" cy="398463"/>
            <a:chOff x="2317532" y="-4150064"/>
            <a:chExt cx="458787" cy="398463"/>
          </a:xfrm>
        </p:grpSpPr>
        <p:sp>
          <p:nvSpPr>
            <p:cNvPr id="29"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0"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1"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2"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3" name="Rectangle 2"/>
          <p:cNvSpPr/>
          <p:nvPr/>
        </p:nvSpPr>
        <p:spPr>
          <a:xfrm>
            <a:off x="1570037" y="3110536"/>
            <a:ext cx="82296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Storage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Blob, SQL, DocumentDB, Data Lake.  Storage to meet every need at the scale of IoT</a:t>
            </a:r>
          </a:p>
        </p:txBody>
      </p:sp>
      <p:grpSp>
        <p:nvGrpSpPr>
          <p:cNvPr id="37" name="Group 36"/>
          <p:cNvGrpSpPr/>
          <p:nvPr/>
        </p:nvGrpSpPr>
        <p:grpSpPr>
          <a:xfrm>
            <a:off x="850629" y="4106862"/>
            <a:ext cx="508000" cy="450851"/>
            <a:chOff x="3314482" y="-4918414"/>
            <a:chExt cx="508000" cy="450850"/>
          </a:xfrm>
        </p:grpSpPr>
        <p:sp>
          <p:nvSpPr>
            <p:cNvPr id="38"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39" name="Group 38"/>
            <p:cNvGrpSpPr/>
            <p:nvPr/>
          </p:nvGrpSpPr>
          <p:grpSpPr>
            <a:xfrm>
              <a:off x="3395444" y="-4880314"/>
              <a:ext cx="363537" cy="342900"/>
              <a:chOff x="3395444" y="-4880314"/>
              <a:chExt cx="363537" cy="342900"/>
            </a:xfrm>
          </p:grpSpPr>
          <p:sp>
            <p:nvSpPr>
              <p:cNvPr id="40"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1"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2"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3"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4"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5"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6"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7"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8"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9"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0"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1"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2"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54" name="Rectangle 53"/>
          <p:cNvSpPr/>
          <p:nvPr/>
        </p:nvSpPr>
        <p:spPr>
          <a:xfrm>
            <a:off x="1570037" y="4070936"/>
            <a:ext cx="6216650" cy="806375"/>
          </a:xfrm>
          <a:prstGeom prst="rect">
            <a:avLst/>
          </a:prstGeom>
        </p:spPr>
        <p:txBody>
          <a:bodyPr>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App Service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Web and mobile apps for any platform on any device</a:t>
            </a:r>
          </a:p>
        </p:txBody>
      </p:sp>
      <p:grpSp>
        <p:nvGrpSpPr>
          <p:cNvPr id="55" name="Group 54"/>
          <p:cNvGrpSpPr/>
          <p:nvPr/>
        </p:nvGrpSpPr>
        <p:grpSpPr>
          <a:xfrm>
            <a:off x="856745" y="5074065"/>
            <a:ext cx="551330" cy="854276"/>
            <a:chOff x="8694268" y="2095333"/>
            <a:chExt cx="538477" cy="850348"/>
          </a:xfrm>
        </p:grpSpPr>
        <p:sp>
          <p:nvSpPr>
            <p:cNvPr id="56" name="Rectangle 287"/>
            <p:cNvSpPr>
              <a:spLocks noChangeArrowheads="1"/>
            </p:cNvSpPr>
            <p:nvPr/>
          </p:nvSpPr>
          <p:spPr bwMode="auto">
            <a:xfrm>
              <a:off x="8694268" y="2669956"/>
              <a:ext cx="63" cy="27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7" name="Rectangle 56"/>
            <p:cNvSpPr/>
            <p:nvPr>
              <p:custDataLst>
                <p:tags r:id="rId1"/>
              </p:custDataLst>
            </p:nvPr>
          </p:nvSpPr>
          <p:spPr bwMode="auto">
            <a:xfrm>
              <a:off x="8699209" y="2095333"/>
              <a:ext cx="533536" cy="533536"/>
            </a:xfrm>
            <a:prstGeom prst="rect">
              <a:avLst/>
            </a:prstGeom>
            <a:solidFill>
              <a:srgbClr val="0078D7"/>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grpSp>
          <p:nvGrpSpPr>
            <p:cNvPr id="58" name="Group 57"/>
            <p:cNvGrpSpPr/>
            <p:nvPr/>
          </p:nvGrpSpPr>
          <p:grpSpPr>
            <a:xfrm>
              <a:off x="8831399" y="2232704"/>
              <a:ext cx="269157" cy="280308"/>
              <a:chOff x="11472827" y="4545788"/>
              <a:chExt cx="280728" cy="284825"/>
            </a:xfrm>
          </p:grpSpPr>
          <p:sp>
            <p:nvSpPr>
              <p:cNvPr id="59" name="Rounded Rectangle 58"/>
              <p:cNvSpPr/>
              <p:nvPr/>
            </p:nvSpPr>
            <p:spPr bwMode="auto">
              <a:xfrm>
                <a:off x="11472827" y="4699141"/>
                <a:ext cx="35603" cy="80649"/>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0" name="Rounded Rectangle 59"/>
              <p:cNvSpPr/>
              <p:nvPr/>
            </p:nvSpPr>
            <p:spPr bwMode="auto">
              <a:xfrm>
                <a:off x="11527518" y="4680314"/>
                <a:ext cx="35603" cy="111152"/>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1" name="Rounded Rectangle 60"/>
              <p:cNvSpPr/>
              <p:nvPr/>
            </p:nvSpPr>
            <p:spPr bwMode="auto">
              <a:xfrm>
                <a:off x="11581398" y="4660852"/>
                <a:ext cx="35603" cy="151148"/>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2" name="Rounded Rectangle 61"/>
              <p:cNvSpPr/>
              <p:nvPr/>
            </p:nvSpPr>
            <p:spPr bwMode="auto">
              <a:xfrm>
                <a:off x="11637498" y="4643936"/>
                <a:ext cx="35603" cy="186677"/>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3" name="Freeform 62"/>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cmpd="sng" algn="ctr">
                <a:solidFill>
                  <a:srgbClr val="02162E"/>
                </a:solidFill>
                <a:prstDash val="solid"/>
                <a:headEnd type="none" w="med" len="med"/>
                <a:tailEnd type="none" w="med" len="med"/>
              </a:ln>
              <a:effectLst/>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sp>
        <p:nvSpPr>
          <p:cNvPr id="64" name="Rectangle 63"/>
          <p:cNvSpPr/>
          <p:nvPr/>
        </p:nvSpPr>
        <p:spPr>
          <a:xfrm>
            <a:off x="1570037" y="4996834"/>
            <a:ext cx="99060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Power BI</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Dashboards and data connectors to visualize any data</a:t>
            </a:r>
          </a:p>
        </p:txBody>
      </p:sp>
      <p:grpSp>
        <p:nvGrpSpPr>
          <p:cNvPr id="65" name="Group 64"/>
          <p:cNvGrpSpPr/>
          <p:nvPr/>
        </p:nvGrpSpPr>
        <p:grpSpPr>
          <a:xfrm>
            <a:off x="944291" y="6101240"/>
            <a:ext cx="425451" cy="427039"/>
            <a:chOff x="5737007" y="-3299164"/>
            <a:chExt cx="425450" cy="427038"/>
          </a:xfrm>
        </p:grpSpPr>
        <p:sp>
          <p:nvSpPr>
            <p:cNvPr id="66"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7"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69" name="Rectangle 68"/>
          <p:cNvSpPr/>
          <p:nvPr/>
        </p:nvSpPr>
        <p:spPr>
          <a:xfrm>
            <a:off x="1570037" y="6043714"/>
            <a:ext cx="104394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Logic Apps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Powerful workflows to automate business processes</a:t>
            </a:r>
          </a:p>
        </p:txBody>
      </p:sp>
      <p:sp>
        <p:nvSpPr>
          <p:cNvPr id="70" name="Rectangle 69"/>
          <p:cNvSpPr/>
          <p:nvPr/>
        </p:nvSpPr>
        <p:spPr>
          <a:xfrm>
            <a:off x="9799637" y="6043714"/>
            <a:ext cx="4573588" cy="535531"/>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And More…</a:t>
            </a:r>
          </a:p>
        </p:txBody>
      </p:sp>
    </p:spTree>
    <p:extLst>
      <p:ext uri="{BB962C8B-B14F-4D97-AF65-F5344CB8AC3E}">
        <p14:creationId xmlns:p14="http://schemas.microsoft.com/office/powerpoint/2010/main" val="1576139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5" grpId="0"/>
      <p:bldP spid="3" grpId="0"/>
      <p:bldP spid="54" grpId="0"/>
      <p:bldP spid="64" grpId="0"/>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Topics Covered</a:t>
            </a:r>
          </a:p>
        </p:txBody>
      </p:sp>
      <p:sp>
        <p:nvSpPr>
          <p:cNvPr id="6" name="Text Placeholder 5"/>
          <p:cNvSpPr>
            <a:spLocks noGrp="1"/>
          </p:cNvSpPr>
          <p:nvPr>
            <p:ph type="body" sz="quarter" idx="10"/>
          </p:nvPr>
        </p:nvSpPr>
        <p:spPr>
          <a:xfrm>
            <a:off x="350837" y="2201862"/>
            <a:ext cx="11887200" cy="2702278"/>
          </a:xfrm>
        </p:spPr>
        <p:txBody>
          <a:bodyPr vert="horz" wrap="square" lIns="146304" tIns="91440" rIns="146304" bIns="91440" rtlCol="0" anchor="t">
            <a:spAutoFit/>
          </a:bodyPr>
          <a:lstStyle/>
          <a:p>
            <a:r>
              <a:rPr lang="en-US" dirty="0"/>
              <a:t>The IoT Revolution</a:t>
            </a:r>
          </a:p>
          <a:p>
            <a:endParaRPr lang="en-US" sz="1800" dirty="0"/>
          </a:p>
          <a:p>
            <a:r>
              <a:rPr lang="en-US" dirty="0"/>
              <a:t>Our Industry Leading IoT Offerings</a:t>
            </a:r>
          </a:p>
          <a:p>
            <a:endParaRPr lang="en-US" sz="1800" dirty="0"/>
          </a:p>
          <a:p>
            <a:r>
              <a:rPr lang="en-US" dirty="0"/>
              <a:t>New Offering Announcements</a:t>
            </a:r>
          </a:p>
        </p:txBody>
      </p:sp>
    </p:spTree>
    <p:extLst>
      <p:ext uri="{BB962C8B-B14F-4D97-AF65-F5344CB8AC3E}">
        <p14:creationId xmlns:p14="http://schemas.microsoft.com/office/powerpoint/2010/main" val="398690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Group 248"/>
          <p:cNvGrpSpPr/>
          <p:nvPr/>
        </p:nvGrpSpPr>
        <p:grpSpPr>
          <a:xfrm>
            <a:off x="-251368" y="0"/>
            <a:ext cx="12855263" cy="7073174"/>
            <a:chOff x="-251368" y="0"/>
            <a:chExt cx="12855263" cy="7073174"/>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Platform Services</a:t>
              </a: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Infrastructure Services</a:t>
              </a: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OS/Server Compute</a:t>
              </a: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Datacenter Infrastructure (30 Regions, 22 Online)</a:t>
              </a: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36559" y="541203"/>
              <a:ext cx="2378439" cy="2370050"/>
              <a:chOff x="5259761" y="1539578"/>
              <a:chExt cx="2378439" cy="2370050"/>
            </a:xfrm>
          </p:grpSpPr>
          <p:sp>
            <p:nvSpPr>
              <p:cNvPr id="41" name="Rectangle 40"/>
              <p:cNvSpPr/>
              <p:nvPr/>
            </p:nvSpPr>
            <p:spPr bwMode="auto">
              <a:xfrm>
                <a:off x="5259761" y="1539578"/>
                <a:ext cx="2378439" cy="23700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and Mobile</a:t>
                </a:r>
              </a:p>
            </p:txBody>
          </p:sp>
          <p:grpSp>
            <p:nvGrpSpPr>
              <p:cNvPr id="137" name="Group 136"/>
              <p:cNvGrpSpPr/>
              <p:nvPr/>
            </p:nvGrpSpPr>
            <p:grpSpPr>
              <a:xfrm>
                <a:off x="5446969" y="2007908"/>
                <a:ext cx="1008542" cy="316971"/>
                <a:chOff x="5446969" y="2007908"/>
                <a:chExt cx="1008542" cy="316971"/>
              </a:xfrm>
            </p:grpSpPr>
            <p:sp>
              <p:nvSpPr>
                <p:cNvPr id="151" name="TextBox 150"/>
                <p:cNvSpPr txBox="1"/>
                <p:nvPr/>
              </p:nvSpPr>
              <p:spPr>
                <a:xfrm>
                  <a:off x="5796355" y="2023773"/>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 Apps</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446969" y="2007908"/>
                  <a:ext cx="286784" cy="286785"/>
                </a:xfrm>
                <a:prstGeom prst="rect">
                  <a:avLst/>
                </a:prstGeom>
              </p:spPr>
            </p:pic>
          </p:grpSp>
          <p:grpSp>
            <p:nvGrpSpPr>
              <p:cNvPr id="138" name="Group 137"/>
              <p:cNvGrpSpPr/>
              <p:nvPr/>
            </p:nvGrpSpPr>
            <p:grpSpPr>
              <a:xfrm>
                <a:off x="5414050" y="2639356"/>
                <a:ext cx="1016034" cy="291093"/>
                <a:chOff x="5414050" y="2639356"/>
                <a:chExt cx="1016034" cy="291093"/>
              </a:xfrm>
            </p:grpSpPr>
            <p:sp>
              <p:nvSpPr>
                <p:cNvPr id="153" name="TextBox 152"/>
                <p:cNvSpPr txBox="1"/>
                <p:nvPr/>
              </p:nvSpPr>
              <p:spPr>
                <a:xfrm>
                  <a:off x="5770928" y="2665660"/>
                  <a:ext cx="659156" cy="26163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414050" y="2639356"/>
                  <a:ext cx="291092" cy="291093"/>
                </a:xfrm>
                <a:prstGeom prst="rect">
                  <a:avLst/>
                </a:prstGeom>
              </p:spPr>
            </p:pic>
          </p:grpSp>
          <p:grpSp>
            <p:nvGrpSpPr>
              <p:cNvPr id="141" name="Group 140"/>
              <p:cNvGrpSpPr/>
              <p:nvPr/>
            </p:nvGrpSpPr>
            <p:grpSpPr>
              <a:xfrm>
                <a:off x="5399198" y="3283698"/>
                <a:ext cx="1007917" cy="339779"/>
                <a:chOff x="5399198" y="3283698"/>
                <a:chExt cx="1007917" cy="339779"/>
              </a:xfrm>
            </p:grpSpPr>
            <p:sp>
              <p:nvSpPr>
                <p:cNvPr id="155" name="TextBox 154"/>
                <p:cNvSpPr txBox="1"/>
                <p:nvPr/>
              </p:nvSpPr>
              <p:spPr>
                <a:xfrm>
                  <a:off x="5747959" y="3322371"/>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99198" y="3283698"/>
                  <a:ext cx="291545" cy="291546"/>
                </a:xfrm>
                <a:prstGeom prst="rect">
                  <a:avLst/>
                </a:prstGeom>
              </p:spPr>
            </p:pic>
          </p:grpSp>
          <p:grpSp>
            <p:nvGrpSpPr>
              <p:cNvPr id="139" name="Group 138"/>
              <p:cNvGrpSpPr/>
              <p:nvPr/>
            </p:nvGrpSpPr>
            <p:grpSpPr>
              <a:xfrm>
                <a:off x="6529080" y="2014604"/>
                <a:ext cx="1018326" cy="294805"/>
                <a:chOff x="6529080" y="2014604"/>
                <a:chExt cx="1018326" cy="294805"/>
              </a:xfrm>
            </p:grpSpPr>
            <p:sp>
              <p:nvSpPr>
                <p:cNvPr id="157" name="TextBox 156"/>
                <p:cNvSpPr txBox="1"/>
                <p:nvPr/>
              </p:nvSpPr>
              <p:spPr>
                <a:xfrm>
                  <a:off x="6888250" y="2034330"/>
                  <a:ext cx="659156" cy="256602"/>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 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9080" y="2014604"/>
                  <a:ext cx="294804" cy="294805"/>
                </a:xfrm>
                <a:prstGeom prst="rect">
                  <a:avLst/>
                </a:prstGeom>
              </p:spPr>
            </p:pic>
          </p:grpSp>
          <p:grpSp>
            <p:nvGrpSpPr>
              <p:cNvPr id="140" name="Group 139"/>
              <p:cNvGrpSpPr/>
              <p:nvPr/>
            </p:nvGrpSpPr>
            <p:grpSpPr>
              <a:xfrm>
                <a:off x="6521410" y="2663908"/>
                <a:ext cx="1008542" cy="308500"/>
                <a:chOff x="6521410" y="2663908"/>
                <a:chExt cx="1008542" cy="308500"/>
              </a:xfrm>
            </p:grpSpPr>
            <p:sp>
              <p:nvSpPr>
                <p:cNvPr id="159" name="TextBox 158"/>
                <p:cNvSpPr txBox="1"/>
                <p:nvPr/>
              </p:nvSpPr>
              <p:spPr>
                <a:xfrm>
                  <a:off x="6870796" y="2671302"/>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 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21410" y="2663908"/>
                  <a:ext cx="292423" cy="292423"/>
                </a:xfrm>
                <a:prstGeom prst="rect">
                  <a:avLst/>
                </a:prstGeom>
              </p:spPr>
            </p:pic>
          </p:grpSp>
          <p:grpSp>
            <p:nvGrpSpPr>
              <p:cNvPr id="142" name="Group 141"/>
              <p:cNvGrpSpPr/>
              <p:nvPr/>
            </p:nvGrpSpPr>
            <p:grpSpPr>
              <a:xfrm>
                <a:off x="6549176" y="3327450"/>
                <a:ext cx="1003560" cy="328116"/>
                <a:chOff x="6549176" y="3327450"/>
                <a:chExt cx="1003560" cy="328116"/>
              </a:xfrm>
            </p:grpSpPr>
            <p:sp>
              <p:nvSpPr>
                <p:cNvPr id="161" name="TextBox 160"/>
                <p:cNvSpPr txBox="1"/>
                <p:nvPr/>
              </p:nvSpPr>
              <p:spPr>
                <a:xfrm>
                  <a:off x="6893580" y="335446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549176" y="3327450"/>
                  <a:ext cx="289263" cy="289263"/>
                </a:xfrm>
                <a:prstGeom prst="rect">
                  <a:avLst/>
                </a:prstGeom>
              </p:spPr>
            </p:pic>
          </p:grpSp>
        </p:grpSp>
        <p:grpSp>
          <p:nvGrpSpPr>
            <p:cNvPr id="395" name="Group 394"/>
            <p:cNvGrpSpPr/>
            <p:nvPr/>
          </p:nvGrpSpPr>
          <p:grpSpPr>
            <a:xfrm>
              <a:off x="2015082" y="3603662"/>
              <a:ext cx="2091038" cy="840484"/>
              <a:chOff x="2392678" y="3336393"/>
              <a:chExt cx="2091038" cy="840484"/>
            </a:xfrm>
          </p:grpSpPr>
          <p:sp>
            <p:nvSpPr>
              <p:cNvPr id="38" name="Rectangle 37"/>
              <p:cNvSpPr/>
              <p:nvPr/>
            </p:nvSpPr>
            <p:spPr bwMode="auto">
              <a:xfrm>
                <a:off x="2392678" y="3336393"/>
                <a:ext cx="2091038"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Media &amp; CDN</a:t>
                </a:r>
              </a:p>
            </p:txBody>
          </p:sp>
          <p:grpSp>
            <p:nvGrpSpPr>
              <p:cNvPr id="343" name="Group 342"/>
              <p:cNvGrpSpPr/>
              <p:nvPr/>
            </p:nvGrpSpPr>
            <p:grpSpPr>
              <a:xfrm>
                <a:off x="3310370" y="3744970"/>
                <a:ext cx="1046674" cy="309905"/>
                <a:chOff x="3485028" y="3744970"/>
                <a:chExt cx="1046674" cy="309905"/>
              </a:xfrm>
            </p:grpSpPr>
            <p:sp>
              <p:nvSpPr>
                <p:cNvPr id="163" name="TextBox 162"/>
                <p:cNvSpPr txBox="1"/>
                <p:nvPr/>
              </p:nvSpPr>
              <p:spPr>
                <a:xfrm>
                  <a:off x="3872546" y="3744970"/>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a:t>
                  </a:r>
                  <a:b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Delivery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485028" y="3758708"/>
                  <a:ext cx="296167" cy="296167"/>
                </a:xfrm>
                <a:prstGeom prst="rect">
                  <a:avLst/>
                </a:prstGeom>
              </p:spPr>
            </p:pic>
          </p:grpSp>
          <p:grpSp>
            <p:nvGrpSpPr>
              <p:cNvPr id="342" name="Group 341"/>
              <p:cNvGrpSpPr/>
              <p:nvPr/>
            </p:nvGrpSpPr>
            <p:grpSpPr>
              <a:xfrm>
                <a:off x="2501312" y="3748786"/>
                <a:ext cx="997180" cy="301105"/>
                <a:chOff x="2850632" y="3748786"/>
                <a:chExt cx="997180" cy="301105"/>
              </a:xfrm>
            </p:grpSpPr>
            <p:sp>
              <p:nvSpPr>
                <p:cNvPr id="165" name="TextBox 164"/>
                <p:cNvSpPr txBox="1"/>
                <p:nvPr/>
              </p:nvSpPr>
              <p:spPr>
                <a:xfrm>
                  <a:off x="3188656" y="374878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850632" y="3758615"/>
                  <a:ext cx="282134" cy="282134"/>
                </a:xfrm>
                <a:prstGeom prst="rect">
                  <a:avLst/>
                </a:prstGeom>
              </p:spPr>
            </p:pic>
          </p:grpSp>
        </p:grpSp>
        <p:grpSp>
          <p:nvGrpSpPr>
            <p:cNvPr id="380" name="Group 379"/>
            <p:cNvGrpSpPr/>
            <p:nvPr/>
          </p:nvGrpSpPr>
          <p:grpSpPr>
            <a:xfrm>
              <a:off x="1997902" y="2112859"/>
              <a:ext cx="2188719" cy="1351020"/>
              <a:chOff x="3326868" y="2362886"/>
              <a:chExt cx="2188719" cy="1351020"/>
            </a:xfrm>
          </p:grpSpPr>
          <p:sp>
            <p:nvSpPr>
              <p:cNvPr id="40" name="Rectangle 39"/>
              <p:cNvSpPr/>
              <p:nvPr/>
            </p:nvSpPr>
            <p:spPr bwMode="auto">
              <a:xfrm>
                <a:off x="3326868" y="2362886"/>
                <a:ext cx="210821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a:t>
                </a:r>
              </a:p>
            </p:txBody>
          </p:sp>
          <p:grpSp>
            <p:nvGrpSpPr>
              <p:cNvPr id="377" name="Group 376"/>
              <p:cNvGrpSpPr/>
              <p:nvPr/>
            </p:nvGrpSpPr>
            <p:grpSpPr>
              <a:xfrm>
                <a:off x="4508812" y="2773724"/>
                <a:ext cx="1005586" cy="311924"/>
                <a:chOff x="4508812" y="2773724"/>
                <a:chExt cx="1005586" cy="311924"/>
              </a:xfrm>
            </p:grpSpPr>
            <p:sp>
              <p:nvSpPr>
                <p:cNvPr id="214" name="TextBox 213"/>
                <p:cNvSpPr txBox="1"/>
                <p:nvPr/>
              </p:nvSpPr>
              <p:spPr>
                <a:xfrm>
                  <a:off x="4855242" y="278454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4508812" y="2773724"/>
                  <a:ext cx="293814" cy="293814"/>
                </a:xfrm>
                <a:prstGeom prst="rect">
                  <a:avLst/>
                </a:prstGeom>
              </p:spPr>
            </p:pic>
          </p:grpSp>
          <p:grpSp>
            <p:nvGrpSpPr>
              <p:cNvPr id="378" name="Group 377"/>
              <p:cNvGrpSpPr/>
              <p:nvPr/>
            </p:nvGrpSpPr>
            <p:grpSpPr>
              <a:xfrm>
                <a:off x="3483444" y="3313178"/>
                <a:ext cx="1008307" cy="316721"/>
                <a:chOff x="3483444" y="3313178"/>
                <a:chExt cx="1008307" cy="316721"/>
              </a:xfrm>
            </p:grpSpPr>
            <p:sp>
              <p:nvSpPr>
                <p:cNvPr id="216" name="TextBox 215"/>
                <p:cNvSpPr txBox="1"/>
                <p:nvPr/>
              </p:nvSpPr>
              <p:spPr>
                <a:xfrm>
                  <a:off x="3832595"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Hybrid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3483444" y="3313178"/>
                  <a:ext cx="292125" cy="292125"/>
                </a:xfrm>
                <a:prstGeom prst="rect">
                  <a:avLst/>
                </a:prstGeom>
              </p:spPr>
            </p:pic>
          </p:grpSp>
          <p:grpSp>
            <p:nvGrpSpPr>
              <p:cNvPr id="379" name="Group 378"/>
              <p:cNvGrpSpPr/>
              <p:nvPr/>
            </p:nvGrpSpPr>
            <p:grpSpPr>
              <a:xfrm>
                <a:off x="4517160" y="3306133"/>
                <a:ext cx="998427" cy="323766"/>
                <a:chOff x="4517160" y="3306133"/>
                <a:chExt cx="998427" cy="323766"/>
              </a:xfrm>
            </p:grpSpPr>
            <p:sp>
              <p:nvSpPr>
                <p:cNvPr id="218" name="TextBox 217"/>
                <p:cNvSpPr txBox="1"/>
                <p:nvPr/>
              </p:nvSpPr>
              <p:spPr>
                <a:xfrm>
                  <a:off x="4856431"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219" name="Picture 218" descr="Service Bus.png"/>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4517160" y="3306133"/>
                  <a:ext cx="292386" cy="292386"/>
                </a:xfrm>
                <a:prstGeom prst="rect">
                  <a:avLst/>
                </a:prstGeom>
              </p:spPr>
            </p:pic>
          </p:grpSp>
          <p:grpSp>
            <p:nvGrpSpPr>
              <p:cNvPr id="376" name="Group 375"/>
              <p:cNvGrpSpPr/>
              <p:nvPr/>
            </p:nvGrpSpPr>
            <p:grpSpPr>
              <a:xfrm>
                <a:off x="3477054" y="2774918"/>
                <a:ext cx="1004745" cy="319522"/>
                <a:chOff x="3477054" y="2774918"/>
                <a:chExt cx="1004745" cy="319522"/>
              </a:xfrm>
            </p:grpSpPr>
            <p:sp>
              <p:nvSpPr>
                <p:cNvPr id="220" name="TextBox 219"/>
                <p:cNvSpPr txBox="1"/>
                <p:nvPr/>
              </p:nvSpPr>
              <p:spPr>
                <a:xfrm>
                  <a:off x="3822643"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477054" y="2774918"/>
                  <a:ext cx="292620" cy="292620"/>
                </a:xfrm>
                <a:prstGeom prst="rect">
                  <a:avLst/>
                </a:prstGeom>
              </p:spPr>
            </p:pic>
          </p:grpSp>
        </p:grpSp>
        <p:sp>
          <p:nvSpPr>
            <p:cNvPr id="71" name="Rectangle 70"/>
            <p:cNvSpPr/>
            <p:nvPr/>
          </p:nvSpPr>
          <p:spPr bwMode="auto">
            <a:xfrm>
              <a:off x="10439349" y="541203"/>
              <a:ext cx="1569938" cy="4109043"/>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Hybrid</a:t>
              </a:r>
            </a:p>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Operations</a:t>
              </a:r>
              <a:endParaRPr kumimoji="0" lang="en-US" sz="13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8" name="Group 337"/>
            <p:cNvGrpSpPr/>
            <p:nvPr/>
          </p:nvGrpSpPr>
          <p:grpSpPr>
            <a:xfrm>
              <a:off x="10697439" y="2501233"/>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2780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85147" y="3870457"/>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Site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211" name="Picture 210" descr="Site Recove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99392" y="3426129"/>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Networking</a:t>
              </a:r>
            </a:p>
          </p:txBody>
        </p:sp>
        <p:grpSp>
          <p:nvGrpSpPr>
            <p:cNvPr id="394" name="Group 393"/>
            <p:cNvGrpSpPr/>
            <p:nvPr/>
          </p:nvGrpSpPr>
          <p:grpSpPr>
            <a:xfrm>
              <a:off x="6742271" y="545953"/>
              <a:ext cx="3539738" cy="1755683"/>
              <a:chOff x="8289832" y="2910817"/>
              <a:chExt cx="3539738" cy="1755683"/>
            </a:xfrm>
          </p:grpSpPr>
          <p:sp>
            <p:nvSpPr>
              <p:cNvPr id="37" name="Rectangle 36"/>
              <p:cNvSpPr/>
              <p:nvPr/>
            </p:nvSpPr>
            <p:spPr bwMode="auto">
              <a:xfrm>
                <a:off x="8289832" y="2910817"/>
                <a:ext cx="3539738" cy="175568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10786523" y="3477738"/>
                <a:ext cx="1029708" cy="308738"/>
                <a:chOff x="10786523" y="3477738"/>
                <a:chExt cx="1029708" cy="308738"/>
              </a:xfrm>
            </p:grpSpPr>
            <p:sp>
              <p:nvSpPr>
                <p:cNvPr id="173" name="TextBox 172"/>
                <p:cNvSpPr txBox="1"/>
                <p:nvPr/>
              </p:nvSpPr>
              <p:spPr>
                <a:xfrm>
                  <a:off x="11157075" y="347773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DocumentDB</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0786523" y="3495857"/>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24689"/>
                <a:chOff x="9789813" y="4065697"/>
                <a:chExt cx="1011560" cy="324689"/>
              </a:xfrm>
            </p:grpSpPr>
            <p:sp>
              <p:nvSpPr>
                <p:cNvPr id="177" name="TextBox 176"/>
                <p:cNvSpPr txBox="1"/>
                <p:nvPr/>
              </p:nvSpPr>
              <p:spPr>
                <a:xfrm>
                  <a:off x="10142217" y="408928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10784365" y="4081793"/>
                <a:ext cx="1014773" cy="304510"/>
                <a:chOff x="10784365" y="4081793"/>
                <a:chExt cx="1014773" cy="304510"/>
              </a:xfrm>
            </p:grpSpPr>
            <p:sp>
              <p:nvSpPr>
                <p:cNvPr id="179" name="TextBox 178"/>
                <p:cNvSpPr txBox="1"/>
                <p:nvPr/>
              </p:nvSpPr>
              <p:spPr>
                <a:xfrm>
                  <a:off x="11139982" y="408519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10784365" y="4081793"/>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25"/>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337" name="Group 336"/>
            <p:cNvGrpSpPr/>
            <p:nvPr/>
          </p:nvGrpSpPr>
          <p:grpSpPr>
            <a:xfrm>
              <a:off x="10717360" y="1154655"/>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Health Monitoring</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Network</a:t>
                </a:r>
              </a:p>
            </p:txBody>
          </p:sp>
          <p:pic>
            <p:nvPicPr>
              <p:cNvPr id="227" name="Picture 226"/>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535474" y="5217867"/>
              <a:ext cx="925510" cy="359540"/>
              <a:chOff x="8640978" y="5217867"/>
              <a:chExt cx="925510" cy="359540"/>
            </a:xfrm>
          </p:grpSpPr>
          <p:sp>
            <p:nvSpPr>
              <p:cNvPr id="27" name="Rectangle 26"/>
              <p:cNvSpPr/>
              <p:nvPr/>
            </p:nvSpPr>
            <p:spPr bwMode="auto">
              <a:xfrm>
                <a:off x="8640978" y="5230981"/>
                <a:ext cx="925510"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18288" rIns="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Express</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Route</a:t>
                </a:r>
              </a:p>
            </p:txBody>
          </p:sp>
          <p:pic>
            <p:nvPicPr>
              <p:cNvPr id="228" name="Picture 227"/>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Storage</a:t>
                </a:r>
              </a:p>
            </p:txBody>
          </p:sp>
          <p:pic>
            <p:nvPicPr>
              <p:cNvPr id="232" name="Picture 231"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Files</a:t>
                </a:r>
              </a:p>
            </p:txBody>
          </p:sp>
          <p:pic>
            <p:nvPicPr>
              <p:cNvPr id="233" name="Picture 232"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pic>
            <p:nvPicPr>
              <p:cNvPr id="234" name="Picture 233"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Machines</a:t>
                </a:r>
              </a:p>
            </p:txBody>
          </p:sp>
          <p:pic>
            <p:nvPicPr>
              <p:cNvPr id="235" name="Picture 234"/>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56699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31"/>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Traffic Manager</a:t>
                </a:r>
              </a:p>
            </p:txBody>
          </p:sp>
          <p:pic>
            <p:nvPicPr>
              <p:cNvPr id="89" name="Picture 8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36576"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39" name="Group 338"/>
            <p:cNvGrpSpPr/>
            <p:nvPr/>
          </p:nvGrpSpPr>
          <p:grpSpPr>
            <a:xfrm>
              <a:off x="10686829" y="2930978"/>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330" name="Picture 329" descr="Operational Insights.png"/>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Services 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067950" y="1417769"/>
                <a:ext cx="1007741" cy="320053"/>
                <a:chOff x="3509738" y="2393814"/>
                <a:chExt cx="1007741" cy="320053"/>
              </a:xfrm>
            </p:grpSpPr>
            <p:sp>
              <p:nvSpPr>
                <p:cNvPr id="147" name="TextBox 146"/>
                <p:cNvSpPr txBox="1"/>
                <p:nvPr/>
              </p:nvSpPr>
              <p:spPr>
                <a:xfrm>
                  <a:off x="3858323" y="2393814"/>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3509738"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RemoteApp</a:t>
                  </a:r>
                </a:p>
              </p:txBody>
            </p:sp>
            <p:pic>
              <p:nvPicPr>
                <p:cNvPr id="150" name="Picture 149"/>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75" name="Group 374"/>
            <p:cNvGrpSpPr/>
            <p:nvPr/>
          </p:nvGrpSpPr>
          <p:grpSpPr>
            <a:xfrm>
              <a:off x="4231223" y="3019262"/>
              <a:ext cx="2355492" cy="1432988"/>
              <a:chOff x="8271660" y="469727"/>
              <a:chExt cx="2355492" cy="1432988"/>
            </a:xfrm>
          </p:grpSpPr>
          <p:sp>
            <p:nvSpPr>
              <p:cNvPr id="42" name="Rectangle 41"/>
              <p:cNvSpPr/>
              <p:nvPr/>
            </p:nvSpPr>
            <p:spPr bwMode="auto">
              <a:xfrm>
                <a:off x="8271660" y="469727"/>
                <a:ext cx="2355492"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894448"/>
                <a:ext cx="896892" cy="311069"/>
                <a:chOff x="10173117" y="1971218"/>
                <a:chExt cx="896892" cy="311069"/>
              </a:xfrm>
            </p:grpSpPr>
            <p:pic>
              <p:nvPicPr>
                <p:cNvPr id="273" name="Picture 272"/>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1971218"/>
                  <a:ext cx="541197"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VS Online</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Container</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nvGrpSpPr>
            <p:cNvPr id="23" name="Group 22"/>
            <p:cNvGrpSpPr/>
            <p:nvPr/>
          </p:nvGrpSpPr>
          <p:grpSpPr>
            <a:xfrm>
              <a:off x="7811112" y="5230981"/>
              <a:ext cx="691304" cy="346426"/>
              <a:chOff x="7811112" y="5230981"/>
              <a:chExt cx="691304" cy="346426"/>
            </a:xfrm>
          </p:grpSpPr>
          <p:sp>
            <p:nvSpPr>
              <p:cNvPr id="30" name="Rectangle 29"/>
              <p:cNvSpPr/>
              <p:nvPr/>
            </p:nvSpPr>
            <p:spPr bwMode="auto">
              <a:xfrm>
                <a:off x="7811112" y="5230981"/>
                <a:ext cx="691304"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DNS</a:t>
                </a:r>
              </a:p>
            </p:txBody>
          </p:sp>
          <p:pic>
            <p:nvPicPr>
              <p:cNvPr id="4" name="Picture 3"/>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VPN Gateway</a:t>
                </a:r>
              </a:p>
            </p:txBody>
          </p:sp>
          <p:pic>
            <p:nvPicPr>
              <p:cNvPr id="10" name="Picture 9"/>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Load Balancer</a:t>
                </a:r>
              </a:p>
            </p:txBody>
          </p:sp>
          <p:pic>
            <p:nvPicPr>
              <p:cNvPr id="12" name="Picture 11"/>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grpSp>
          <p:nvGrpSpPr>
            <p:cNvPr id="243" name="Group 242"/>
            <p:cNvGrpSpPr/>
            <p:nvPr/>
          </p:nvGrpSpPr>
          <p:grpSpPr>
            <a:xfrm>
              <a:off x="10708345" y="2051336"/>
              <a:ext cx="1012582" cy="321430"/>
              <a:chOff x="6813227" y="457506"/>
              <a:chExt cx="1012582" cy="321430"/>
            </a:xfrm>
          </p:grpSpPr>
          <p:sp>
            <p:nvSpPr>
              <p:cNvPr id="244" name="TextBox 243"/>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Domain Services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45" name="Picture 244"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63" name="Group 62"/>
            <p:cNvGrpSpPr/>
            <p:nvPr/>
          </p:nvGrpSpPr>
          <p:grpSpPr>
            <a:xfrm>
              <a:off x="6746387" y="2470108"/>
              <a:ext cx="3718371" cy="1982142"/>
              <a:chOff x="6746387" y="2470108"/>
              <a:chExt cx="3718371" cy="1982142"/>
            </a:xfrm>
          </p:grpSpPr>
          <p:sp>
            <p:nvSpPr>
              <p:cNvPr id="39" name="Rectangle 38"/>
              <p:cNvSpPr/>
              <p:nvPr/>
            </p:nvSpPr>
            <p:spPr bwMode="auto">
              <a:xfrm>
                <a:off x="6746387" y="2470108"/>
                <a:ext cx="3525541" cy="198214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Analytics &amp; </a:t>
                </a:r>
                <a:r>
                  <a:rPr kumimoji="0" lang="en-US" sz="1200" b="1"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IoT</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1" name="Group 380"/>
              <p:cNvGrpSpPr/>
              <p:nvPr/>
            </p:nvGrpSpPr>
            <p:grpSpPr>
              <a:xfrm>
                <a:off x="6882162" y="2915123"/>
                <a:ext cx="1011681" cy="347362"/>
                <a:chOff x="6000733" y="3432032"/>
                <a:chExt cx="1011681" cy="347362"/>
              </a:xfrm>
            </p:grpSpPr>
            <p:sp>
              <p:nvSpPr>
                <p:cNvPr id="181" name="TextBox 180"/>
                <p:cNvSpPr txBox="1"/>
                <p:nvPr/>
              </p:nvSpPr>
              <p:spPr>
                <a:xfrm>
                  <a:off x="6353258" y="347828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6000733" y="3432032"/>
                  <a:ext cx="296813" cy="296813"/>
                </a:xfrm>
                <a:prstGeom prst="rect">
                  <a:avLst/>
                </a:prstGeom>
              </p:spPr>
            </p:pic>
          </p:grpSp>
          <p:grpSp>
            <p:nvGrpSpPr>
              <p:cNvPr id="382" name="Group 381"/>
              <p:cNvGrpSpPr/>
              <p:nvPr/>
            </p:nvGrpSpPr>
            <p:grpSpPr>
              <a:xfrm>
                <a:off x="7737159" y="2963510"/>
                <a:ext cx="951185" cy="301105"/>
                <a:chOff x="6855730" y="3480419"/>
                <a:chExt cx="951185" cy="301105"/>
              </a:xfrm>
            </p:grpSpPr>
            <p:sp>
              <p:nvSpPr>
                <p:cNvPr id="183" name="TextBox 182"/>
                <p:cNvSpPr txBox="1"/>
                <p:nvPr/>
              </p:nvSpPr>
              <p:spPr>
                <a:xfrm>
                  <a:off x="7147759" y="348041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6855730" y="3501575"/>
                  <a:ext cx="248544" cy="248544"/>
                </a:xfrm>
                <a:prstGeom prst="rect">
                  <a:avLst/>
                </a:prstGeom>
              </p:spPr>
            </p:pic>
          </p:grpSp>
          <p:grpSp>
            <p:nvGrpSpPr>
              <p:cNvPr id="7" name="Group 6"/>
              <p:cNvGrpSpPr/>
              <p:nvPr/>
            </p:nvGrpSpPr>
            <p:grpSpPr>
              <a:xfrm>
                <a:off x="8577295" y="2946728"/>
                <a:ext cx="1002732" cy="320341"/>
                <a:chOff x="8577295" y="3022928"/>
                <a:chExt cx="1002732" cy="320341"/>
              </a:xfrm>
            </p:grpSpPr>
            <p:sp>
              <p:nvSpPr>
                <p:cNvPr id="185" name="TextBox 184"/>
                <p:cNvSpPr txBox="1"/>
                <p:nvPr/>
              </p:nvSpPr>
              <p:spPr>
                <a:xfrm>
                  <a:off x="8920871" y="304216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8577295" y="3022928"/>
                  <a:ext cx="310547" cy="310546"/>
                </a:xfrm>
                <a:prstGeom prst="rect">
                  <a:avLst/>
                </a:prstGeom>
              </p:spPr>
            </p:pic>
          </p:grpSp>
          <p:grpSp>
            <p:nvGrpSpPr>
              <p:cNvPr id="14" name="Group 13"/>
              <p:cNvGrpSpPr/>
              <p:nvPr/>
            </p:nvGrpSpPr>
            <p:grpSpPr>
              <a:xfrm>
                <a:off x="7143622" y="3482597"/>
                <a:ext cx="1002965" cy="334571"/>
                <a:chOff x="6886447" y="3615947"/>
                <a:chExt cx="1002965" cy="334571"/>
              </a:xfrm>
            </p:grpSpPr>
            <p:sp>
              <p:nvSpPr>
                <p:cNvPr id="187" name="TextBox 186"/>
                <p:cNvSpPr txBox="1"/>
                <p:nvPr/>
              </p:nvSpPr>
              <p:spPr>
                <a:xfrm>
                  <a:off x="7230256" y="364941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886447" y="3615947"/>
                  <a:ext cx="302121" cy="302121"/>
                </a:xfrm>
                <a:prstGeom prst="rect">
                  <a:avLst/>
                </a:prstGeom>
              </p:spPr>
            </p:pic>
          </p:grpSp>
          <p:grpSp>
            <p:nvGrpSpPr>
              <p:cNvPr id="385" name="Group 384"/>
              <p:cNvGrpSpPr/>
              <p:nvPr/>
            </p:nvGrpSpPr>
            <p:grpSpPr>
              <a:xfrm>
                <a:off x="7981457" y="3490536"/>
                <a:ext cx="1005670" cy="327678"/>
                <a:chOff x="6842853" y="4064595"/>
                <a:chExt cx="1005670" cy="327678"/>
              </a:xfrm>
            </p:grpSpPr>
            <p:sp>
              <p:nvSpPr>
                <p:cNvPr id="189" name="TextBox 188"/>
                <p:cNvSpPr txBox="1"/>
                <p:nvPr/>
              </p:nvSpPr>
              <p:spPr>
                <a:xfrm>
                  <a:off x="7189367" y="409116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6842853" y="4064595"/>
                  <a:ext cx="296417" cy="296417"/>
                </a:xfrm>
                <a:prstGeom prst="rect">
                  <a:avLst/>
                </a:prstGeom>
              </p:spPr>
            </p:pic>
          </p:grpSp>
          <p:grpSp>
            <p:nvGrpSpPr>
              <p:cNvPr id="386" name="Group 385"/>
              <p:cNvGrpSpPr/>
              <p:nvPr/>
            </p:nvGrpSpPr>
            <p:grpSpPr>
              <a:xfrm>
                <a:off x="8607766" y="4012490"/>
                <a:ext cx="989338" cy="296656"/>
                <a:chOff x="7373912" y="4453199"/>
                <a:chExt cx="989338" cy="296656"/>
              </a:xfrm>
            </p:grpSpPr>
            <p:sp>
              <p:nvSpPr>
                <p:cNvPr id="191" name="TextBox 190"/>
                <p:cNvSpPr txBox="1"/>
                <p:nvPr/>
              </p:nvSpPr>
              <p:spPr>
                <a:xfrm>
                  <a:off x="7704094" y="4468694"/>
                  <a:ext cx="659156" cy="2584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373912" y="4453199"/>
                  <a:ext cx="296656" cy="296656"/>
                </a:xfrm>
                <a:prstGeom prst="rect">
                  <a:avLst/>
                </a:prstGeom>
              </p:spPr>
            </p:pic>
          </p:grpSp>
          <p:grpSp>
            <p:nvGrpSpPr>
              <p:cNvPr id="8" name="Group 7"/>
              <p:cNvGrpSpPr/>
              <p:nvPr/>
            </p:nvGrpSpPr>
            <p:grpSpPr>
              <a:xfrm>
                <a:off x="9565545" y="2966401"/>
                <a:ext cx="899213" cy="301105"/>
                <a:chOff x="9565545" y="3042601"/>
                <a:chExt cx="899213" cy="301105"/>
              </a:xfrm>
            </p:grpSpPr>
            <p:sp>
              <p:nvSpPr>
                <p:cNvPr id="251" name="TextBox 250"/>
                <p:cNvSpPr txBox="1"/>
                <p:nvPr/>
              </p:nvSpPr>
              <p:spPr>
                <a:xfrm>
                  <a:off x="9805602" y="304260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Lake</a:t>
                  </a:r>
                </a:p>
              </p:txBody>
            </p:sp>
            <p:sp>
              <p:nvSpPr>
                <p:cNvPr id="250" name="Freeform 249"/>
                <p:cNvSpPr/>
                <p:nvPr/>
              </p:nvSpPr>
              <p:spPr bwMode="auto">
                <a:xfrm>
                  <a:off x="9565545" y="3050497"/>
                  <a:ext cx="197023" cy="271168"/>
                </a:xfrm>
                <a:custGeom>
                  <a:avLst/>
                  <a:gdLst>
                    <a:gd name="connsiteX0" fmla="*/ 438796 w 667945"/>
                    <a:gd name="connsiteY0" fmla="*/ 474896 h 919312"/>
                    <a:gd name="connsiteX1" fmla="*/ 457731 w 667945"/>
                    <a:gd name="connsiteY1" fmla="*/ 501690 h 919312"/>
                    <a:gd name="connsiteX2" fmla="*/ 503146 w 667945"/>
                    <a:gd name="connsiteY2" fmla="*/ 530902 h 919312"/>
                    <a:gd name="connsiteX3" fmla="*/ 556703 w 667945"/>
                    <a:gd name="connsiteY3" fmla="*/ 541217 h 919312"/>
                    <a:gd name="connsiteX4" fmla="*/ 560815 w 667945"/>
                    <a:gd name="connsiteY4" fmla="*/ 541217 h 919312"/>
                    <a:gd name="connsiteX5" fmla="*/ 614373 w 667945"/>
                    <a:gd name="connsiteY5" fmla="*/ 530902 h 919312"/>
                    <a:gd name="connsiteX6" fmla="*/ 659787 w 667945"/>
                    <a:gd name="connsiteY6" fmla="*/ 501690 h 919312"/>
                    <a:gd name="connsiteX7" fmla="*/ 667943 w 667945"/>
                    <a:gd name="connsiteY7" fmla="*/ 490150 h 919312"/>
                    <a:gd name="connsiteX8" fmla="*/ 667943 w 667945"/>
                    <a:gd name="connsiteY8" fmla="*/ 804964 h 919312"/>
                    <a:gd name="connsiteX9" fmla="*/ 665702 w 667945"/>
                    <a:gd name="connsiteY9" fmla="*/ 804964 h 919312"/>
                    <a:gd name="connsiteX10" fmla="*/ 667944 w 667945"/>
                    <a:gd name="connsiteY10" fmla="*/ 812105 h 919312"/>
                    <a:gd name="connsiteX11" fmla="*/ 333972 w 667945"/>
                    <a:gd name="connsiteY11" fmla="*/ 919312 h 919312"/>
                    <a:gd name="connsiteX12" fmla="*/ 0 w 667945"/>
                    <a:gd name="connsiteY12" fmla="*/ 812105 h 919312"/>
                    <a:gd name="connsiteX13" fmla="*/ 2243 w 667945"/>
                    <a:gd name="connsiteY13" fmla="*/ 804964 h 919312"/>
                    <a:gd name="connsiteX14" fmla="*/ 0 w 667945"/>
                    <a:gd name="connsiteY14" fmla="*/ 804964 h 919312"/>
                    <a:gd name="connsiteX15" fmla="*/ 0 w 667945"/>
                    <a:gd name="connsiteY15" fmla="*/ 506436 h 919312"/>
                    <a:gd name="connsiteX16" fmla="*/ 38038 w 667945"/>
                    <a:gd name="connsiteY16" fmla="*/ 530902 h 919312"/>
                    <a:gd name="connsiteX17" fmla="*/ 91595 w 667945"/>
                    <a:gd name="connsiteY17" fmla="*/ 541217 h 919312"/>
                    <a:gd name="connsiteX18" fmla="*/ 95707 w 667945"/>
                    <a:gd name="connsiteY18" fmla="*/ 541217 h 919312"/>
                    <a:gd name="connsiteX19" fmla="*/ 149265 w 667945"/>
                    <a:gd name="connsiteY19" fmla="*/ 530902 h 919312"/>
                    <a:gd name="connsiteX20" fmla="*/ 194679 w 667945"/>
                    <a:gd name="connsiteY20" fmla="*/ 501690 h 919312"/>
                    <a:gd name="connsiteX21" fmla="*/ 206242 w 667945"/>
                    <a:gd name="connsiteY21" fmla="*/ 485329 h 919312"/>
                    <a:gd name="connsiteX22" fmla="*/ 217804 w 667945"/>
                    <a:gd name="connsiteY22" fmla="*/ 501690 h 919312"/>
                    <a:gd name="connsiteX23" fmla="*/ 263219 w 667945"/>
                    <a:gd name="connsiteY23" fmla="*/ 530902 h 919312"/>
                    <a:gd name="connsiteX24" fmla="*/ 316776 w 667945"/>
                    <a:gd name="connsiteY24" fmla="*/ 541217 h 919312"/>
                    <a:gd name="connsiteX25" fmla="*/ 320888 w 667945"/>
                    <a:gd name="connsiteY25" fmla="*/ 541217 h 919312"/>
                    <a:gd name="connsiteX26" fmla="*/ 374446 w 667945"/>
                    <a:gd name="connsiteY26" fmla="*/ 530902 h 919312"/>
                    <a:gd name="connsiteX27" fmla="*/ 419860 w 667945"/>
                    <a:gd name="connsiteY27" fmla="*/ 501690 h 919312"/>
                    <a:gd name="connsiteX28" fmla="*/ 333973 w 667945"/>
                    <a:gd name="connsiteY28" fmla="*/ 35821 h 919312"/>
                    <a:gd name="connsiteX29" fmla="*/ 95251 w 667945"/>
                    <a:gd name="connsiteY29" fmla="*/ 106570 h 919312"/>
                    <a:gd name="connsiteX30" fmla="*/ 333973 w 667945"/>
                    <a:gd name="connsiteY30" fmla="*/ 177319 h 919312"/>
                    <a:gd name="connsiteX31" fmla="*/ 572695 w 667945"/>
                    <a:gd name="connsiteY31" fmla="*/ 106570 h 919312"/>
                    <a:gd name="connsiteX32" fmla="*/ 333973 w 667945"/>
                    <a:gd name="connsiteY32" fmla="*/ 35821 h 919312"/>
                    <a:gd name="connsiteX33" fmla="*/ 333973 w 667945"/>
                    <a:gd name="connsiteY33" fmla="*/ 0 h 919312"/>
                    <a:gd name="connsiteX34" fmla="*/ 661160 w 667945"/>
                    <a:gd name="connsiteY34" fmla="*/ 85601 h 919312"/>
                    <a:gd name="connsiteX35" fmla="*/ 667213 w 667945"/>
                    <a:gd name="connsiteY35" fmla="*/ 104877 h 919312"/>
                    <a:gd name="connsiteX36" fmla="*/ 667943 w 667945"/>
                    <a:gd name="connsiteY36" fmla="*/ 104877 h 919312"/>
                    <a:gd name="connsiteX37" fmla="*/ 667943 w 667945"/>
                    <a:gd name="connsiteY37" fmla="*/ 107201 h 919312"/>
                    <a:gd name="connsiteX38" fmla="*/ 667945 w 667945"/>
                    <a:gd name="connsiteY38" fmla="*/ 107207 h 919312"/>
                    <a:gd name="connsiteX39" fmla="*/ 667943 w 667945"/>
                    <a:gd name="connsiteY39" fmla="*/ 107214 h 919312"/>
                    <a:gd name="connsiteX40" fmla="*/ 667943 w 667945"/>
                    <a:gd name="connsiteY40" fmla="*/ 410649 h 919312"/>
                    <a:gd name="connsiteX41" fmla="*/ 659788 w 667945"/>
                    <a:gd name="connsiteY41" fmla="*/ 422188 h 919312"/>
                    <a:gd name="connsiteX42" fmla="*/ 558760 w 667945"/>
                    <a:gd name="connsiteY42" fmla="*/ 462111 h 919312"/>
                    <a:gd name="connsiteX43" fmla="*/ 457732 w 667945"/>
                    <a:gd name="connsiteY43" fmla="*/ 422188 h 919312"/>
                    <a:gd name="connsiteX44" fmla="*/ 438797 w 667945"/>
                    <a:gd name="connsiteY44" fmla="*/ 395394 h 919312"/>
                    <a:gd name="connsiteX45" fmla="*/ 419861 w 667945"/>
                    <a:gd name="connsiteY45" fmla="*/ 422188 h 919312"/>
                    <a:gd name="connsiteX46" fmla="*/ 318833 w 667945"/>
                    <a:gd name="connsiteY46" fmla="*/ 462111 h 919312"/>
                    <a:gd name="connsiteX47" fmla="*/ 217805 w 667945"/>
                    <a:gd name="connsiteY47" fmla="*/ 422188 h 919312"/>
                    <a:gd name="connsiteX48" fmla="*/ 206243 w 667945"/>
                    <a:gd name="connsiteY48" fmla="*/ 405827 h 919312"/>
                    <a:gd name="connsiteX49" fmla="*/ 194680 w 667945"/>
                    <a:gd name="connsiteY49" fmla="*/ 422188 h 919312"/>
                    <a:gd name="connsiteX50" fmla="*/ 93652 w 667945"/>
                    <a:gd name="connsiteY50" fmla="*/ 462111 h 919312"/>
                    <a:gd name="connsiteX51" fmla="*/ 38039 w 667945"/>
                    <a:gd name="connsiteY51" fmla="*/ 451400 h 919312"/>
                    <a:gd name="connsiteX52" fmla="*/ 0 w 667945"/>
                    <a:gd name="connsiteY52" fmla="*/ 426933 h 919312"/>
                    <a:gd name="connsiteX53" fmla="*/ 0 w 667945"/>
                    <a:gd name="connsiteY53" fmla="*/ 104877 h 919312"/>
                    <a:gd name="connsiteX54" fmla="*/ 733 w 667945"/>
                    <a:gd name="connsiteY54" fmla="*/ 104877 h 919312"/>
                    <a:gd name="connsiteX55" fmla="*/ 6786 w 667945"/>
                    <a:gd name="connsiteY55" fmla="*/ 85601 h 919312"/>
                    <a:gd name="connsiteX56" fmla="*/ 333973 w 667945"/>
                    <a:gd name="connsiteY56" fmla="*/ 0 h 91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67945" h="919312">
                      <a:moveTo>
                        <a:pt x="438796" y="474896"/>
                      </a:moveTo>
                      <a:lnTo>
                        <a:pt x="457731" y="501690"/>
                      </a:lnTo>
                      <a:cubicBezTo>
                        <a:pt x="470659" y="514024"/>
                        <a:pt x="486052" y="524004"/>
                        <a:pt x="503146" y="530902"/>
                      </a:cubicBezTo>
                      <a:lnTo>
                        <a:pt x="556703" y="541217"/>
                      </a:lnTo>
                      <a:lnTo>
                        <a:pt x="560815" y="541217"/>
                      </a:lnTo>
                      <a:lnTo>
                        <a:pt x="614373" y="530902"/>
                      </a:lnTo>
                      <a:cubicBezTo>
                        <a:pt x="631466" y="524004"/>
                        <a:pt x="646860" y="514024"/>
                        <a:pt x="659787" y="501690"/>
                      </a:cubicBezTo>
                      <a:lnTo>
                        <a:pt x="667943" y="490150"/>
                      </a:lnTo>
                      <a:lnTo>
                        <a:pt x="667943" y="804964"/>
                      </a:lnTo>
                      <a:lnTo>
                        <a:pt x="665702" y="804964"/>
                      </a:lnTo>
                      <a:lnTo>
                        <a:pt x="667944" y="812105"/>
                      </a:lnTo>
                      <a:cubicBezTo>
                        <a:pt x="667944" y="871314"/>
                        <a:pt x="518420" y="919312"/>
                        <a:pt x="333972" y="919312"/>
                      </a:cubicBezTo>
                      <a:cubicBezTo>
                        <a:pt x="149524" y="919312"/>
                        <a:pt x="0" y="871314"/>
                        <a:pt x="0" y="812105"/>
                      </a:cubicBezTo>
                      <a:lnTo>
                        <a:pt x="2243" y="804964"/>
                      </a:lnTo>
                      <a:lnTo>
                        <a:pt x="0" y="804964"/>
                      </a:lnTo>
                      <a:lnTo>
                        <a:pt x="0" y="506436"/>
                      </a:lnTo>
                      <a:lnTo>
                        <a:pt x="38038" y="530902"/>
                      </a:lnTo>
                      <a:lnTo>
                        <a:pt x="91595" y="541217"/>
                      </a:lnTo>
                      <a:lnTo>
                        <a:pt x="95707" y="541217"/>
                      </a:lnTo>
                      <a:lnTo>
                        <a:pt x="149265" y="530902"/>
                      </a:lnTo>
                      <a:cubicBezTo>
                        <a:pt x="166358" y="524004"/>
                        <a:pt x="181752" y="514024"/>
                        <a:pt x="194679" y="501690"/>
                      </a:cubicBezTo>
                      <a:lnTo>
                        <a:pt x="206242" y="485329"/>
                      </a:lnTo>
                      <a:lnTo>
                        <a:pt x="217804" y="501690"/>
                      </a:lnTo>
                      <a:cubicBezTo>
                        <a:pt x="230732" y="514024"/>
                        <a:pt x="246125" y="524004"/>
                        <a:pt x="263219" y="530902"/>
                      </a:cubicBezTo>
                      <a:lnTo>
                        <a:pt x="316776" y="541217"/>
                      </a:lnTo>
                      <a:lnTo>
                        <a:pt x="320888" y="541217"/>
                      </a:lnTo>
                      <a:lnTo>
                        <a:pt x="374446" y="530902"/>
                      </a:lnTo>
                      <a:cubicBezTo>
                        <a:pt x="391539" y="524004"/>
                        <a:pt x="406933" y="514024"/>
                        <a:pt x="419860" y="501690"/>
                      </a:cubicBezTo>
                      <a:close/>
                      <a:moveTo>
                        <a:pt x="333973" y="35821"/>
                      </a:moveTo>
                      <a:cubicBezTo>
                        <a:pt x="202130" y="35821"/>
                        <a:pt x="95251" y="67496"/>
                        <a:pt x="95251" y="106570"/>
                      </a:cubicBezTo>
                      <a:cubicBezTo>
                        <a:pt x="95251" y="145644"/>
                        <a:pt x="202130" y="177319"/>
                        <a:pt x="333973" y="177319"/>
                      </a:cubicBezTo>
                      <a:cubicBezTo>
                        <a:pt x="465816" y="177319"/>
                        <a:pt x="572695" y="145644"/>
                        <a:pt x="572695" y="106570"/>
                      </a:cubicBezTo>
                      <a:cubicBezTo>
                        <a:pt x="572695" y="67496"/>
                        <a:pt x="465816" y="35821"/>
                        <a:pt x="333973" y="35821"/>
                      </a:cubicBezTo>
                      <a:close/>
                      <a:moveTo>
                        <a:pt x="333973" y="0"/>
                      </a:moveTo>
                      <a:cubicBezTo>
                        <a:pt x="495365" y="0"/>
                        <a:pt x="630018" y="36748"/>
                        <a:pt x="661160" y="85601"/>
                      </a:cubicBezTo>
                      <a:lnTo>
                        <a:pt x="667213" y="104877"/>
                      </a:lnTo>
                      <a:lnTo>
                        <a:pt x="667943" y="104877"/>
                      </a:lnTo>
                      <a:lnTo>
                        <a:pt x="667943" y="107201"/>
                      </a:lnTo>
                      <a:lnTo>
                        <a:pt x="667945" y="107207"/>
                      </a:lnTo>
                      <a:lnTo>
                        <a:pt x="667943" y="107214"/>
                      </a:lnTo>
                      <a:lnTo>
                        <a:pt x="667943" y="410649"/>
                      </a:lnTo>
                      <a:lnTo>
                        <a:pt x="659788" y="422188"/>
                      </a:lnTo>
                      <a:cubicBezTo>
                        <a:pt x="633933" y="446855"/>
                        <a:pt x="598214" y="462111"/>
                        <a:pt x="558760" y="462111"/>
                      </a:cubicBezTo>
                      <a:cubicBezTo>
                        <a:pt x="519306" y="462111"/>
                        <a:pt x="483587" y="446855"/>
                        <a:pt x="457732" y="422188"/>
                      </a:cubicBezTo>
                      <a:lnTo>
                        <a:pt x="438797" y="395394"/>
                      </a:lnTo>
                      <a:lnTo>
                        <a:pt x="419861" y="422188"/>
                      </a:lnTo>
                      <a:cubicBezTo>
                        <a:pt x="394006" y="446855"/>
                        <a:pt x="358287" y="462111"/>
                        <a:pt x="318833" y="462111"/>
                      </a:cubicBezTo>
                      <a:cubicBezTo>
                        <a:pt x="279379" y="462111"/>
                        <a:pt x="243660" y="446855"/>
                        <a:pt x="217805" y="422188"/>
                      </a:cubicBezTo>
                      <a:lnTo>
                        <a:pt x="206243" y="405827"/>
                      </a:lnTo>
                      <a:lnTo>
                        <a:pt x="194680" y="422188"/>
                      </a:lnTo>
                      <a:cubicBezTo>
                        <a:pt x="168825" y="446855"/>
                        <a:pt x="133106" y="462111"/>
                        <a:pt x="93652" y="462111"/>
                      </a:cubicBezTo>
                      <a:cubicBezTo>
                        <a:pt x="73925" y="462111"/>
                        <a:pt x="55132" y="458297"/>
                        <a:pt x="38039" y="451400"/>
                      </a:cubicBezTo>
                      <a:lnTo>
                        <a:pt x="0" y="426933"/>
                      </a:lnTo>
                      <a:lnTo>
                        <a:pt x="0" y="104877"/>
                      </a:lnTo>
                      <a:lnTo>
                        <a:pt x="733" y="104877"/>
                      </a:lnTo>
                      <a:lnTo>
                        <a:pt x="6786" y="85601"/>
                      </a:lnTo>
                      <a:cubicBezTo>
                        <a:pt x="37928" y="36748"/>
                        <a:pt x="172581" y="0"/>
                        <a:pt x="33397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255" name="Group 254"/>
              <p:cNvGrpSpPr/>
              <p:nvPr/>
            </p:nvGrpSpPr>
            <p:grpSpPr>
              <a:xfrm>
                <a:off x="7681297" y="3997243"/>
                <a:ext cx="737589" cy="366384"/>
                <a:chOff x="7328872" y="3997243"/>
                <a:chExt cx="737589" cy="366384"/>
              </a:xfrm>
            </p:grpSpPr>
            <p:pic>
              <p:nvPicPr>
                <p:cNvPr id="6" name="Picture 5"/>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7328872" y="3997243"/>
                  <a:ext cx="309231" cy="309231"/>
                </a:xfrm>
                <a:prstGeom prst="rect">
                  <a:avLst/>
                </a:prstGeom>
              </p:spPr>
            </p:pic>
            <p:sp>
              <p:nvSpPr>
                <p:cNvPr id="248" name="TextBox 247"/>
                <p:cNvSpPr txBox="1"/>
                <p:nvPr/>
              </p:nvSpPr>
              <p:spPr>
                <a:xfrm>
                  <a:off x="7699610" y="4049446"/>
                  <a:ext cx="366851" cy="314181"/>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IoT</a:t>
                  </a: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259" name="Group 258"/>
              <p:cNvGrpSpPr/>
              <p:nvPr/>
            </p:nvGrpSpPr>
            <p:grpSpPr>
              <a:xfrm>
                <a:off x="8911462" y="3483686"/>
                <a:ext cx="1033650" cy="325042"/>
                <a:chOff x="8882887" y="3483686"/>
                <a:chExt cx="1033650" cy="325042"/>
              </a:xfrm>
            </p:grpSpPr>
            <p:sp>
              <p:nvSpPr>
                <p:cNvPr id="260" name="TextBox 259"/>
                <p:cNvSpPr txBox="1"/>
                <p:nvPr/>
              </p:nvSpPr>
              <p:spPr>
                <a:xfrm>
                  <a:off x="9257381" y="350224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261" name="Picture 260"/>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8882887" y="3483686"/>
                  <a:ext cx="325042" cy="325042"/>
                </a:xfrm>
                <a:prstGeom prst="rect">
                  <a:avLst/>
                </a:prstGeom>
              </p:spPr>
            </p:pic>
          </p:grpSp>
        </p:grpSp>
        <p:sp>
          <p:nvSpPr>
            <p:cNvPr id="75" name="Rectangle 74"/>
            <p:cNvSpPr/>
            <p:nvPr/>
          </p:nvSpPr>
          <p:spPr bwMode="auto">
            <a:xfrm>
              <a:off x="355123" y="532357"/>
              <a:ext cx="1547714" cy="4154154"/>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Security &amp; Management</a:t>
              </a:r>
            </a:p>
          </p:txBody>
        </p:sp>
        <p:grpSp>
          <p:nvGrpSpPr>
            <p:cNvPr id="334" name="Group 333"/>
            <p:cNvGrpSpPr/>
            <p:nvPr/>
          </p:nvGrpSpPr>
          <p:grpSpPr>
            <a:xfrm>
              <a:off x="559429" y="1513821"/>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Active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34327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Multi-Factor</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32241"/>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2811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509522"/>
              <a:ext cx="1006664" cy="360438"/>
              <a:chOff x="4552624" y="449871"/>
              <a:chExt cx="1006664" cy="360438"/>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4552624" y="449871"/>
                <a:ext cx="235263" cy="261402"/>
              </a:xfrm>
              <a:prstGeom prst="rect">
                <a:avLst/>
              </a:prstGeom>
            </p:spPr>
          </p:pic>
        </p:grpSp>
        <p:grpSp>
          <p:nvGrpSpPr>
            <p:cNvPr id="336" name="Group 335"/>
            <p:cNvGrpSpPr/>
            <p:nvPr/>
          </p:nvGrpSpPr>
          <p:grpSpPr>
            <a:xfrm>
              <a:off x="559429" y="3887273"/>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417" name="Group 416"/>
            <p:cNvGrpSpPr/>
            <p:nvPr/>
          </p:nvGrpSpPr>
          <p:grpSpPr>
            <a:xfrm>
              <a:off x="559429" y="4356417"/>
              <a:ext cx="1008388" cy="309244"/>
              <a:chOff x="559429" y="4065187"/>
              <a:chExt cx="1008388" cy="309244"/>
            </a:xfrm>
          </p:grpSpPr>
          <p:pic>
            <p:nvPicPr>
              <p:cNvPr id="413" name="Picture 412"/>
              <p:cNvPicPr>
                <a:picLocks noChangeAspect="1"/>
              </p:cNvPicPr>
              <p:nvPr/>
            </p:nvPicPr>
            <p:blipFill>
              <a:blip r:embed="rId56"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Image Gallery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56" name="Group 255"/>
            <p:cNvGrpSpPr/>
            <p:nvPr/>
          </p:nvGrpSpPr>
          <p:grpSpPr>
            <a:xfrm>
              <a:off x="559429" y="1904238"/>
              <a:ext cx="1012582" cy="321430"/>
              <a:chOff x="6813227" y="457506"/>
              <a:chExt cx="1012582" cy="321430"/>
            </a:xfrm>
          </p:grpSpPr>
          <p:sp>
            <p:nvSpPr>
              <p:cNvPr id="257" name="TextBox 256"/>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258" name="Picture 257"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44" name="Group 43"/>
            <p:cNvGrpSpPr/>
            <p:nvPr/>
          </p:nvGrpSpPr>
          <p:grpSpPr>
            <a:xfrm>
              <a:off x="532599" y="3107117"/>
              <a:ext cx="1025516" cy="333331"/>
              <a:chOff x="532599" y="3107117"/>
              <a:chExt cx="1025516" cy="333331"/>
            </a:xfrm>
          </p:grpSpPr>
          <p:pic>
            <p:nvPicPr>
              <p:cNvPr id="262" name="Picture 261"/>
              <p:cNvPicPr>
                <a:picLocks noChangeAspect="1"/>
              </p:cNvPicPr>
              <p:nvPr/>
            </p:nvPicPr>
            <p:blipFill>
              <a:blip r:embed="rId57" cstate="print">
                <a:biLevel thresh="25000"/>
                <a:extLst>
                  <a:ext uri="{28A0092B-C50C-407E-A947-70E740481C1C}">
                    <a14:useLocalDpi xmlns:a14="http://schemas.microsoft.com/office/drawing/2010/main" val="0"/>
                  </a:ext>
                </a:extLst>
              </a:blip>
              <a:stretch>
                <a:fillRect/>
              </a:stretch>
            </p:blipFill>
            <p:spPr>
              <a:xfrm>
                <a:off x="532599" y="3107117"/>
                <a:ext cx="333331" cy="333331"/>
              </a:xfrm>
              <a:prstGeom prst="rect">
                <a:avLst/>
              </a:prstGeom>
            </p:spPr>
          </p:pic>
          <p:sp>
            <p:nvSpPr>
              <p:cNvPr id="263" name="TextBox 262"/>
              <p:cNvSpPr txBox="1"/>
              <p:nvPr/>
            </p:nvSpPr>
            <p:spPr>
              <a:xfrm>
                <a:off x="898959" y="313894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Scheduler</a:t>
                </a:r>
              </a:p>
            </p:txBody>
          </p:sp>
        </p:grpSp>
      </p:grpSp>
    </p:spTree>
    <p:extLst>
      <p:ext uri="{BB962C8B-B14F-4D97-AF65-F5344CB8AC3E}">
        <p14:creationId xmlns:p14="http://schemas.microsoft.com/office/powerpoint/2010/main" val="1401106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5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2000"/>
                                        <p:tgtEl>
                                          <p:spTgt spid="249"/>
                                        </p:tgtEl>
                                      </p:cBhvr>
                                    </p:animEffect>
                                    <p:anim calcmode="lin" valueType="num">
                                      <p:cBhvr>
                                        <p:cTn id="8" dur="2000" fill="hold"/>
                                        <p:tgtEl>
                                          <p:spTgt spid="249"/>
                                        </p:tgtEl>
                                        <p:attrNameLst>
                                          <p:attrName>ppt_x</p:attrName>
                                        </p:attrNameLst>
                                      </p:cBhvr>
                                      <p:tavLst>
                                        <p:tav tm="0">
                                          <p:val>
                                            <p:strVal val="#ppt_x"/>
                                          </p:val>
                                        </p:tav>
                                        <p:tav tm="100000">
                                          <p:val>
                                            <p:strVal val="#ppt_x"/>
                                          </p:val>
                                        </p:tav>
                                      </p:tavLst>
                                    </p:anim>
                                    <p:anim calcmode="lin" valueType="num">
                                      <p:cBhvr>
                                        <p:cTn id="9" dur="2000" fill="hold"/>
                                        <p:tgtEl>
                                          <p:spTgt spid="2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963862"/>
            <a:ext cx="12436474" cy="917575"/>
          </a:xfrm>
        </p:spPr>
        <p:txBody>
          <a:bodyPr/>
          <a:lstStyle/>
          <a:p>
            <a:pPr algn="ctr"/>
            <a:r>
              <a:rPr lang="en-US" sz="3600" dirty="0"/>
              <a:t>Wouldn’t it be great if someone assembled this for you?</a:t>
            </a:r>
          </a:p>
        </p:txBody>
      </p:sp>
    </p:spTree>
    <p:extLst>
      <p:ext uri="{BB962C8B-B14F-4D97-AF65-F5344CB8AC3E}">
        <p14:creationId xmlns:p14="http://schemas.microsoft.com/office/powerpoint/2010/main" val="32305500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lnSpc>
                <a:spcPct val="100000"/>
              </a:lnSpc>
              <a:spcBef>
                <a:spcPts val="0"/>
              </a:spcBef>
            </a:pPr>
            <a:r>
              <a:rPr lang="en-US" dirty="0"/>
              <a:t>Azure IoT Suite</a:t>
            </a:r>
            <a:br>
              <a:rPr lang="en-US" dirty="0"/>
            </a:br>
            <a:r>
              <a:rPr lang="en-US" sz="3200" spc="0" dirty="0">
                <a:ln>
                  <a:noFill/>
                </a:ln>
                <a:gradFill>
                  <a:gsLst>
                    <a:gs pos="0">
                      <a:srgbClr val="0078D7"/>
                    </a:gs>
                    <a:gs pos="100000">
                      <a:srgbClr val="0078D7"/>
                    </a:gs>
                  </a:gsLst>
                  <a:lin ang="5400000" scaled="0"/>
                </a:gradFill>
                <a:latin typeface="Segoe UI Light" panose="020B0502040204020203" pitchFamily="34" charset="0"/>
                <a:cs typeface="Segoe UI Light" panose="020B0502040204020203" pitchFamily="34" charset="0"/>
              </a:rPr>
              <a:t>Get started in minutes &amp; customize to meet your needs</a:t>
            </a:r>
            <a:br>
              <a:rPr lang="en-US" sz="3200" spc="0" dirty="0">
                <a:ln>
                  <a:noFill/>
                </a:ln>
                <a:gradFill>
                  <a:gsLst>
                    <a:gs pos="0">
                      <a:srgbClr val="0078D7"/>
                    </a:gs>
                    <a:gs pos="100000">
                      <a:srgbClr val="0078D7"/>
                    </a:gs>
                  </a:gsLst>
                  <a:lin ang="5400000" scaled="0"/>
                </a:gradFill>
                <a:latin typeface="Segoe UI"/>
                <a:cs typeface="+mn-cs"/>
              </a:rPr>
            </a:br>
            <a:r>
              <a:rPr lang="en-US" dirty="0"/>
              <a:t> </a:t>
            </a:r>
          </a:p>
        </p:txBody>
      </p:sp>
      <p:sp>
        <p:nvSpPr>
          <p:cNvPr id="5" name="Title 1"/>
          <p:cNvSpPr txBox="1">
            <a:spLocks/>
          </p:cNvSpPr>
          <p:nvPr/>
        </p:nvSpPr>
        <p:spPr>
          <a:xfrm>
            <a:off x="427037" y="16684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b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br>
            <a:endParaRPr kumimoji="0" lang="en-US" sz="4000" b="0" i="0" u="none" strike="noStrike" kern="1200" cap="none" spc="-102" normalizeH="0" baseline="0" noProof="0" dirty="0">
              <a:ln w="3175">
                <a:noFill/>
              </a:ln>
              <a:gradFill>
                <a:gsLst>
                  <a:gs pos="0">
                    <a:srgbClr val="0078D7"/>
                  </a:gs>
                  <a:gs pos="100000">
                    <a:srgbClr val="0078D7"/>
                  </a:gs>
                </a:gsLst>
                <a:lin ang="5400000" scaled="0"/>
              </a:gradFill>
              <a:effectLst/>
              <a:uLnTx/>
              <a:uFillTx/>
              <a:latin typeface="Segoe UI Light"/>
              <a:ea typeface="+mn-ea"/>
              <a:cs typeface="Segoe UI" pitchFamily="34" charset="0"/>
            </a:endParaRPr>
          </a:p>
        </p:txBody>
      </p:sp>
      <p:sp>
        <p:nvSpPr>
          <p:cNvPr id="141"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2"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43" name="Group 142"/>
          <p:cNvGrpSpPr/>
          <p:nvPr/>
        </p:nvGrpSpPr>
        <p:grpSpPr>
          <a:xfrm>
            <a:off x="1996354" y="4126573"/>
            <a:ext cx="1054100" cy="115888"/>
            <a:chOff x="2220913" y="3722688"/>
            <a:chExt cx="1054100" cy="115888"/>
          </a:xfrm>
          <a:solidFill>
            <a:srgbClr val="505050">
              <a:lumMod val="75000"/>
            </a:srgbClr>
          </a:solidFill>
        </p:grpSpPr>
        <p:sp>
          <p:nvSpPr>
            <p:cNvPr id="144"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5"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46" name="Group 145"/>
          <p:cNvGrpSpPr/>
          <p:nvPr/>
        </p:nvGrpSpPr>
        <p:grpSpPr>
          <a:xfrm>
            <a:off x="1996353" y="4386923"/>
            <a:ext cx="1041400" cy="115888"/>
            <a:chOff x="2220913" y="3983038"/>
            <a:chExt cx="1041400" cy="115888"/>
          </a:xfrm>
        </p:grpSpPr>
        <p:sp>
          <p:nvSpPr>
            <p:cNvPr id="14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49"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50" name="Freeform 149"/>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51" name="Group 150"/>
          <p:cNvGrpSpPr/>
          <p:nvPr/>
        </p:nvGrpSpPr>
        <p:grpSpPr>
          <a:xfrm>
            <a:off x="5587266" y="4024028"/>
            <a:ext cx="517527" cy="515939"/>
            <a:chOff x="2296894" y="-3310276"/>
            <a:chExt cx="484187" cy="498475"/>
          </a:xfrm>
        </p:grpSpPr>
        <p:sp>
          <p:nvSpPr>
            <p:cNvPr id="152"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3"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4"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5"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6"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7"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8"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9"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60"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1"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2"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3"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4"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65" name="Group 164"/>
          <p:cNvGrpSpPr/>
          <p:nvPr/>
        </p:nvGrpSpPr>
        <p:grpSpPr>
          <a:xfrm>
            <a:off x="5607904" y="3184242"/>
            <a:ext cx="458787" cy="398463"/>
            <a:chOff x="2317532" y="-4150064"/>
            <a:chExt cx="458787" cy="398463"/>
          </a:xfrm>
        </p:grpSpPr>
        <p:sp>
          <p:nvSpPr>
            <p:cNvPr id="166"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7"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8"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9"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70"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1"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2"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73"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4"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5"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6" name="Group 175"/>
          <p:cNvGrpSpPr/>
          <p:nvPr/>
        </p:nvGrpSpPr>
        <p:grpSpPr>
          <a:xfrm>
            <a:off x="6154517" y="2439967"/>
            <a:ext cx="508000" cy="450851"/>
            <a:chOff x="3314482" y="-4918414"/>
            <a:chExt cx="508000" cy="450850"/>
          </a:xfrm>
        </p:grpSpPr>
        <p:sp>
          <p:nvSpPr>
            <p:cNvPr id="17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8" name="Group 177"/>
            <p:cNvGrpSpPr/>
            <p:nvPr/>
          </p:nvGrpSpPr>
          <p:grpSpPr>
            <a:xfrm>
              <a:off x="3395444" y="-4880314"/>
              <a:ext cx="363537" cy="342900"/>
              <a:chOff x="3395444" y="-4880314"/>
              <a:chExt cx="363537" cy="342900"/>
            </a:xfrm>
          </p:grpSpPr>
          <p:sp>
            <p:nvSpPr>
              <p:cNvPr id="17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192"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3"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4"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5"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6"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7"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8"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9"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0"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1" name="Group 200"/>
          <p:cNvGrpSpPr/>
          <p:nvPr/>
        </p:nvGrpSpPr>
        <p:grpSpPr>
          <a:xfrm>
            <a:off x="4398228" y="4024029"/>
            <a:ext cx="641349" cy="498475"/>
            <a:chOff x="1107857" y="-3310276"/>
            <a:chExt cx="641349" cy="498475"/>
          </a:xfrm>
        </p:grpSpPr>
        <p:sp>
          <p:nvSpPr>
            <p:cNvPr id="202"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3"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4"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5"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06"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7"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8"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9" name="Group 208"/>
          <p:cNvGrpSpPr/>
          <p:nvPr/>
        </p:nvGrpSpPr>
        <p:grpSpPr>
          <a:xfrm>
            <a:off x="9043996" y="4043965"/>
            <a:ext cx="425451" cy="427039"/>
            <a:chOff x="5737007" y="-3299164"/>
            <a:chExt cx="425450" cy="427038"/>
          </a:xfrm>
        </p:grpSpPr>
        <p:sp>
          <p:nvSpPr>
            <p:cNvPr id="210"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2"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13"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15" name="Group 214"/>
          <p:cNvGrpSpPr/>
          <p:nvPr/>
        </p:nvGrpSpPr>
        <p:grpSpPr>
          <a:xfrm>
            <a:off x="7853340" y="5082976"/>
            <a:ext cx="479425" cy="485775"/>
            <a:chOff x="4355882" y="-2354601"/>
            <a:chExt cx="479425" cy="485775"/>
          </a:xfrm>
        </p:grpSpPr>
        <p:sp>
          <p:nvSpPr>
            <p:cNvPr id="216"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7"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8"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9"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0"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1"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222" name="Group 221"/>
          <p:cNvGrpSpPr/>
          <p:nvPr/>
        </p:nvGrpSpPr>
        <p:grpSpPr>
          <a:xfrm>
            <a:off x="6490552" y="4047678"/>
            <a:ext cx="508000" cy="449263"/>
            <a:chOff x="3314482" y="-3310276"/>
            <a:chExt cx="508000" cy="449263"/>
          </a:xfrm>
        </p:grpSpPr>
        <p:sp>
          <p:nvSpPr>
            <p:cNvPr id="223"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4"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5"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6"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7"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8"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9"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0"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1"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2"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3"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4"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5"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6"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7"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247" name="Group 246"/>
          <p:cNvGrpSpPr/>
          <p:nvPr/>
        </p:nvGrpSpPr>
        <p:grpSpPr>
          <a:xfrm>
            <a:off x="9575862" y="4105880"/>
            <a:ext cx="1006107" cy="157862"/>
            <a:chOff x="2220913" y="3983038"/>
            <a:chExt cx="1041400" cy="115888"/>
          </a:xfrm>
        </p:grpSpPr>
        <p:sp>
          <p:nvSpPr>
            <p:cNvPr id="248"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9"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50" name="1 Devices - sensors"/>
          <p:cNvGrpSpPr/>
          <p:nvPr/>
        </p:nvGrpSpPr>
        <p:grpSpPr>
          <a:xfrm>
            <a:off x="-119909" y="2073757"/>
            <a:ext cx="3657869" cy="3487793"/>
            <a:chOff x="-977339" y="2485984"/>
            <a:chExt cx="3976839" cy="3501091"/>
          </a:xfrm>
        </p:grpSpPr>
        <p:sp>
          <p:nvSpPr>
            <p:cNvPr id="251" name="TextBox 250"/>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252" name="Rectangle 251"/>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3"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Rectangle 253"/>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5"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7"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8" name="Rectangle 257"/>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9"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Rectangle 259"/>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1"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2" name="Rectangle 261"/>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3"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5"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6" name="Group 265"/>
          <p:cNvGrpSpPr/>
          <p:nvPr/>
        </p:nvGrpSpPr>
        <p:grpSpPr>
          <a:xfrm rot="10800000">
            <a:off x="9596623" y="4338531"/>
            <a:ext cx="1006107" cy="158409"/>
            <a:chOff x="2220913" y="3983038"/>
            <a:chExt cx="1041400" cy="115888"/>
          </a:xfrm>
        </p:grpSpPr>
        <p:sp>
          <p:nvSpPr>
            <p:cNvPr id="26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70"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1"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2"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3"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37" name="Picture 136"/>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40019561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2179058"/>
          </a:xfrm>
        </p:spPr>
        <p:txBody>
          <a:bodyPr/>
          <a:lstStyle/>
          <a:p>
            <a:r>
              <a:rPr lang="en-US" dirty="0"/>
              <a:t>Demo:</a:t>
            </a:r>
            <a:br>
              <a:rPr lang="en-US" dirty="0"/>
            </a:br>
            <a:r>
              <a:rPr lang="en-US" dirty="0"/>
              <a:t>Azure IoT Suite</a:t>
            </a:r>
          </a:p>
        </p:txBody>
      </p:sp>
    </p:spTree>
    <p:extLst>
      <p:ext uri="{BB962C8B-B14F-4D97-AF65-F5344CB8AC3E}">
        <p14:creationId xmlns:p14="http://schemas.microsoft.com/office/powerpoint/2010/main" val="427724366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lnSpc>
                <a:spcPct val="100000"/>
              </a:lnSpc>
              <a:spcBef>
                <a:spcPts val="0"/>
              </a:spcBef>
            </a:pPr>
            <a:r>
              <a:rPr lang="en-US" dirty="0"/>
              <a:t>Azure IoT Suite</a:t>
            </a:r>
            <a:br>
              <a:rPr lang="en-US" dirty="0"/>
            </a:br>
            <a:r>
              <a:rPr lang="en-US" sz="3200" spc="0" dirty="0">
                <a:ln>
                  <a:noFill/>
                </a:ln>
                <a:gradFill>
                  <a:gsLst>
                    <a:gs pos="0">
                      <a:srgbClr val="0078D7"/>
                    </a:gs>
                    <a:gs pos="100000">
                      <a:srgbClr val="0078D7"/>
                    </a:gs>
                  </a:gsLst>
                  <a:lin ang="5400000" scaled="0"/>
                </a:gradFill>
                <a:latin typeface="Segoe UI Light" panose="020B0502040204020203" pitchFamily="34" charset="0"/>
                <a:cs typeface="Segoe UI Light" panose="020B0502040204020203" pitchFamily="34" charset="0"/>
              </a:rPr>
              <a:t>Remote Monitoring Service Architecture</a:t>
            </a:r>
            <a:br>
              <a:rPr lang="en-US" sz="3200" spc="0" dirty="0">
                <a:ln>
                  <a:noFill/>
                </a:ln>
                <a:gradFill>
                  <a:gsLst>
                    <a:gs pos="0">
                      <a:srgbClr val="0078D7"/>
                    </a:gs>
                    <a:gs pos="100000">
                      <a:srgbClr val="0078D7"/>
                    </a:gs>
                  </a:gsLst>
                  <a:lin ang="5400000" scaled="0"/>
                </a:gradFill>
                <a:latin typeface="Segoe UI"/>
                <a:cs typeface="+mn-cs"/>
              </a:rPr>
            </a:br>
            <a:r>
              <a:rPr lang="en-US" dirty="0"/>
              <a:t> </a:t>
            </a:r>
          </a:p>
        </p:txBody>
      </p:sp>
      <p:sp>
        <p:nvSpPr>
          <p:cNvPr id="5" name="Title 1"/>
          <p:cNvSpPr txBox="1">
            <a:spLocks/>
          </p:cNvSpPr>
          <p:nvPr/>
        </p:nvSpPr>
        <p:spPr>
          <a:xfrm>
            <a:off x="427037" y="16684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b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br>
            <a:endParaRPr kumimoji="0" lang="en-US" sz="4000" b="0" i="0" u="none" strike="noStrike" kern="1200" cap="none" spc="-102" normalizeH="0" baseline="0" noProof="0" dirty="0">
              <a:ln w="3175">
                <a:noFill/>
              </a:ln>
              <a:gradFill>
                <a:gsLst>
                  <a:gs pos="0">
                    <a:srgbClr val="0078D7"/>
                  </a:gs>
                  <a:gs pos="100000">
                    <a:srgbClr val="0078D7"/>
                  </a:gs>
                </a:gsLst>
                <a:lin ang="5400000" scaled="0"/>
              </a:gradFill>
              <a:effectLst/>
              <a:uLnTx/>
              <a:uFillTx/>
              <a:latin typeface="Segoe UI Light"/>
              <a:ea typeface="+mn-ea"/>
              <a:cs typeface="Segoe UI" pitchFamily="34" charset="0"/>
            </a:endParaRPr>
          </a:p>
        </p:txBody>
      </p:sp>
      <p:sp>
        <p:nvSpPr>
          <p:cNvPr id="141"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2"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43" name="Group 142"/>
          <p:cNvGrpSpPr/>
          <p:nvPr/>
        </p:nvGrpSpPr>
        <p:grpSpPr>
          <a:xfrm>
            <a:off x="1996354" y="4126573"/>
            <a:ext cx="1054100" cy="115888"/>
            <a:chOff x="2220913" y="3722688"/>
            <a:chExt cx="1054100" cy="115888"/>
          </a:xfrm>
          <a:solidFill>
            <a:srgbClr val="505050">
              <a:lumMod val="75000"/>
            </a:srgbClr>
          </a:solidFill>
        </p:grpSpPr>
        <p:sp>
          <p:nvSpPr>
            <p:cNvPr id="144"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5"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46" name="Group 145"/>
          <p:cNvGrpSpPr/>
          <p:nvPr/>
        </p:nvGrpSpPr>
        <p:grpSpPr>
          <a:xfrm>
            <a:off x="1996353" y="4386923"/>
            <a:ext cx="1041400" cy="115888"/>
            <a:chOff x="2220913" y="3983038"/>
            <a:chExt cx="1041400" cy="115888"/>
          </a:xfrm>
        </p:grpSpPr>
        <p:sp>
          <p:nvSpPr>
            <p:cNvPr id="14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49"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50" name="Freeform 149"/>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51" name="Group 150"/>
          <p:cNvGrpSpPr/>
          <p:nvPr/>
        </p:nvGrpSpPr>
        <p:grpSpPr>
          <a:xfrm>
            <a:off x="5587266" y="4024028"/>
            <a:ext cx="517527" cy="515939"/>
            <a:chOff x="2296894" y="-3310276"/>
            <a:chExt cx="484187" cy="498475"/>
          </a:xfrm>
        </p:grpSpPr>
        <p:sp>
          <p:nvSpPr>
            <p:cNvPr id="152"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3"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4"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5"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6"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7"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8"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9"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60"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1"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2"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3"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4"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65" name="Group 164"/>
          <p:cNvGrpSpPr/>
          <p:nvPr/>
        </p:nvGrpSpPr>
        <p:grpSpPr>
          <a:xfrm>
            <a:off x="5607904" y="3184242"/>
            <a:ext cx="458787" cy="398463"/>
            <a:chOff x="2317532" y="-4150064"/>
            <a:chExt cx="458787" cy="398463"/>
          </a:xfrm>
        </p:grpSpPr>
        <p:sp>
          <p:nvSpPr>
            <p:cNvPr id="166"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7"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8"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9"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70"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1"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2"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73"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4"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5"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6" name="Group 175"/>
          <p:cNvGrpSpPr/>
          <p:nvPr/>
        </p:nvGrpSpPr>
        <p:grpSpPr>
          <a:xfrm>
            <a:off x="6154517" y="2439967"/>
            <a:ext cx="508000" cy="450851"/>
            <a:chOff x="3314482" y="-4918414"/>
            <a:chExt cx="508000" cy="450850"/>
          </a:xfrm>
        </p:grpSpPr>
        <p:sp>
          <p:nvSpPr>
            <p:cNvPr id="17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8" name="Group 177"/>
            <p:cNvGrpSpPr/>
            <p:nvPr/>
          </p:nvGrpSpPr>
          <p:grpSpPr>
            <a:xfrm>
              <a:off x="3395444" y="-4880314"/>
              <a:ext cx="363537" cy="342900"/>
              <a:chOff x="3395444" y="-4880314"/>
              <a:chExt cx="363537" cy="342900"/>
            </a:xfrm>
          </p:grpSpPr>
          <p:sp>
            <p:nvSpPr>
              <p:cNvPr id="17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192"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3"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4"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5"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6"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7"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8"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9"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0"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1" name="Group 200"/>
          <p:cNvGrpSpPr/>
          <p:nvPr/>
        </p:nvGrpSpPr>
        <p:grpSpPr>
          <a:xfrm>
            <a:off x="4398228" y="4024029"/>
            <a:ext cx="641349" cy="498475"/>
            <a:chOff x="1107857" y="-3310276"/>
            <a:chExt cx="641349" cy="498475"/>
          </a:xfrm>
        </p:grpSpPr>
        <p:sp>
          <p:nvSpPr>
            <p:cNvPr id="202"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3"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4"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5"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06"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7"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8"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9" name="Group 208"/>
          <p:cNvGrpSpPr/>
          <p:nvPr/>
        </p:nvGrpSpPr>
        <p:grpSpPr>
          <a:xfrm>
            <a:off x="9043996" y="4043965"/>
            <a:ext cx="425451" cy="427039"/>
            <a:chOff x="5737007" y="-3299164"/>
            <a:chExt cx="425450" cy="427038"/>
          </a:xfrm>
        </p:grpSpPr>
        <p:sp>
          <p:nvSpPr>
            <p:cNvPr id="210"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2"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13"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15" name="Group 214"/>
          <p:cNvGrpSpPr/>
          <p:nvPr/>
        </p:nvGrpSpPr>
        <p:grpSpPr>
          <a:xfrm>
            <a:off x="7853340" y="5082976"/>
            <a:ext cx="479425" cy="485775"/>
            <a:chOff x="4355882" y="-2354601"/>
            <a:chExt cx="479425" cy="485775"/>
          </a:xfrm>
        </p:grpSpPr>
        <p:sp>
          <p:nvSpPr>
            <p:cNvPr id="216"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7"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8"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9"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0"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1"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222" name="Group 221"/>
          <p:cNvGrpSpPr/>
          <p:nvPr/>
        </p:nvGrpSpPr>
        <p:grpSpPr>
          <a:xfrm>
            <a:off x="6490552" y="4047678"/>
            <a:ext cx="508000" cy="449263"/>
            <a:chOff x="3314482" y="-3310276"/>
            <a:chExt cx="508000" cy="449263"/>
          </a:xfrm>
        </p:grpSpPr>
        <p:sp>
          <p:nvSpPr>
            <p:cNvPr id="223"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4"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5"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6"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7"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8"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9"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0"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1"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2"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3"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4"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5"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6"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7"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247" name="Group 246"/>
          <p:cNvGrpSpPr/>
          <p:nvPr/>
        </p:nvGrpSpPr>
        <p:grpSpPr>
          <a:xfrm>
            <a:off x="9575862" y="4105880"/>
            <a:ext cx="1006107" cy="157862"/>
            <a:chOff x="2220913" y="3983038"/>
            <a:chExt cx="1041400" cy="115888"/>
          </a:xfrm>
        </p:grpSpPr>
        <p:sp>
          <p:nvSpPr>
            <p:cNvPr id="248"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9"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50" name="1 Devices - sensors"/>
          <p:cNvGrpSpPr/>
          <p:nvPr/>
        </p:nvGrpSpPr>
        <p:grpSpPr>
          <a:xfrm>
            <a:off x="-119909" y="2073757"/>
            <a:ext cx="3657869" cy="3487793"/>
            <a:chOff x="-977339" y="2485984"/>
            <a:chExt cx="3976839" cy="3501091"/>
          </a:xfrm>
        </p:grpSpPr>
        <p:sp>
          <p:nvSpPr>
            <p:cNvPr id="251" name="TextBox 250"/>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252" name="Rectangle 251"/>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3"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Rectangle 253"/>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5"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7"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8" name="Rectangle 257"/>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9"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Rectangle 259"/>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1"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2" name="Rectangle 261"/>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3"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5"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6" name="Group 265"/>
          <p:cNvGrpSpPr/>
          <p:nvPr/>
        </p:nvGrpSpPr>
        <p:grpSpPr>
          <a:xfrm rot="10800000">
            <a:off x="9596623" y="4338531"/>
            <a:ext cx="1006107" cy="158409"/>
            <a:chOff x="2220913" y="3983038"/>
            <a:chExt cx="1041400" cy="115888"/>
          </a:xfrm>
        </p:grpSpPr>
        <p:sp>
          <p:nvSpPr>
            <p:cNvPr id="26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70"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1"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2"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3"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36" name="Picture 135"/>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51447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
                                        <p:tgtEl>
                                          <p:spTgt spid="150"/>
                                        </p:tgtEl>
                                      </p:cBhvr>
                                    </p:animEffect>
                                  </p:childTnLst>
                                </p:cTn>
                              </p:par>
                            </p:childTnLst>
                          </p:cTn>
                        </p:par>
                        <p:par>
                          <p:cTn id="8" fill="hold">
                            <p:stCondLst>
                              <p:cond delay="50"/>
                            </p:stCondLst>
                            <p:childTnLst>
                              <p:par>
                                <p:cTn id="9" presetID="10" presetClass="entr" presetSubtype="0" fill="hold" grpId="0"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fade">
                                      <p:cBhvr>
                                        <p:cTn id="11" dur="50"/>
                                        <p:tgtEl>
                                          <p:spTgt spid="221"/>
                                        </p:tgtEl>
                                      </p:cBhvr>
                                    </p:animEffect>
                                  </p:childTnLst>
                                </p:cTn>
                              </p:par>
                            </p:childTnLst>
                          </p:cTn>
                        </p:par>
                        <p:par>
                          <p:cTn id="12" fill="hold">
                            <p:stCondLst>
                              <p:cond delay="100"/>
                            </p:stCondLst>
                            <p:childTnLst>
                              <p:par>
                                <p:cTn id="13" presetID="10" presetClass="entr" presetSubtype="0" fill="hold" grpId="0" nodeType="after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fade">
                                      <p:cBhvr>
                                        <p:cTn id="15" dur="50"/>
                                        <p:tgtEl>
                                          <p:spTgt spid="161"/>
                                        </p:tgtEl>
                                      </p:cBhvr>
                                    </p:animEffect>
                                  </p:childTnLst>
                                </p:cTn>
                              </p:par>
                            </p:childTnLst>
                          </p:cTn>
                        </p:par>
                        <p:par>
                          <p:cTn id="16" fill="hold">
                            <p:stCondLst>
                              <p:cond delay="150"/>
                            </p:stCondLst>
                            <p:childTnLst>
                              <p:par>
                                <p:cTn id="17" presetID="10" presetClass="entr" presetSubtype="0" fill="hold" nodeType="afterEffect">
                                  <p:stCondLst>
                                    <p:cond delay="0"/>
                                  </p:stCondLst>
                                  <p:childTnLst>
                                    <p:set>
                                      <p:cBhvr>
                                        <p:cTn id="18" dur="1" fill="hold">
                                          <p:stCondLst>
                                            <p:cond delay="0"/>
                                          </p:stCondLst>
                                        </p:cTn>
                                        <p:tgtEl>
                                          <p:spTgt spid="201"/>
                                        </p:tgtEl>
                                        <p:attrNameLst>
                                          <p:attrName>style.visibility</p:attrName>
                                        </p:attrNameLst>
                                      </p:cBhvr>
                                      <p:to>
                                        <p:strVal val="visible"/>
                                      </p:to>
                                    </p:set>
                                    <p:animEffect transition="in" filter="fade">
                                      <p:cBhvr>
                                        <p:cTn id="19" dur="50"/>
                                        <p:tgtEl>
                                          <p:spTgt spid="201"/>
                                        </p:tgtEl>
                                      </p:cBhvr>
                                    </p:animEffect>
                                  </p:childTnLst>
                                </p:cTn>
                              </p:par>
                            </p:childTnLst>
                          </p:cTn>
                        </p:par>
                        <p:par>
                          <p:cTn id="20" fill="hold">
                            <p:stCondLst>
                              <p:cond delay="200"/>
                            </p:stCondLst>
                            <p:childTnLst>
                              <p:par>
                                <p:cTn id="21" presetID="10" presetClass="entr" presetSubtype="0" fill="hold" grpId="0" nodeType="afterEffect">
                                  <p:stCondLst>
                                    <p:cond delay="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50"/>
                                        <p:tgtEl>
                                          <p:spTgt spid="206"/>
                                        </p:tgtEl>
                                      </p:cBhvr>
                                    </p:animEffect>
                                  </p:childTnLst>
                                </p:cTn>
                              </p:par>
                            </p:childTnLst>
                          </p:cTn>
                        </p:par>
                        <p:par>
                          <p:cTn id="24" fill="hold">
                            <p:stCondLst>
                              <p:cond delay="250"/>
                            </p:stCondLst>
                            <p:childTnLst>
                              <p:par>
                                <p:cTn id="25" presetID="10" presetClass="entr" presetSubtype="0" fill="hold" grpId="0" nodeType="afterEffect">
                                  <p:stCondLst>
                                    <p:cond delay="0"/>
                                  </p:stCondLst>
                                  <p:childTnLst>
                                    <p:set>
                                      <p:cBhvr>
                                        <p:cTn id="26" dur="1" fill="hold">
                                          <p:stCondLst>
                                            <p:cond delay="0"/>
                                          </p:stCondLst>
                                        </p:cTn>
                                        <p:tgtEl>
                                          <p:spTgt spid="162"/>
                                        </p:tgtEl>
                                        <p:attrNameLst>
                                          <p:attrName>style.visibility</p:attrName>
                                        </p:attrNameLst>
                                      </p:cBhvr>
                                      <p:to>
                                        <p:strVal val="visible"/>
                                      </p:to>
                                    </p:set>
                                    <p:animEffect transition="in" filter="fade">
                                      <p:cBhvr>
                                        <p:cTn id="27" dur="50"/>
                                        <p:tgtEl>
                                          <p:spTgt spid="162"/>
                                        </p:tgtEl>
                                      </p:cBhvr>
                                    </p:animEffect>
                                  </p:childTnLst>
                                </p:cTn>
                              </p:par>
                            </p:childTnLst>
                          </p:cTn>
                        </p:par>
                        <p:par>
                          <p:cTn id="28" fill="hold">
                            <p:stCondLst>
                              <p:cond delay="300"/>
                            </p:stCondLst>
                            <p:childTnLst>
                              <p:par>
                                <p:cTn id="29" presetID="10" presetClass="entr" presetSubtype="0"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fade">
                                      <p:cBhvr>
                                        <p:cTn id="31" dur="50"/>
                                        <p:tgtEl>
                                          <p:spTgt spid="174"/>
                                        </p:tgtEl>
                                      </p:cBhvr>
                                    </p:animEffect>
                                  </p:childTnLst>
                                </p:cTn>
                              </p:par>
                            </p:childTnLst>
                          </p:cTn>
                        </p:par>
                        <p:par>
                          <p:cTn id="32" fill="hold">
                            <p:stCondLst>
                              <p:cond delay="350"/>
                            </p:stCondLst>
                            <p:childTnLst>
                              <p:par>
                                <p:cTn id="33" presetID="10" presetClass="entr" presetSubtype="0" fill="hold"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50"/>
                                        <p:tgtEl>
                                          <p:spTgt spid="165"/>
                                        </p:tgtEl>
                                      </p:cBhvr>
                                    </p:animEffect>
                                  </p:childTnLst>
                                </p:cTn>
                              </p:par>
                            </p:childTnLst>
                          </p:cTn>
                        </p:par>
                        <p:par>
                          <p:cTn id="36" fill="hold">
                            <p:stCondLst>
                              <p:cond delay="400"/>
                            </p:stCondLst>
                            <p:childTnLst>
                              <p:par>
                                <p:cTn id="37" presetID="10" presetClass="entr" presetSubtype="0" fill="hold" grpId="0" nodeType="afterEffect">
                                  <p:stCondLst>
                                    <p:cond delay="0"/>
                                  </p:stCondLst>
                                  <p:childTnLst>
                                    <p:set>
                                      <p:cBhvr>
                                        <p:cTn id="38" dur="1" fill="hold">
                                          <p:stCondLst>
                                            <p:cond delay="0"/>
                                          </p:stCondLst>
                                        </p:cTn>
                                        <p:tgtEl>
                                          <p:spTgt spid="170"/>
                                        </p:tgtEl>
                                        <p:attrNameLst>
                                          <p:attrName>style.visibility</p:attrName>
                                        </p:attrNameLst>
                                      </p:cBhvr>
                                      <p:to>
                                        <p:strVal val="visible"/>
                                      </p:to>
                                    </p:set>
                                    <p:animEffect transition="in" filter="fade">
                                      <p:cBhvr>
                                        <p:cTn id="39" dur="50"/>
                                        <p:tgtEl>
                                          <p:spTgt spid="170"/>
                                        </p:tgtEl>
                                      </p:cBhvr>
                                    </p:animEffect>
                                  </p:childTnLst>
                                </p:cTn>
                              </p:par>
                            </p:childTnLst>
                          </p:cTn>
                        </p:par>
                        <p:par>
                          <p:cTn id="40" fill="hold">
                            <p:stCondLst>
                              <p:cond delay="450"/>
                            </p:stCondLst>
                            <p:childTnLst>
                              <p:par>
                                <p:cTn id="41" presetID="10" presetClass="entr" presetSubtype="0" fill="hold" grpId="0" nodeType="afterEffect">
                                  <p:stCondLst>
                                    <p:cond delay="0"/>
                                  </p:stCondLst>
                                  <p:childTnLst>
                                    <p:set>
                                      <p:cBhvr>
                                        <p:cTn id="42" dur="1" fill="hold">
                                          <p:stCondLst>
                                            <p:cond delay="0"/>
                                          </p:stCondLst>
                                        </p:cTn>
                                        <p:tgtEl>
                                          <p:spTgt spid="270"/>
                                        </p:tgtEl>
                                        <p:attrNameLst>
                                          <p:attrName>style.visibility</p:attrName>
                                        </p:attrNameLst>
                                      </p:cBhvr>
                                      <p:to>
                                        <p:strVal val="visible"/>
                                      </p:to>
                                    </p:set>
                                    <p:animEffect transition="in" filter="fade">
                                      <p:cBhvr>
                                        <p:cTn id="43" dur="50"/>
                                        <p:tgtEl>
                                          <p:spTgt spid="270"/>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72"/>
                                        </p:tgtEl>
                                        <p:attrNameLst>
                                          <p:attrName>style.visibility</p:attrName>
                                        </p:attrNameLst>
                                      </p:cBhvr>
                                      <p:to>
                                        <p:strVal val="visible"/>
                                      </p:to>
                                    </p:set>
                                    <p:animEffect transition="in" filter="fade">
                                      <p:cBhvr>
                                        <p:cTn id="47" dur="50"/>
                                        <p:tgtEl>
                                          <p:spTgt spid="272"/>
                                        </p:tgtEl>
                                      </p:cBhvr>
                                    </p:animEffect>
                                  </p:childTnLst>
                                </p:cTn>
                              </p:par>
                            </p:childTnLst>
                          </p:cTn>
                        </p:par>
                        <p:par>
                          <p:cTn id="48" fill="hold">
                            <p:stCondLst>
                              <p:cond delay="550"/>
                            </p:stCondLst>
                            <p:childTnLst>
                              <p:par>
                                <p:cTn id="49" presetID="10" presetClass="entr" presetSubtype="0" fill="hold" grpId="0" nodeType="afterEffect">
                                  <p:stCondLst>
                                    <p:cond delay="0"/>
                                  </p:stCondLst>
                                  <p:childTnLst>
                                    <p:set>
                                      <p:cBhvr>
                                        <p:cTn id="50" dur="1" fill="hold">
                                          <p:stCondLst>
                                            <p:cond delay="0"/>
                                          </p:stCondLst>
                                        </p:cTn>
                                        <p:tgtEl>
                                          <p:spTgt spid="171"/>
                                        </p:tgtEl>
                                        <p:attrNameLst>
                                          <p:attrName>style.visibility</p:attrName>
                                        </p:attrNameLst>
                                      </p:cBhvr>
                                      <p:to>
                                        <p:strVal val="visible"/>
                                      </p:to>
                                    </p:set>
                                    <p:animEffect transition="in" filter="fade">
                                      <p:cBhvr>
                                        <p:cTn id="51" dur="50"/>
                                        <p:tgtEl>
                                          <p:spTgt spid="171"/>
                                        </p:tgtEl>
                                      </p:cBhvr>
                                    </p:animEffect>
                                  </p:childTnLst>
                                </p:cTn>
                              </p:par>
                            </p:childTnLst>
                          </p:cTn>
                        </p:par>
                        <p:par>
                          <p:cTn id="52" fill="hold">
                            <p:stCondLst>
                              <p:cond delay="600"/>
                            </p:stCondLst>
                            <p:childTnLst>
                              <p:par>
                                <p:cTn id="53" presetID="10" presetClass="entr" presetSubtype="0" fill="hold" grpId="0" nodeType="afterEffect">
                                  <p:stCondLst>
                                    <p:cond delay="0"/>
                                  </p:stCondLst>
                                  <p:childTnLst>
                                    <p:set>
                                      <p:cBhvr>
                                        <p:cTn id="54" dur="1" fill="hold">
                                          <p:stCondLst>
                                            <p:cond delay="0"/>
                                          </p:stCondLst>
                                        </p:cTn>
                                        <p:tgtEl>
                                          <p:spTgt spid="172"/>
                                        </p:tgtEl>
                                        <p:attrNameLst>
                                          <p:attrName>style.visibility</p:attrName>
                                        </p:attrNameLst>
                                      </p:cBhvr>
                                      <p:to>
                                        <p:strVal val="visible"/>
                                      </p:to>
                                    </p:set>
                                    <p:animEffect transition="in" filter="fade">
                                      <p:cBhvr>
                                        <p:cTn id="55" dur="50"/>
                                        <p:tgtEl>
                                          <p:spTgt spid="172"/>
                                        </p:tgtEl>
                                      </p:cBhvr>
                                    </p:animEffect>
                                  </p:childTnLst>
                                </p:cTn>
                              </p:par>
                            </p:childTnLst>
                          </p:cTn>
                        </p:par>
                        <p:par>
                          <p:cTn id="56" fill="hold">
                            <p:stCondLst>
                              <p:cond delay="650"/>
                            </p:stCondLst>
                            <p:childTnLst>
                              <p:par>
                                <p:cTn id="57" presetID="10" presetClass="entr" presetSubtype="0" fill="hold" grpId="0" nodeType="afterEffect">
                                  <p:stCondLst>
                                    <p:cond delay="0"/>
                                  </p:stCondLst>
                                  <p:childTnLst>
                                    <p:set>
                                      <p:cBhvr>
                                        <p:cTn id="58" dur="1" fill="hold">
                                          <p:stCondLst>
                                            <p:cond delay="0"/>
                                          </p:stCondLst>
                                        </p:cTn>
                                        <p:tgtEl>
                                          <p:spTgt spid="271"/>
                                        </p:tgtEl>
                                        <p:attrNameLst>
                                          <p:attrName>style.visibility</p:attrName>
                                        </p:attrNameLst>
                                      </p:cBhvr>
                                      <p:to>
                                        <p:strVal val="visible"/>
                                      </p:to>
                                    </p:set>
                                    <p:animEffect transition="in" filter="fade">
                                      <p:cBhvr>
                                        <p:cTn id="59" dur="50"/>
                                        <p:tgtEl>
                                          <p:spTgt spid="271"/>
                                        </p:tgtEl>
                                      </p:cBhvr>
                                    </p:animEffect>
                                  </p:childTnLst>
                                </p:cTn>
                              </p:par>
                            </p:childTnLst>
                          </p:cTn>
                        </p:par>
                        <p:par>
                          <p:cTn id="60" fill="hold">
                            <p:stCondLst>
                              <p:cond delay="700"/>
                            </p:stCondLst>
                            <p:childTnLst>
                              <p:par>
                                <p:cTn id="61" presetID="10" presetClass="entr" presetSubtype="0" fill="hold" grpId="0" nodeType="afterEffect">
                                  <p:stCondLst>
                                    <p:cond delay="0"/>
                                  </p:stCondLst>
                                  <p:childTnLst>
                                    <p:set>
                                      <p:cBhvr>
                                        <p:cTn id="62" dur="1" fill="hold">
                                          <p:stCondLst>
                                            <p:cond delay="0"/>
                                          </p:stCondLst>
                                        </p:cTn>
                                        <p:tgtEl>
                                          <p:spTgt spid="175"/>
                                        </p:tgtEl>
                                        <p:attrNameLst>
                                          <p:attrName>style.visibility</p:attrName>
                                        </p:attrNameLst>
                                      </p:cBhvr>
                                      <p:to>
                                        <p:strVal val="visible"/>
                                      </p:to>
                                    </p:set>
                                    <p:animEffect transition="in" filter="fade">
                                      <p:cBhvr>
                                        <p:cTn id="63" dur="50"/>
                                        <p:tgtEl>
                                          <p:spTgt spid="175"/>
                                        </p:tgtEl>
                                      </p:cBhvr>
                                    </p:animEffect>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173"/>
                                        </p:tgtEl>
                                        <p:attrNameLst>
                                          <p:attrName>style.visibility</p:attrName>
                                        </p:attrNameLst>
                                      </p:cBhvr>
                                      <p:to>
                                        <p:strVal val="visible"/>
                                      </p:to>
                                    </p:set>
                                    <p:animEffect transition="in" filter="fade">
                                      <p:cBhvr>
                                        <p:cTn id="67" dur="50"/>
                                        <p:tgtEl>
                                          <p:spTgt spid="173"/>
                                        </p:tgtEl>
                                      </p:cBhvr>
                                    </p:animEffect>
                                  </p:childTnLst>
                                </p:cTn>
                              </p:par>
                            </p:childTnLst>
                          </p:cTn>
                        </p:par>
                        <p:par>
                          <p:cTn id="68" fill="hold">
                            <p:stCondLst>
                              <p:cond delay="800"/>
                            </p:stCondLst>
                            <p:childTnLst>
                              <p:par>
                                <p:cTn id="69" presetID="10" presetClass="entr" presetSubtype="0" fill="hold" grpId="0" nodeType="afterEffect">
                                  <p:stCondLst>
                                    <p:cond delay="0"/>
                                  </p:stCondLst>
                                  <p:childTnLst>
                                    <p:set>
                                      <p:cBhvr>
                                        <p:cTn id="70" dur="1" fill="hold">
                                          <p:stCondLst>
                                            <p:cond delay="0"/>
                                          </p:stCondLst>
                                        </p:cTn>
                                        <p:tgtEl>
                                          <p:spTgt spid="273"/>
                                        </p:tgtEl>
                                        <p:attrNameLst>
                                          <p:attrName>style.visibility</p:attrName>
                                        </p:attrNameLst>
                                      </p:cBhvr>
                                      <p:to>
                                        <p:strVal val="visible"/>
                                      </p:to>
                                    </p:set>
                                    <p:animEffect transition="in" filter="fade">
                                      <p:cBhvr>
                                        <p:cTn id="71" dur="50"/>
                                        <p:tgtEl>
                                          <p:spTgt spid="273"/>
                                        </p:tgtEl>
                                      </p:cBhvr>
                                    </p:animEffect>
                                  </p:childTnLst>
                                </p:cTn>
                              </p:par>
                            </p:childTnLst>
                          </p:cTn>
                        </p:par>
                        <p:par>
                          <p:cTn id="72" fill="hold">
                            <p:stCondLst>
                              <p:cond delay="850"/>
                            </p:stCondLst>
                            <p:childTnLst>
                              <p:par>
                                <p:cTn id="73" presetID="10" presetClass="entr" presetSubtype="0" fill="hold" grpId="0" nodeType="afterEffect">
                                  <p:stCondLst>
                                    <p:cond delay="0"/>
                                  </p:stCondLst>
                                  <p:childTnLst>
                                    <p:set>
                                      <p:cBhvr>
                                        <p:cTn id="74" dur="1" fill="hold">
                                          <p:stCondLst>
                                            <p:cond delay="0"/>
                                          </p:stCondLst>
                                        </p:cTn>
                                        <p:tgtEl>
                                          <p:spTgt spid="208"/>
                                        </p:tgtEl>
                                        <p:attrNameLst>
                                          <p:attrName>style.visibility</p:attrName>
                                        </p:attrNameLst>
                                      </p:cBhvr>
                                      <p:to>
                                        <p:strVal val="visible"/>
                                      </p:to>
                                    </p:set>
                                    <p:animEffect transition="in" filter="fade">
                                      <p:cBhvr>
                                        <p:cTn id="75" dur="50"/>
                                        <p:tgtEl>
                                          <p:spTgt spid="208"/>
                                        </p:tgtEl>
                                      </p:cBhvr>
                                    </p:animEffect>
                                  </p:childTnLst>
                                </p:cTn>
                              </p:par>
                            </p:childTnLst>
                          </p:cTn>
                        </p:par>
                        <p:par>
                          <p:cTn id="76" fill="hold">
                            <p:stCondLst>
                              <p:cond delay="900"/>
                            </p:stCondLst>
                            <p:childTnLst>
                              <p:par>
                                <p:cTn id="77" presetID="10" presetClass="entr" presetSubtype="0" fill="hold" grpId="0" nodeType="afterEffect">
                                  <p:stCondLst>
                                    <p:cond delay="0"/>
                                  </p:stCondLst>
                                  <p:childTnLst>
                                    <p:set>
                                      <p:cBhvr>
                                        <p:cTn id="78" dur="1" fill="hold">
                                          <p:stCondLst>
                                            <p:cond delay="0"/>
                                          </p:stCondLst>
                                        </p:cTn>
                                        <p:tgtEl>
                                          <p:spTgt spid="207"/>
                                        </p:tgtEl>
                                        <p:attrNameLst>
                                          <p:attrName>style.visibility</p:attrName>
                                        </p:attrNameLst>
                                      </p:cBhvr>
                                      <p:to>
                                        <p:strVal val="visible"/>
                                      </p:to>
                                    </p:set>
                                    <p:animEffect transition="in" filter="fade">
                                      <p:cBhvr>
                                        <p:cTn id="79" dur="50"/>
                                        <p:tgtEl>
                                          <p:spTgt spid="207"/>
                                        </p:tgtEl>
                                      </p:cBhvr>
                                    </p:animEffect>
                                  </p:childTnLst>
                                </p:cTn>
                              </p:par>
                            </p:childTnLst>
                          </p:cTn>
                        </p:par>
                        <p:par>
                          <p:cTn id="80" fill="hold">
                            <p:stCondLst>
                              <p:cond delay="950"/>
                            </p:stCondLst>
                            <p:childTnLst>
                              <p:par>
                                <p:cTn id="81" presetID="10" presetClass="entr" presetSubtype="0" fill="hold" nodeType="afterEffect">
                                  <p:stCondLst>
                                    <p:cond delay="0"/>
                                  </p:stCondLst>
                                  <p:childTnLst>
                                    <p:set>
                                      <p:cBhvr>
                                        <p:cTn id="82" dur="1" fill="hold">
                                          <p:stCondLst>
                                            <p:cond delay="0"/>
                                          </p:stCondLst>
                                        </p:cTn>
                                        <p:tgtEl>
                                          <p:spTgt spid="151"/>
                                        </p:tgtEl>
                                        <p:attrNameLst>
                                          <p:attrName>style.visibility</p:attrName>
                                        </p:attrNameLst>
                                      </p:cBhvr>
                                      <p:to>
                                        <p:strVal val="visible"/>
                                      </p:to>
                                    </p:set>
                                    <p:animEffect transition="in" filter="fade">
                                      <p:cBhvr>
                                        <p:cTn id="83" dur="50"/>
                                        <p:tgtEl>
                                          <p:spTgt spid="151"/>
                                        </p:tgtEl>
                                      </p:cBhvr>
                                    </p:animEffec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160"/>
                                        </p:tgtEl>
                                        <p:attrNameLst>
                                          <p:attrName>style.visibility</p:attrName>
                                        </p:attrNameLst>
                                      </p:cBhvr>
                                      <p:to>
                                        <p:strVal val="visible"/>
                                      </p:to>
                                    </p:set>
                                    <p:animEffect transition="in" filter="fade">
                                      <p:cBhvr>
                                        <p:cTn id="87" dur="50"/>
                                        <p:tgtEl>
                                          <p:spTgt spid="160"/>
                                        </p:tgtEl>
                                      </p:cBhvr>
                                    </p:animEffect>
                                  </p:childTnLst>
                                </p:cTn>
                              </p:par>
                            </p:childTnLst>
                          </p:cTn>
                        </p:par>
                        <p:par>
                          <p:cTn id="88" fill="hold">
                            <p:stCondLst>
                              <p:cond delay="1050"/>
                            </p:stCondLst>
                            <p:childTnLst>
                              <p:par>
                                <p:cTn id="89" presetID="10" presetClass="entr" presetSubtype="0" fill="hold" grpId="0" nodeType="afterEffect">
                                  <p:stCondLst>
                                    <p:cond delay="0"/>
                                  </p:stCondLst>
                                  <p:childTnLst>
                                    <p:set>
                                      <p:cBhvr>
                                        <p:cTn id="90" dur="1" fill="hold">
                                          <p:stCondLst>
                                            <p:cond delay="0"/>
                                          </p:stCondLst>
                                        </p:cTn>
                                        <p:tgtEl>
                                          <p:spTgt spid="163"/>
                                        </p:tgtEl>
                                        <p:attrNameLst>
                                          <p:attrName>style.visibility</p:attrName>
                                        </p:attrNameLst>
                                      </p:cBhvr>
                                      <p:to>
                                        <p:strVal val="visible"/>
                                      </p:to>
                                    </p:set>
                                    <p:animEffect transition="in" filter="fade">
                                      <p:cBhvr>
                                        <p:cTn id="91" dur="50"/>
                                        <p:tgtEl>
                                          <p:spTgt spid="163"/>
                                        </p:tgtEl>
                                      </p:cBhvr>
                                    </p:animEffect>
                                  </p:childTnLst>
                                </p:cTn>
                              </p:par>
                            </p:childTnLst>
                          </p:cTn>
                        </p:par>
                        <p:par>
                          <p:cTn id="92" fill="hold">
                            <p:stCondLst>
                              <p:cond delay="1100"/>
                            </p:stCondLst>
                            <p:childTnLst>
                              <p:par>
                                <p:cTn id="93" presetID="10" presetClass="entr" presetSubtype="0" fill="hold" nodeType="afterEffect">
                                  <p:stCondLst>
                                    <p:cond delay="0"/>
                                  </p:stCondLst>
                                  <p:childTnLst>
                                    <p:set>
                                      <p:cBhvr>
                                        <p:cTn id="94" dur="1" fill="hold">
                                          <p:stCondLst>
                                            <p:cond delay="0"/>
                                          </p:stCondLst>
                                        </p:cTn>
                                        <p:tgtEl>
                                          <p:spTgt spid="222"/>
                                        </p:tgtEl>
                                        <p:attrNameLst>
                                          <p:attrName>style.visibility</p:attrName>
                                        </p:attrNameLst>
                                      </p:cBhvr>
                                      <p:to>
                                        <p:strVal val="visible"/>
                                      </p:to>
                                    </p:set>
                                    <p:animEffect transition="in" filter="fade">
                                      <p:cBhvr>
                                        <p:cTn id="95" dur="50"/>
                                        <p:tgtEl>
                                          <p:spTgt spid="222"/>
                                        </p:tgtEl>
                                      </p:cBhvr>
                                    </p:animEffect>
                                  </p:childTnLst>
                                </p:cTn>
                              </p:par>
                            </p:childTnLst>
                          </p:cTn>
                        </p:par>
                        <p:par>
                          <p:cTn id="96" fill="hold">
                            <p:stCondLst>
                              <p:cond delay="1150"/>
                            </p:stCondLst>
                            <p:childTnLst>
                              <p:par>
                                <p:cTn id="97" presetID="10" presetClass="entr" presetSubtype="0" fill="hold" grpId="0" nodeType="afterEffect">
                                  <p:stCondLst>
                                    <p:cond delay="0"/>
                                  </p:stCondLst>
                                  <p:childTnLst>
                                    <p:set>
                                      <p:cBhvr>
                                        <p:cTn id="98" dur="1" fill="hold">
                                          <p:stCondLst>
                                            <p:cond delay="0"/>
                                          </p:stCondLst>
                                        </p:cTn>
                                        <p:tgtEl>
                                          <p:spTgt spid="237"/>
                                        </p:tgtEl>
                                        <p:attrNameLst>
                                          <p:attrName>style.visibility</p:attrName>
                                        </p:attrNameLst>
                                      </p:cBhvr>
                                      <p:to>
                                        <p:strVal val="visible"/>
                                      </p:to>
                                    </p:set>
                                    <p:animEffect transition="in" filter="fade">
                                      <p:cBhvr>
                                        <p:cTn id="99" dur="50"/>
                                        <p:tgtEl>
                                          <p:spTgt spid="237"/>
                                        </p:tgtEl>
                                      </p:cBhvr>
                                    </p:animEffect>
                                  </p:childTnLst>
                                </p:cTn>
                              </p:par>
                            </p:childTnLst>
                          </p:cTn>
                        </p:par>
                        <p:par>
                          <p:cTn id="100" fill="hold">
                            <p:stCondLst>
                              <p:cond delay="1200"/>
                            </p:stCondLst>
                            <p:childTnLst>
                              <p:par>
                                <p:cTn id="101" presetID="10" presetClass="entr" presetSubtype="0" fill="hold" grpId="0" nodeType="afterEffect">
                                  <p:stCondLst>
                                    <p:cond delay="0"/>
                                  </p:stCondLst>
                                  <p:childTnLst>
                                    <p:set>
                                      <p:cBhvr>
                                        <p:cTn id="102" dur="1" fill="hold">
                                          <p:stCondLst>
                                            <p:cond delay="0"/>
                                          </p:stCondLst>
                                        </p:cTn>
                                        <p:tgtEl>
                                          <p:spTgt spid="164"/>
                                        </p:tgtEl>
                                        <p:attrNameLst>
                                          <p:attrName>style.visibility</p:attrName>
                                        </p:attrNameLst>
                                      </p:cBhvr>
                                      <p:to>
                                        <p:strVal val="visible"/>
                                      </p:to>
                                    </p:set>
                                    <p:animEffect transition="in" filter="fade">
                                      <p:cBhvr>
                                        <p:cTn id="103" dur="50"/>
                                        <p:tgtEl>
                                          <p:spTgt spid="164"/>
                                        </p:tgtEl>
                                      </p:cBhvr>
                                    </p:animEffect>
                                  </p:childTnLst>
                                </p:cTn>
                              </p:par>
                            </p:childTnLst>
                          </p:cTn>
                        </p:par>
                        <p:par>
                          <p:cTn id="104" fill="hold">
                            <p:stCondLst>
                              <p:cond delay="1250"/>
                            </p:stCondLst>
                            <p:childTnLst>
                              <p:par>
                                <p:cTn id="105" presetID="10" presetClass="entr" presetSubtype="0" fill="hold" grpId="0" nodeType="afterEffect">
                                  <p:stCondLst>
                                    <p:cond delay="0"/>
                                  </p:stCondLst>
                                  <p:childTnLst>
                                    <p:set>
                                      <p:cBhvr>
                                        <p:cTn id="106" dur="1" fill="hold">
                                          <p:stCondLst>
                                            <p:cond delay="0"/>
                                          </p:stCondLst>
                                        </p:cTn>
                                        <p:tgtEl>
                                          <p:spTgt spid="214"/>
                                        </p:tgtEl>
                                        <p:attrNameLst>
                                          <p:attrName>style.visibility</p:attrName>
                                        </p:attrNameLst>
                                      </p:cBhvr>
                                      <p:to>
                                        <p:strVal val="visible"/>
                                      </p:to>
                                    </p:set>
                                    <p:animEffect transition="in" filter="fade">
                                      <p:cBhvr>
                                        <p:cTn id="107" dur="50"/>
                                        <p:tgtEl>
                                          <p:spTgt spid="214"/>
                                        </p:tgtEl>
                                      </p:cBhvr>
                                    </p:animEffect>
                                  </p:childTnLst>
                                </p:cTn>
                              </p:par>
                            </p:childTnLst>
                          </p:cTn>
                        </p:par>
                        <p:par>
                          <p:cTn id="108" fill="hold">
                            <p:stCondLst>
                              <p:cond delay="1300"/>
                            </p:stCondLst>
                            <p:childTnLst>
                              <p:par>
                                <p:cTn id="109" presetID="10" presetClass="entr" presetSubtype="0" fill="hold" grpId="0" nodeType="afterEffect">
                                  <p:stCondLst>
                                    <p:cond delay="0"/>
                                  </p:stCondLst>
                                  <p:childTnLst>
                                    <p:set>
                                      <p:cBhvr>
                                        <p:cTn id="110" dur="1" fill="hold">
                                          <p:stCondLst>
                                            <p:cond delay="0"/>
                                          </p:stCondLst>
                                        </p:cTn>
                                        <p:tgtEl>
                                          <p:spTgt spid="213"/>
                                        </p:tgtEl>
                                        <p:attrNameLst>
                                          <p:attrName>style.visibility</p:attrName>
                                        </p:attrNameLst>
                                      </p:cBhvr>
                                      <p:to>
                                        <p:strVal val="visible"/>
                                      </p:to>
                                    </p:set>
                                    <p:animEffect transition="in" filter="fade">
                                      <p:cBhvr>
                                        <p:cTn id="111" dur="50"/>
                                        <p:tgtEl>
                                          <p:spTgt spid="213"/>
                                        </p:tgtEl>
                                      </p:cBhvr>
                                    </p:animEffect>
                                  </p:childTnLst>
                                </p:cTn>
                              </p:par>
                            </p:childTnLst>
                          </p:cTn>
                        </p:par>
                        <p:par>
                          <p:cTn id="112" fill="hold">
                            <p:stCondLst>
                              <p:cond delay="1350"/>
                            </p:stCondLst>
                            <p:childTnLst>
                              <p:par>
                                <p:cTn id="113" presetID="10" presetClass="entr" presetSubtype="0" fill="hold" nodeType="afterEffect">
                                  <p:stCondLst>
                                    <p:cond delay="0"/>
                                  </p:stCondLst>
                                  <p:childTnLst>
                                    <p:set>
                                      <p:cBhvr>
                                        <p:cTn id="114" dur="1" fill="hold">
                                          <p:stCondLst>
                                            <p:cond delay="0"/>
                                          </p:stCondLst>
                                        </p:cTn>
                                        <p:tgtEl>
                                          <p:spTgt spid="209"/>
                                        </p:tgtEl>
                                        <p:attrNameLst>
                                          <p:attrName>style.visibility</p:attrName>
                                        </p:attrNameLst>
                                      </p:cBhvr>
                                      <p:to>
                                        <p:strVal val="visible"/>
                                      </p:to>
                                    </p:set>
                                    <p:animEffect transition="in" filter="fade">
                                      <p:cBhvr>
                                        <p:cTn id="115" dur="50"/>
                                        <p:tgtEl>
                                          <p:spTgt spid="209"/>
                                        </p:tgtEl>
                                      </p:cBhvr>
                                    </p:animEffect>
                                  </p:childTnLst>
                                </p:cTn>
                              </p:par>
                            </p:childTnLst>
                          </p:cTn>
                        </p:par>
                        <p:par>
                          <p:cTn id="116" fill="hold">
                            <p:stCondLst>
                              <p:cond delay="1400"/>
                            </p:stCondLst>
                            <p:childTnLst>
                              <p:par>
                                <p:cTn id="117" presetID="10" presetClass="entr" presetSubtype="0" fill="hold" grpId="0" nodeType="after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fade">
                                      <p:cBhvr>
                                        <p:cTn id="119" dur="50"/>
                                        <p:tgtEl>
                                          <p:spTgt spid="212"/>
                                        </p:tgtEl>
                                      </p:cBhvr>
                                    </p:animEffect>
                                  </p:childTnLst>
                                </p:cTn>
                              </p:par>
                            </p:childTnLst>
                          </p:cTn>
                        </p:par>
                        <p:par>
                          <p:cTn id="120" fill="hold">
                            <p:stCondLst>
                              <p:cond delay="1450"/>
                            </p:stCondLst>
                            <p:childTnLst>
                              <p:par>
                                <p:cTn id="121" presetID="10" presetClass="entr" presetSubtype="0" fill="hold" nodeType="afterEffect">
                                  <p:stCondLst>
                                    <p:cond delay="0"/>
                                  </p:stCondLst>
                                  <p:childTnLst>
                                    <p:set>
                                      <p:cBhvr>
                                        <p:cTn id="122" dur="1" fill="hold">
                                          <p:stCondLst>
                                            <p:cond delay="0"/>
                                          </p:stCondLst>
                                        </p:cTn>
                                        <p:tgtEl>
                                          <p:spTgt spid="247"/>
                                        </p:tgtEl>
                                        <p:attrNameLst>
                                          <p:attrName>style.visibility</p:attrName>
                                        </p:attrNameLst>
                                      </p:cBhvr>
                                      <p:to>
                                        <p:strVal val="visible"/>
                                      </p:to>
                                    </p:set>
                                    <p:animEffect transition="in" filter="fade">
                                      <p:cBhvr>
                                        <p:cTn id="123" dur="50"/>
                                        <p:tgtEl>
                                          <p:spTgt spid="247"/>
                                        </p:tgtEl>
                                      </p:cBhvr>
                                    </p:animEffect>
                                  </p:childTnLst>
                                </p:cTn>
                              </p:par>
                            </p:childTnLst>
                          </p:cTn>
                        </p:par>
                        <p:par>
                          <p:cTn id="124" fill="hold">
                            <p:stCondLst>
                              <p:cond delay="1500"/>
                            </p:stCondLst>
                            <p:childTnLst>
                              <p:par>
                                <p:cTn id="125" presetID="10" presetClass="entr" presetSubtype="0" fill="hold" nodeType="afterEffect">
                                  <p:stCondLst>
                                    <p:cond delay="0"/>
                                  </p:stCondLst>
                                  <p:childTnLst>
                                    <p:set>
                                      <p:cBhvr>
                                        <p:cTn id="126" dur="1" fill="hold">
                                          <p:stCondLst>
                                            <p:cond delay="0"/>
                                          </p:stCondLst>
                                        </p:cTn>
                                        <p:tgtEl>
                                          <p:spTgt spid="266"/>
                                        </p:tgtEl>
                                        <p:attrNameLst>
                                          <p:attrName>style.visibility</p:attrName>
                                        </p:attrNameLst>
                                      </p:cBhvr>
                                      <p:to>
                                        <p:strVal val="visible"/>
                                      </p:to>
                                    </p:set>
                                    <p:animEffect transition="in" filter="fade">
                                      <p:cBhvr>
                                        <p:cTn id="127" dur="50"/>
                                        <p:tgtEl>
                                          <p:spTgt spid="266"/>
                                        </p:tgtEl>
                                      </p:cBhvr>
                                    </p:animEffect>
                                  </p:childTnLst>
                                </p:cTn>
                              </p:par>
                            </p:childTnLst>
                          </p:cTn>
                        </p:par>
                        <p:par>
                          <p:cTn id="128" fill="hold">
                            <p:stCondLst>
                              <p:cond delay="1550"/>
                            </p:stCondLst>
                            <p:childTnLst>
                              <p:par>
                                <p:cTn id="129" presetID="10" presetClass="entr" presetSubtype="0" fill="hold" grpId="0" nodeType="afterEffect">
                                  <p:stCondLst>
                                    <p:cond delay="0"/>
                                  </p:stCondLst>
                                  <p:childTnLst>
                                    <p:set>
                                      <p:cBhvr>
                                        <p:cTn id="130" dur="1" fill="hold">
                                          <p:stCondLst>
                                            <p:cond delay="0"/>
                                          </p:stCondLst>
                                        </p:cTn>
                                        <p:tgtEl>
                                          <p:spTgt spid="149"/>
                                        </p:tgtEl>
                                        <p:attrNameLst>
                                          <p:attrName>style.visibility</p:attrName>
                                        </p:attrNameLst>
                                      </p:cBhvr>
                                      <p:to>
                                        <p:strVal val="visible"/>
                                      </p:to>
                                    </p:set>
                                    <p:animEffect transition="in" filter="fade">
                                      <p:cBhvr>
                                        <p:cTn id="131" dur="50"/>
                                        <p:tgtEl>
                                          <p:spTgt spid="149"/>
                                        </p:tgtEl>
                                      </p:cBhvr>
                                    </p:animEffect>
                                  </p:childTnLst>
                                </p:cTn>
                              </p:par>
                            </p:childTnLst>
                          </p:cTn>
                        </p:par>
                        <p:par>
                          <p:cTn id="132" fill="hold">
                            <p:stCondLst>
                              <p:cond delay="1600"/>
                            </p:stCondLst>
                            <p:childTnLst>
                              <p:par>
                                <p:cTn id="133" presetID="10" presetClass="entr" presetSubtype="0" fill="hold" nodeType="afterEffect">
                                  <p:stCondLst>
                                    <p:cond delay="0"/>
                                  </p:stCondLst>
                                  <p:childTnLst>
                                    <p:set>
                                      <p:cBhvr>
                                        <p:cTn id="134" dur="1" fill="hold">
                                          <p:stCondLst>
                                            <p:cond delay="0"/>
                                          </p:stCondLst>
                                        </p:cTn>
                                        <p:tgtEl>
                                          <p:spTgt spid="176"/>
                                        </p:tgtEl>
                                        <p:attrNameLst>
                                          <p:attrName>style.visibility</p:attrName>
                                        </p:attrNameLst>
                                      </p:cBhvr>
                                      <p:to>
                                        <p:strVal val="visible"/>
                                      </p:to>
                                    </p:set>
                                    <p:animEffect transition="in" filter="fade">
                                      <p:cBhvr>
                                        <p:cTn id="135" dur="50"/>
                                        <p:tgtEl>
                                          <p:spTgt spid="176"/>
                                        </p:tgtEl>
                                      </p:cBhvr>
                                    </p:animEffect>
                                  </p:childTnLst>
                                </p:cTn>
                              </p:par>
                            </p:childTnLst>
                          </p:cTn>
                        </p:par>
                        <p:par>
                          <p:cTn id="136" fill="hold">
                            <p:stCondLst>
                              <p:cond delay="1650"/>
                            </p:stCondLst>
                            <p:childTnLst>
                              <p:par>
                                <p:cTn id="137" presetID="10" presetClass="entr" presetSubtype="0" fill="hold" grpId="0" nodeType="afterEffect">
                                  <p:stCondLst>
                                    <p:cond delay="0"/>
                                  </p:stCondLst>
                                  <p:childTnLst>
                                    <p:set>
                                      <p:cBhvr>
                                        <p:cTn id="138" dur="1" fill="hold">
                                          <p:stCondLst>
                                            <p:cond delay="0"/>
                                          </p:stCondLst>
                                        </p:cTn>
                                        <p:tgtEl>
                                          <p:spTgt spid="192"/>
                                        </p:tgtEl>
                                        <p:attrNameLst>
                                          <p:attrName>style.visibility</p:attrName>
                                        </p:attrNameLst>
                                      </p:cBhvr>
                                      <p:to>
                                        <p:strVal val="visible"/>
                                      </p:to>
                                    </p:set>
                                    <p:animEffect transition="in" filter="fade">
                                      <p:cBhvr>
                                        <p:cTn id="139" dur="50"/>
                                        <p:tgtEl>
                                          <p:spTgt spid="192"/>
                                        </p:tgtEl>
                                      </p:cBhvr>
                                    </p:animEffect>
                                  </p:childTnLst>
                                </p:cTn>
                              </p:par>
                            </p:childTnLst>
                          </p:cTn>
                        </p:par>
                        <p:par>
                          <p:cTn id="140" fill="hold">
                            <p:stCondLst>
                              <p:cond delay="1700"/>
                            </p:stCondLst>
                            <p:childTnLst>
                              <p:par>
                                <p:cTn id="141" presetID="10" presetClass="entr" presetSubtype="0" fill="hold" grpId="0" nodeType="afterEffect">
                                  <p:stCondLst>
                                    <p:cond delay="0"/>
                                  </p:stCondLst>
                                  <p:childTnLst>
                                    <p:set>
                                      <p:cBhvr>
                                        <p:cTn id="142" dur="1" fill="hold">
                                          <p:stCondLst>
                                            <p:cond delay="0"/>
                                          </p:stCondLst>
                                        </p:cTn>
                                        <p:tgtEl>
                                          <p:spTgt spid="197"/>
                                        </p:tgtEl>
                                        <p:attrNameLst>
                                          <p:attrName>style.visibility</p:attrName>
                                        </p:attrNameLst>
                                      </p:cBhvr>
                                      <p:to>
                                        <p:strVal val="visible"/>
                                      </p:to>
                                    </p:set>
                                    <p:animEffect transition="in" filter="fade">
                                      <p:cBhvr>
                                        <p:cTn id="143" dur="50"/>
                                        <p:tgtEl>
                                          <p:spTgt spid="197"/>
                                        </p:tgtEl>
                                      </p:cBhvr>
                                    </p:animEffect>
                                  </p:childTnLst>
                                </p:cTn>
                              </p:par>
                            </p:childTnLst>
                          </p:cTn>
                        </p:par>
                        <p:par>
                          <p:cTn id="144" fill="hold">
                            <p:stCondLst>
                              <p:cond delay="1750"/>
                            </p:stCondLst>
                            <p:childTnLst>
                              <p:par>
                                <p:cTn id="145" presetID="10" presetClass="entr" presetSubtype="0" fill="hold" grpId="0" nodeType="afterEffect">
                                  <p:stCondLst>
                                    <p:cond delay="0"/>
                                  </p:stCondLst>
                                  <p:childTnLst>
                                    <p:set>
                                      <p:cBhvr>
                                        <p:cTn id="146" dur="1" fill="hold">
                                          <p:stCondLst>
                                            <p:cond delay="0"/>
                                          </p:stCondLst>
                                        </p:cTn>
                                        <p:tgtEl>
                                          <p:spTgt spid="198"/>
                                        </p:tgtEl>
                                        <p:attrNameLst>
                                          <p:attrName>style.visibility</p:attrName>
                                        </p:attrNameLst>
                                      </p:cBhvr>
                                      <p:to>
                                        <p:strVal val="visible"/>
                                      </p:to>
                                    </p:set>
                                    <p:animEffect transition="in" filter="fade">
                                      <p:cBhvr>
                                        <p:cTn id="147" dur="50"/>
                                        <p:tgtEl>
                                          <p:spTgt spid="198"/>
                                        </p:tgtEl>
                                      </p:cBhvr>
                                    </p:animEffect>
                                  </p:childTnLst>
                                </p:cTn>
                              </p:par>
                            </p:childTnLst>
                          </p:cTn>
                        </p:par>
                        <p:par>
                          <p:cTn id="148" fill="hold">
                            <p:stCondLst>
                              <p:cond delay="1800"/>
                            </p:stCondLst>
                            <p:childTnLst>
                              <p:par>
                                <p:cTn id="149" presetID="10" presetClass="entr" presetSubtype="0" fill="hold" grpId="0" nodeType="afterEffect">
                                  <p:stCondLst>
                                    <p:cond delay="0"/>
                                  </p:stCondLst>
                                  <p:childTnLst>
                                    <p:set>
                                      <p:cBhvr>
                                        <p:cTn id="150" dur="1" fill="hold">
                                          <p:stCondLst>
                                            <p:cond delay="0"/>
                                          </p:stCondLst>
                                        </p:cTn>
                                        <p:tgtEl>
                                          <p:spTgt spid="195"/>
                                        </p:tgtEl>
                                        <p:attrNameLst>
                                          <p:attrName>style.visibility</p:attrName>
                                        </p:attrNameLst>
                                      </p:cBhvr>
                                      <p:to>
                                        <p:strVal val="visible"/>
                                      </p:to>
                                    </p:set>
                                    <p:animEffect transition="in" filter="fade">
                                      <p:cBhvr>
                                        <p:cTn id="151" dur="50"/>
                                        <p:tgtEl>
                                          <p:spTgt spid="195"/>
                                        </p:tgtEl>
                                      </p:cBhvr>
                                    </p:animEffect>
                                  </p:childTnLst>
                                </p:cTn>
                              </p:par>
                            </p:childTnLst>
                          </p:cTn>
                        </p:par>
                        <p:par>
                          <p:cTn id="152" fill="hold">
                            <p:stCondLst>
                              <p:cond delay="1850"/>
                            </p:stCondLst>
                            <p:childTnLst>
                              <p:par>
                                <p:cTn id="153" presetID="10" presetClass="entr" presetSubtype="0" fill="hold" grpId="0" nodeType="afterEffect">
                                  <p:stCondLst>
                                    <p:cond delay="0"/>
                                  </p:stCondLst>
                                  <p:childTnLst>
                                    <p:set>
                                      <p:cBhvr>
                                        <p:cTn id="154" dur="1" fill="hold">
                                          <p:stCondLst>
                                            <p:cond delay="0"/>
                                          </p:stCondLst>
                                        </p:cTn>
                                        <p:tgtEl>
                                          <p:spTgt spid="194"/>
                                        </p:tgtEl>
                                        <p:attrNameLst>
                                          <p:attrName>style.visibility</p:attrName>
                                        </p:attrNameLst>
                                      </p:cBhvr>
                                      <p:to>
                                        <p:strVal val="visible"/>
                                      </p:to>
                                    </p:set>
                                    <p:animEffect transition="in" filter="fade">
                                      <p:cBhvr>
                                        <p:cTn id="155" dur="50"/>
                                        <p:tgtEl>
                                          <p:spTgt spid="194"/>
                                        </p:tgtEl>
                                      </p:cBhvr>
                                    </p:animEffect>
                                  </p:childTnLst>
                                </p:cTn>
                              </p:par>
                            </p:childTnLst>
                          </p:cTn>
                        </p:par>
                        <p:par>
                          <p:cTn id="156" fill="hold">
                            <p:stCondLst>
                              <p:cond delay="1900"/>
                            </p:stCondLst>
                            <p:childTnLst>
                              <p:par>
                                <p:cTn id="157" presetID="10" presetClass="entr" presetSubtype="0" fill="hold" grpId="0" nodeType="afterEffect">
                                  <p:stCondLst>
                                    <p:cond delay="0"/>
                                  </p:stCondLst>
                                  <p:childTnLst>
                                    <p:set>
                                      <p:cBhvr>
                                        <p:cTn id="158" dur="1" fill="hold">
                                          <p:stCondLst>
                                            <p:cond delay="0"/>
                                          </p:stCondLst>
                                        </p:cTn>
                                        <p:tgtEl>
                                          <p:spTgt spid="193"/>
                                        </p:tgtEl>
                                        <p:attrNameLst>
                                          <p:attrName>style.visibility</p:attrName>
                                        </p:attrNameLst>
                                      </p:cBhvr>
                                      <p:to>
                                        <p:strVal val="visible"/>
                                      </p:to>
                                    </p:set>
                                    <p:animEffect transition="in" filter="fade">
                                      <p:cBhvr>
                                        <p:cTn id="159" dur="50"/>
                                        <p:tgtEl>
                                          <p:spTgt spid="193"/>
                                        </p:tgtEl>
                                      </p:cBhvr>
                                    </p:animEffect>
                                  </p:childTnLst>
                                </p:cTn>
                              </p:par>
                            </p:childTnLst>
                          </p:cTn>
                        </p:par>
                        <p:par>
                          <p:cTn id="160" fill="hold">
                            <p:stCondLst>
                              <p:cond delay="1950"/>
                            </p:stCondLst>
                            <p:childTnLst>
                              <p:par>
                                <p:cTn id="161" presetID="10" presetClass="entr" presetSubtype="0" fill="hold" grpId="0" nodeType="afterEffect">
                                  <p:stCondLst>
                                    <p:cond delay="0"/>
                                  </p:stCondLst>
                                  <p:childTnLst>
                                    <p:set>
                                      <p:cBhvr>
                                        <p:cTn id="162" dur="1" fill="hold">
                                          <p:stCondLst>
                                            <p:cond delay="0"/>
                                          </p:stCondLst>
                                        </p:cTn>
                                        <p:tgtEl>
                                          <p:spTgt spid="199"/>
                                        </p:tgtEl>
                                        <p:attrNameLst>
                                          <p:attrName>style.visibility</p:attrName>
                                        </p:attrNameLst>
                                      </p:cBhvr>
                                      <p:to>
                                        <p:strVal val="visible"/>
                                      </p:to>
                                    </p:set>
                                    <p:animEffect transition="in" filter="fade">
                                      <p:cBhvr>
                                        <p:cTn id="163" dur="50"/>
                                        <p:tgtEl>
                                          <p:spTgt spid="199"/>
                                        </p:tgtEl>
                                      </p:cBhvr>
                                    </p:animEffect>
                                  </p:childTnLst>
                                </p:cTn>
                              </p:par>
                            </p:childTnLst>
                          </p:cTn>
                        </p:par>
                        <p:par>
                          <p:cTn id="164" fill="hold">
                            <p:stCondLst>
                              <p:cond delay="2000"/>
                            </p:stCondLst>
                            <p:childTnLst>
                              <p:par>
                                <p:cTn id="165" presetID="10" presetClass="entr" presetSubtype="0" fill="hold" grpId="0" nodeType="afterEffect">
                                  <p:stCondLst>
                                    <p:cond delay="0"/>
                                  </p:stCondLst>
                                  <p:childTnLst>
                                    <p:set>
                                      <p:cBhvr>
                                        <p:cTn id="166" dur="1" fill="hold">
                                          <p:stCondLst>
                                            <p:cond delay="0"/>
                                          </p:stCondLst>
                                        </p:cTn>
                                        <p:tgtEl>
                                          <p:spTgt spid="196"/>
                                        </p:tgtEl>
                                        <p:attrNameLst>
                                          <p:attrName>style.visibility</p:attrName>
                                        </p:attrNameLst>
                                      </p:cBhvr>
                                      <p:to>
                                        <p:strVal val="visible"/>
                                      </p:to>
                                    </p:set>
                                    <p:animEffect transition="in" filter="fade">
                                      <p:cBhvr>
                                        <p:cTn id="167" dur="50"/>
                                        <p:tgtEl>
                                          <p:spTgt spid="196"/>
                                        </p:tgtEl>
                                      </p:cBhvr>
                                    </p:animEffect>
                                  </p:childTnLst>
                                </p:cTn>
                              </p:par>
                            </p:childTnLst>
                          </p:cTn>
                        </p:par>
                        <p:par>
                          <p:cTn id="168" fill="hold">
                            <p:stCondLst>
                              <p:cond delay="2050"/>
                            </p:stCondLst>
                            <p:childTnLst>
                              <p:par>
                                <p:cTn id="169" presetID="10" presetClass="entr" presetSubtype="0" fill="hold" grpId="0" nodeType="afterEffect">
                                  <p:stCondLst>
                                    <p:cond delay="0"/>
                                  </p:stCondLst>
                                  <p:childTnLst>
                                    <p:set>
                                      <p:cBhvr>
                                        <p:cTn id="170" dur="1" fill="hold">
                                          <p:stCondLst>
                                            <p:cond delay="0"/>
                                          </p:stCondLst>
                                        </p:cTn>
                                        <p:tgtEl>
                                          <p:spTgt spid="200"/>
                                        </p:tgtEl>
                                        <p:attrNameLst>
                                          <p:attrName>style.visibility</p:attrName>
                                        </p:attrNameLst>
                                      </p:cBhvr>
                                      <p:to>
                                        <p:strVal val="visible"/>
                                      </p:to>
                                    </p:set>
                                    <p:animEffect transition="in" filter="fade">
                                      <p:cBhvr>
                                        <p:cTn id="171" dur="50"/>
                                        <p:tgtEl>
                                          <p:spTgt spid="200"/>
                                        </p:tgtEl>
                                      </p:cBhvr>
                                    </p:animEffect>
                                  </p:childTnLst>
                                </p:cTn>
                              </p:par>
                            </p:childTnLst>
                          </p:cTn>
                        </p:par>
                        <p:par>
                          <p:cTn id="172" fill="hold">
                            <p:stCondLst>
                              <p:cond delay="2100"/>
                            </p:stCondLst>
                            <p:childTnLst>
                              <p:par>
                                <p:cTn id="173" presetID="10" presetClass="entr" presetSubtype="0" fill="hold" nodeType="afterEffect">
                                  <p:stCondLst>
                                    <p:cond delay="0"/>
                                  </p:stCondLst>
                                  <p:childTnLst>
                                    <p:set>
                                      <p:cBhvr>
                                        <p:cTn id="174" dur="1" fill="hold">
                                          <p:stCondLst>
                                            <p:cond delay="0"/>
                                          </p:stCondLst>
                                        </p:cTn>
                                        <p:tgtEl>
                                          <p:spTgt spid="215"/>
                                        </p:tgtEl>
                                        <p:attrNameLst>
                                          <p:attrName>style.visibility</p:attrName>
                                        </p:attrNameLst>
                                      </p:cBhvr>
                                      <p:to>
                                        <p:strVal val="visible"/>
                                      </p:to>
                                    </p:set>
                                    <p:animEffect transition="in" filter="fade">
                                      <p:cBhvr>
                                        <p:cTn id="175" dur="50"/>
                                        <p:tgtEl>
                                          <p:spTgt spid="215"/>
                                        </p:tgtEl>
                                      </p:cBhvr>
                                    </p:animEffect>
                                  </p:childTnLst>
                                </p:cTn>
                              </p:par>
                            </p:childTnLst>
                          </p:cTn>
                        </p:par>
                        <p:par>
                          <p:cTn id="176" fill="hold">
                            <p:stCondLst>
                              <p:cond delay="2150"/>
                            </p:stCondLst>
                            <p:childTnLst>
                              <p:par>
                                <p:cTn id="177" presetID="10" presetClass="entr" presetSubtype="0" fill="hold" grpId="0" nodeType="afterEffect">
                                  <p:stCondLst>
                                    <p:cond delay="0"/>
                                  </p:stCondLst>
                                  <p:childTnLst>
                                    <p:set>
                                      <p:cBhvr>
                                        <p:cTn id="178" dur="1" fill="hold">
                                          <p:stCondLst>
                                            <p:cond delay="0"/>
                                          </p:stCondLst>
                                        </p:cTn>
                                        <p:tgtEl>
                                          <p:spTgt spid="220"/>
                                        </p:tgtEl>
                                        <p:attrNameLst>
                                          <p:attrName>style.visibility</p:attrName>
                                        </p:attrNameLst>
                                      </p:cBhvr>
                                      <p:to>
                                        <p:strVal val="visible"/>
                                      </p:to>
                                    </p:set>
                                    <p:animEffect transition="in" filter="fade">
                                      <p:cBhvr>
                                        <p:cTn id="179" dur="50"/>
                                        <p:tgtEl>
                                          <p:spTgt spid="220"/>
                                        </p:tgtEl>
                                      </p:cBhvr>
                                    </p:animEffect>
                                  </p:childTnLst>
                                </p:cTn>
                              </p:par>
                            </p:childTnLst>
                          </p:cTn>
                        </p:par>
                        <p:par>
                          <p:cTn id="180" fill="hold">
                            <p:stCondLst>
                              <p:cond delay="2200"/>
                            </p:stCondLst>
                            <p:childTnLst>
                              <p:par>
                                <p:cTn id="181" presetID="10" presetClass="entr" presetSubtype="0" fill="hold" grpId="0" nodeType="afterEffect">
                                  <p:stCondLst>
                                    <p:cond delay="0"/>
                                  </p:stCondLst>
                                  <p:childTnLst>
                                    <p:set>
                                      <p:cBhvr>
                                        <p:cTn id="182" dur="1" fill="hold">
                                          <p:stCondLst>
                                            <p:cond delay="0"/>
                                          </p:stCondLst>
                                        </p:cTn>
                                        <p:tgtEl>
                                          <p:spTgt spid="219"/>
                                        </p:tgtEl>
                                        <p:attrNameLst>
                                          <p:attrName>style.visibility</p:attrName>
                                        </p:attrNameLst>
                                      </p:cBhvr>
                                      <p:to>
                                        <p:strVal val="visible"/>
                                      </p:to>
                                    </p:set>
                                    <p:animEffect transition="in" filter="fade">
                                      <p:cBhvr>
                                        <p:cTn id="183" dur="50"/>
                                        <p:tgtEl>
                                          <p:spTgt spid="219"/>
                                        </p:tgtEl>
                                      </p:cBhvr>
                                    </p:animEffect>
                                  </p:childTnLst>
                                </p:cTn>
                              </p:par>
                            </p:childTnLst>
                          </p:cTn>
                        </p:par>
                        <p:par>
                          <p:cTn id="184" fill="hold">
                            <p:stCondLst>
                              <p:cond delay="2250"/>
                            </p:stCondLst>
                            <p:childTnLst>
                              <p:par>
                                <p:cTn id="185" presetID="10" presetClass="entr" presetSubtype="0" fill="hold" nodeType="afterEffect">
                                  <p:stCondLst>
                                    <p:cond delay="0"/>
                                  </p:stCondLst>
                                  <p:childTnLst>
                                    <p:set>
                                      <p:cBhvr>
                                        <p:cTn id="186" dur="1" fill="hold">
                                          <p:stCondLst>
                                            <p:cond delay="0"/>
                                          </p:stCondLst>
                                        </p:cTn>
                                        <p:tgtEl>
                                          <p:spTgt spid="250"/>
                                        </p:tgtEl>
                                        <p:attrNameLst>
                                          <p:attrName>style.visibility</p:attrName>
                                        </p:attrNameLst>
                                      </p:cBhvr>
                                      <p:to>
                                        <p:strVal val="visible"/>
                                      </p:to>
                                    </p:set>
                                    <p:animEffect transition="in" filter="fade">
                                      <p:cBhvr>
                                        <p:cTn id="187" dur="50"/>
                                        <p:tgtEl>
                                          <p:spTgt spid="250"/>
                                        </p:tgtEl>
                                      </p:cBhvr>
                                    </p:animEffect>
                                  </p:childTnLst>
                                </p:cTn>
                              </p:par>
                            </p:childTnLst>
                          </p:cTn>
                        </p:par>
                        <p:par>
                          <p:cTn id="188" fill="hold">
                            <p:stCondLst>
                              <p:cond delay="2300"/>
                            </p:stCondLst>
                            <p:childTnLst>
                              <p:par>
                                <p:cTn id="189" presetID="10" presetClass="entr" presetSubtype="0" fill="hold" nodeType="afterEffect">
                                  <p:stCondLst>
                                    <p:cond delay="0"/>
                                  </p:stCondLst>
                                  <p:childTnLst>
                                    <p:set>
                                      <p:cBhvr>
                                        <p:cTn id="190" dur="1" fill="hold">
                                          <p:stCondLst>
                                            <p:cond delay="0"/>
                                          </p:stCondLst>
                                        </p:cTn>
                                        <p:tgtEl>
                                          <p:spTgt spid="143"/>
                                        </p:tgtEl>
                                        <p:attrNameLst>
                                          <p:attrName>style.visibility</p:attrName>
                                        </p:attrNameLst>
                                      </p:cBhvr>
                                      <p:to>
                                        <p:strVal val="visible"/>
                                      </p:to>
                                    </p:set>
                                    <p:animEffect transition="in" filter="fade">
                                      <p:cBhvr>
                                        <p:cTn id="191" dur="50"/>
                                        <p:tgtEl>
                                          <p:spTgt spid="143"/>
                                        </p:tgtEl>
                                      </p:cBhvr>
                                    </p:animEffect>
                                  </p:childTnLst>
                                </p:cTn>
                              </p:par>
                            </p:childTnLst>
                          </p:cTn>
                        </p:par>
                        <p:par>
                          <p:cTn id="192" fill="hold">
                            <p:stCondLst>
                              <p:cond delay="2350"/>
                            </p:stCondLst>
                            <p:childTnLst>
                              <p:par>
                                <p:cTn id="193" presetID="10" presetClass="entr" presetSubtype="0" fill="hold" nodeType="afterEffect">
                                  <p:stCondLst>
                                    <p:cond delay="0"/>
                                  </p:stCondLst>
                                  <p:childTnLst>
                                    <p:set>
                                      <p:cBhvr>
                                        <p:cTn id="194" dur="1" fill="hold">
                                          <p:stCondLst>
                                            <p:cond delay="0"/>
                                          </p:stCondLst>
                                        </p:cTn>
                                        <p:tgtEl>
                                          <p:spTgt spid="146"/>
                                        </p:tgtEl>
                                        <p:attrNameLst>
                                          <p:attrName>style.visibility</p:attrName>
                                        </p:attrNameLst>
                                      </p:cBhvr>
                                      <p:to>
                                        <p:strVal val="visible"/>
                                      </p:to>
                                    </p:set>
                                    <p:animEffect transition="in" filter="fade">
                                      <p:cBhvr>
                                        <p:cTn id="195" dur="50"/>
                                        <p:tgtEl>
                                          <p:spTgt spid="146"/>
                                        </p:tgtEl>
                                      </p:cBhvr>
                                    </p:animEffect>
                                  </p:childTnLst>
                                </p:cTn>
                              </p:par>
                            </p:childTnLst>
                          </p:cTn>
                        </p:par>
                        <p:par>
                          <p:cTn id="196" fill="hold">
                            <p:stCondLst>
                              <p:cond delay="2400"/>
                            </p:stCondLst>
                            <p:childTnLst>
                              <p:par>
                                <p:cTn id="197" presetID="10" presetClass="entr" presetSubtype="0" fill="hold" nodeType="afterEffect">
                                  <p:stCondLst>
                                    <p:cond delay="0"/>
                                  </p:stCondLst>
                                  <p:childTnLst>
                                    <p:set>
                                      <p:cBhvr>
                                        <p:cTn id="198" dur="1" fill="hold">
                                          <p:stCondLst>
                                            <p:cond delay="0"/>
                                          </p:stCondLst>
                                        </p:cTn>
                                        <p:tgtEl>
                                          <p:spTgt spid="136"/>
                                        </p:tgtEl>
                                        <p:attrNameLst>
                                          <p:attrName>style.visibility</p:attrName>
                                        </p:attrNameLst>
                                      </p:cBhvr>
                                      <p:to>
                                        <p:strVal val="visible"/>
                                      </p:to>
                                    </p:set>
                                    <p:animEffect transition="in" filter="fade">
                                      <p:cBhvr>
                                        <p:cTn id="199" dur="5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60" grpId="0"/>
      <p:bldP spid="161" grpId="0" animBg="1"/>
      <p:bldP spid="162" grpId="0" animBg="1"/>
      <p:bldP spid="163" grpId="0" animBg="1"/>
      <p:bldP spid="164" grpId="0" animBg="1"/>
      <p:bldP spid="170" grpId="0"/>
      <p:bldP spid="171" grpId="0" animBg="1"/>
      <p:bldP spid="172" grpId="0"/>
      <p:bldP spid="173" grpId="0" animBg="1"/>
      <p:bldP spid="174" grpId="0" animBg="1"/>
      <p:bldP spid="175" grpId="0" animBg="1"/>
      <p:bldP spid="192" grpId="0"/>
      <p:bldP spid="193" grpId="0" animBg="1"/>
      <p:bldP spid="194" grpId="0" animBg="1"/>
      <p:bldP spid="195" grpId="0" animBg="1"/>
      <p:bldP spid="196" grpId="0" animBg="1"/>
      <p:bldP spid="197" grpId="0" animBg="1"/>
      <p:bldP spid="198" grpId="0" animBg="1"/>
      <p:bldP spid="199" grpId="0" animBg="1"/>
      <p:bldP spid="200" grpId="0" animBg="1"/>
      <p:bldP spid="206" grpId="0"/>
      <p:bldP spid="207" grpId="0" animBg="1"/>
      <p:bldP spid="208" grpId="0" animBg="1"/>
      <p:bldP spid="212" grpId="0"/>
      <p:bldP spid="213" grpId="0" animBg="1"/>
      <p:bldP spid="214" grpId="0" animBg="1"/>
      <p:bldP spid="219" grpId="0"/>
      <p:bldP spid="220" grpId="0"/>
      <p:bldP spid="221" grpId="0"/>
      <p:bldP spid="237" grpId="0"/>
      <p:bldP spid="270" grpId="0" animBg="1"/>
      <p:bldP spid="271" grpId="0" animBg="1"/>
      <p:bldP spid="272" grpId="0" animBg="1"/>
      <p:bldP spid="27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a:t>
            </a:r>
          </a:p>
        </p:txBody>
      </p:sp>
      <p:sp>
        <p:nvSpPr>
          <p:cNvPr id="5" name="Text Placeholder 5"/>
          <p:cNvSpPr>
            <a:spLocks noGrp="1"/>
          </p:cNvSpPr>
          <p:nvPr>
            <p:ph type="body" sz="quarter" idx="10"/>
          </p:nvPr>
        </p:nvSpPr>
        <p:spPr>
          <a:xfrm>
            <a:off x="237494" y="1521729"/>
            <a:ext cx="6019800" cy="4961358"/>
          </a:xfrm>
        </p:spPr>
        <p:txBody>
          <a:bodyPr/>
          <a:lstStyle/>
          <a:p>
            <a:r>
              <a:rPr lang="en-US" sz="3200" dirty="0"/>
              <a:t>Designed for IoT</a:t>
            </a:r>
          </a:p>
          <a:p>
            <a:pPr lvl="1"/>
            <a:r>
              <a:rPr lang="en-US" sz="1600" dirty="0"/>
              <a:t>Connectivity, Security &amp; Management for billions of devices</a:t>
            </a:r>
          </a:p>
          <a:p>
            <a:pPr lvl="1"/>
            <a:endParaRPr lang="en-US" sz="1600" dirty="0"/>
          </a:p>
          <a:p>
            <a:r>
              <a:rPr lang="en-US" sz="3200" dirty="0"/>
              <a:t>Service Assisted Communications</a:t>
            </a:r>
          </a:p>
          <a:p>
            <a:pPr lvl="1"/>
            <a:r>
              <a:rPr lang="en-US" sz="1600" dirty="0"/>
              <a:t>Devices are not servers</a:t>
            </a:r>
          </a:p>
          <a:p>
            <a:pPr lvl="1"/>
            <a:r>
              <a:rPr lang="en-US" sz="1600" dirty="0"/>
              <a:t>Use IoT Hub to enable secure bi-directional communications</a:t>
            </a:r>
          </a:p>
          <a:p>
            <a:pPr lvl="1"/>
            <a:endParaRPr lang="en-US" sz="1600" dirty="0"/>
          </a:p>
          <a:p>
            <a:r>
              <a:rPr lang="en-US" sz="3200" dirty="0"/>
              <a:t>Cloud Scale Messaging</a:t>
            </a:r>
          </a:p>
          <a:p>
            <a:pPr lvl="1"/>
            <a:r>
              <a:rPr lang="en-US" sz="1600" dirty="0"/>
              <a:t>Device-to-cloud and Cloud-to-device</a:t>
            </a:r>
          </a:p>
          <a:p>
            <a:pPr lvl="1"/>
            <a:r>
              <a:rPr lang="en-US" sz="1600" dirty="0"/>
              <a:t>Durable message inbox/outbox per device</a:t>
            </a:r>
          </a:p>
          <a:p>
            <a:pPr lvl="1"/>
            <a:endParaRPr lang="en-US" sz="1600" dirty="0"/>
          </a:p>
          <a:p>
            <a:r>
              <a:rPr lang="en-US" sz="3200" dirty="0"/>
              <a:t>Monitor Devices</a:t>
            </a:r>
          </a:p>
          <a:p>
            <a:pPr lvl="1"/>
            <a:r>
              <a:rPr lang="en-US" sz="1600" dirty="0"/>
              <a:t>Delivery receipts, expired messages</a:t>
            </a:r>
          </a:p>
          <a:p>
            <a:pPr lvl="1"/>
            <a:r>
              <a:rPr lang="en-US" sz="1600" dirty="0"/>
              <a:t>Device communication errors</a:t>
            </a:r>
          </a:p>
        </p:txBody>
      </p:sp>
      <p:sp>
        <p:nvSpPr>
          <p:cNvPr id="7" name="Text Placeholder 5"/>
          <p:cNvSpPr txBox="1">
            <a:spLocks/>
          </p:cNvSpPr>
          <p:nvPr/>
        </p:nvSpPr>
        <p:spPr>
          <a:xfrm>
            <a:off x="6523037" y="1521729"/>
            <a:ext cx="6019800" cy="523220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Per-Device Authentication</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Individual device identities and credentials</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Connection Multiplexing</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Single device-cloud connection for all communications </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(device-to-cloud, cloud-to-device)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Multi-Protocol</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Natively supports AMQPS, HTTPS, MQTT</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Extensible protocol support for custom protocol needs</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Multi-Platform</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Device SDKs available for multiple platforms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RTOS, Linux, Windows, iOS, Android</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Service SDK supports multiple languages (Node, Java, C#)</a:t>
            </a:r>
          </a:p>
        </p:txBody>
      </p:sp>
    </p:spTree>
    <p:extLst>
      <p:ext uri="{BB962C8B-B14F-4D97-AF65-F5344CB8AC3E}">
        <p14:creationId xmlns:p14="http://schemas.microsoft.com/office/powerpoint/2010/main" val="136794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500"/>
                                        <p:tgtEl>
                                          <p:spTgt spid="7">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500"/>
                                        <p:tgtEl>
                                          <p:spTgt spid="5">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500"/>
                                        <p:tgtEl>
                                          <p:spTgt spid="7">
                                            <p:txEl>
                                              <p:pRg st="7" end="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animEffect transition="in" filter="fade">
                                      <p:cBhvr>
                                        <p:cTn id="51" dur="500"/>
                                        <p:tgtEl>
                                          <p:spTgt spid="7">
                                            <p:txEl>
                                              <p:pRg st="8" end="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9" end="9"/>
                                            </p:txEl>
                                          </p:spTgt>
                                        </p:tgtEl>
                                        <p:attrNameLst>
                                          <p:attrName>style.visibility</p:attrName>
                                        </p:attrNameLst>
                                      </p:cBhvr>
                                      <p:to>
                                        <p:strVal val="visible"/>
                                      </p:to>
                                    </p:set>
                                    <p:animEffect transition="in" filter="fade">
                                      <p:cBhvr>
                                        <p:cTn id="54" dur="500"/>
                                        <p:tgtEl>
                                          <p:spTgt spid="7">
                                            <p:txEl>
                                              <p:pRg st="9" end="9"/>
                                            </p:txEl>
                                          </p:spTgt>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5">
                                            <p:txEl>
                                              <p:pRg st="11" end="11"/>
                                            </p:txEl>
                                          </p:spTgt>
                                        </p:tgtEl>
                                        <p:attrNameLst>
                                          <p:attrName>style.visibility</p:attrName>
                                        </p:attrNameLst>
                                      </p:cBhvr>
                                      <p:to>
                                        <p:strVal val="visible"/>
                                      </p:to>
                                    </p:set>
                                    <p:animEffect transition="in" filter="fade">
                                      <p:cBhvr>
                                        <p:cTn id="58" dur="500"/>
                                        <p:tgtEl>
                                          <p:spTgt spid="5">
                                            <p:txEl>
                                              <p:pRg st="11" end="1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Effect transition="in" filter="fade">
                                      <p:cBhvr>
                                        <p:cTn id="61" dur="500"/>
                                        <p:tgtEl>
                                          <p:spTgt spid="5">
                                            <p:txEl>
                                              <p:pRg st="12" end="12"/>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Effect transition="in" filter="fade">
                                      <p:cBhvr>
                                        <p:cTn id="64" dur="500"/>
                                        <p:tgtEl>
                                          <p:spTgt spid="5">
                                            <p:txEl>
                                              <p:pRg st="13" end="13"/>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Effect transition="in" filter="fade">
                                      <p:cBhvr>
                                        <p:cTn id="67" dur="500"/>
                                        <p:tgtEl>
                                          <p:spTgt spid="7">
                                            <p:txEl>
                                              <p:pRg st="11" end="1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7">
                                            <p:txEl>
                                              <p:pRg st="12" end="12"/>
                                            </p:txEl>
                                          </p:spTgt>
                                        </p:tgtEl>
                                        <p:attrNameLst>
                                          <p:attrName>style.visibility</p:attrName>
                                        </p:attrNameLst>
                                      </p:cBhvr>
                                      <p:to>
                                        <p:strVal val="visible"/>
                                      </p:to>
                                    </p:set>
                                    <p:animEffect transition="in" filter="fade">
                                      <p:cBhvr>
                                        <p:cTn id="70" dur="500"/>
                                        <p:tgtEl>
                                          <p:spTgt spid="7">
                                            <p:txEl>
                                              <p:pRg st="12" end="12"/>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7">
                                            <p:txEl>
                                              <p:pRg st="13" end="13"/>
                                            </p:txEl>
                                          </p:spTgt>
                                        </p:tgtEl>
                                        <p:attrNameLst>
                                          <p:attrName>style.visibility</p:attrName>
                                        </p:attrNameLst>
                                      </p:cBhvr>
                                      <p:to>
                                        <p:strVal val="visible"/>
                                      </p:to>
                                    </p:set>
                                    <p:animEffect transition="in" filter="fade">
                                      <p:cBhvr>
                                        <p:cTn id="73" dur="500"/>
                                        <p:tgtEl>
                                          <p:spTgt spid="7">
                                            <p:txEl>
                                              <p:pRg st="13" end="13"/>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7">
                                            <p:txEl>
                                              <p:pRg st="14" end="14"/>
                                            </p:txEl>
                                          </p:spTgt>
                                        </p:tgtEl>
                                        <p:attrNameLst>
                                          <p:attrName>style.visibility</p:attrName>
                                        </p:attrNameLst>
                                      </p:cBhvr>
                                      <p:to>
                                        <p:strVal val="visible"/>
                                      </p:to>
                                    </p:set>
                                    <p:animEffect transition="in" filter="fade">
                                      <p:cBhvr>
                                        <p:cTn id="76"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Device SDK</a:t>
            </a:r>
          </a:p>
        </p:txBody>
      </p:sp>
      <p:sp>
        <p:nvSpPr>
          <p:cNvPr id="5" name="Text Placeholder 5"/>
          <p:cNvSpPr>
            <a:spLocks noGrp="1"/>
          </p:cNvSpPr>
          <p:nvPr>
            <p:ph type="body" sz="quarter" idx="10"/>
          </p:nvPr>
        </p:nvSpPr>
        <p:spPr>
          <a:xfrm>
            <a:off x="503237" y="1453454"/>
            <a:ext cx="6019800" cy="5232202"/>
          </a:xfrm>
        </p:spPr>
        <p:txBody>
          <a:bodyPr/>
          <a:lstStyle/>
          <a:p>
            <a:r>
              <a:rPr lang="en-US" sz="3200" dirty="0"/>
              <a:t>Open Source</a:t>
            </a:r>
          </a:p>
          <a:p>
            <a:pPr lvl="1"/>
            <a:r>
              <a:rPr lang="en-US" sz="1600" dirty="0"/>
              <a:t>Everything is on GitHub, open source under MIT license</a:t>
            </a:r>
          </a:p>
          <a:p>
            <a:pPr lvl="1"/>
            <a:endParaRPr lang="en-US" sz="1600" dirty="0"/>
          </a:p>
          <a:p>
            <a:r>
              <a:rPr lang="en-US" sz="3200" dirty="0"/>
              <a:t>Cross-Platform Support</a:t>
            </a:r>
          </a:p>
          <a:p>
            <a:pPr lvl="1"/>
            <a:r>
              <a:rPr lang="en-US" sz="1600" dirty="0"/>
              <a:t>RTOS, Linux, Windows, iOS, Android</a:t>
            </a:r>
          </a:p>
          <a:p>
            <a:pPr lvl="1"/>
            <a:endParaRPr lang="en-US" sz="1600" dirty="0"/>
          </a:p>
          <a:p>
            <a:r>
              <a:rPr lang="en-US" sz="3200" dirty="0"/>
              <a:t>Multi-Language Support</a:t>
            </a:r>
          </a:p>
          <a:p>
            <a:pPr lvl="1"/>
            <a:r>
              <a:rPr lang="en-US" sz="1600" dirty="0"/>
              <a:t>C, Node.js, Java, C#, Python</a:t>
            </a:r>
          </a:p>
          <a:p>
            <a:pPr lvl="1"/>
            <a:endParaRPr lang="en-US" sz="1600" dirty="0"/>
          </a:p>
          <a:p>
            <a:r>
              <a:rPr lang="en-US" sz="3200" dirty="0"/>
              <a:t>Xamarin Compatible</a:t>
            </a:r>
          </a:p>
          <a:p>
            <a:pPr lvl="1"/>
            <a:r>
              <a:rPr lang="en-US" sz="1600" dirty="0"/>
              <a:t>Includes Xamarin compatible libraries</a:t>
            </a:r>
          </a:p>
          <a:p>
            <a:pPr lvl="1"/>
            <a:endParaRPr lang="en-US" sz="1600" dirty="0"/>
          </a:p>
          <a:p>
            <a:r>
              <a:rPr lang="en-US" sz="3200" dirty="0"/>
              <a:t>Easy To Get Started</a:t>
            </a:r>
          </a:p>
          <a:p>
            <a:pPr lvl="1"/>
            <a:r>
              <a:rPr lang="en-US" sz="1600" dirty="0"/>
              <a:t>Samples, walkthroughs to get you started quickly</a:t>
            </a:r>
          </a:p>
        </p:txBody>
      </p:sp>
      <p:pic>
        <p:nvPicPr>
          <p:cNvPr id="3" name="Picture 2"/>
          <p:cNvPicPr>
            <a:picLocks noChangeAspect="1"/>
          </p:cNvPicPr>
          <p:nvPr/>
        </p:nvPicPr>
        <p:blipFill>
          <a:blip r:embed="rId3"/>
          <a:stretch>
            <a:fillRect/>
          </a:stretch>
        </p:blipFill>
        <p:spPr>
          <a:xfrm>
            <a:off x="7359865" y="295274"/>
            <a:ext cx="4804338" cy="6630988"/>
          </a:xfrm>
          <a:prstGeom prst="rect">
            <a:avLst/>
          </a:prstGeom>
        </p:spPr>
      </p:pic>
    </p:spTree>
    <p:extLst>
      <p:ext uri="{BB962C8B-B14F-4D97-AF65-F5344CB8AC3E}">
        <p14:creationId xmlns:p14="http://schemas.microsoft.com/office/powerpoint/2010/main" val="335247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Certified for IoT</a:t>
            </a:r>
          </a:p>
        </p:txBody>
      </p:sp>
      <p:sp>
        <p:nvSpPr>
          <p:cNvPr id="5" name="Text Placeholder 5"/>
          <p:cNvSpPr>
            <a:spLocks noGrp="1"/>
          </p:cNvSpPr>
          <p:nvPr>
            <p:ph type="body" sz="quarter" idx="10"/>
          </p:nvPr>
        </p:nvSpPr>
        <p:spPr>
          <a:xfrm>
            <a:off x="503237" y="1453454"/>
            <a:ext cx="5334000" cy="4936736"/>
          </a:xfrm>
        </p:spPr>
        <p:txBody>
          <a:bodyPr/>
          <a:lstStyle/>
          <a:p>
            <a:r>
              <a:rPr lang="en-US" sz="3200" dirty="0"/>
              <a:t>Certified to Work Great with Azure IoT</a:t>
            </a:r>
          </a:p>
          <a:p>
            <a:pPr lvl="1"/>
            <a:r>
              <a:rPr lang="en-US" sz="1600" dirty="0"/>
              <a:t>Operating systems &amp; devices</a:t>
            </a:r>
          </a:p>
          <a:p>
            <a:pPr lvl="1"/>
            <a:endParaRPr lang="en-US" sz="1600" dirty="0"/>
          </a:p>
          <a:p>
            <a:r>
              <a:rPr lang="en-US" sz="3200" dirty="0"/>
              <a:t>Over 50 Partners &amp; Growing</a:t>
            </a:r>
          </a:p>
          <a:p>
            <a:endParaRPr lang="en-US" sz="1600" dirty="0"/>
          </a:p>
          <a:p>
            <a:r>
              <a:rPr lang="en-US" sz="3200" dirty="0"/>
              <a:t>Azure IoT Device SDK Supports Even More!</a:t>
            </a:r>
          </a:p>
          <a:p>
            <a:pPr lvl="1"/>
            <a:r>
              <a:rPr lang="en-US" sz="1600" dirty="0"/>
              <a:t>Azure IoT Device SDK supports more than Azure Certified for IoT and is easy to adapt to new devices and operating systems</a:t>
            </a:r>
          </a:p>
          <a:p>
            <a:endParaRPr lang="en-US" sz="3200" dirty="0"/>
          </a:p>
          <a:p>
            <a:pPr lvl="1"/>
            <a:endParaRPr lang="en-US" sz="1600" dirty="0"/>
          </a:p>
        </p:txBody>
      </p:sp>
      <p:pic>
        <p:nvPicPr>
          <p:cNvPr id="6" name="Picture 5"/>
          <p:cNvPicPr>
            <a:picLocks noChangeAspect="1"/>
          </p:cNvPicPr>
          <p:nvPr/>
        </p:nvPicPr>
        <p:blipFill>
          <a:blip r:embed="rId3"/>
          <a:stretch>
            <a:fillRect/>
          </a:stretch>
        </p:blipFill>
        <p:spPr>
          <a:xfrm>
            <a:off x="5858653" y="1533202"/>
            <a:ext cx="6305550" cy="4691062"/>
          </a:xfrm>
          <a:prstGeom prst="rect">
            <a:avLst/>
          </a:prstGeom>
        </p:spPr>
      </p:pic>
    </p:spTree>
    <p:extLst>
      <p:ext uri="{BB962C8B-B14F-4D97-AF65-F5344CB8AC3E}">
        <p14:creationId xmlns:p14="http://schemas.microsoft.com/office/powerpoint/2010/main" val="320329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7" y="1209973"/>
            <a:ext cx="10439399" cy="7165038"/>
          </a:xfrm>
        </p:spPr>
        <p:txBody>
          <a:bodyPr/>
          <a:lstStyle/>
          <a:p>
            <a:r>
              <a:rPr lang="en-US" dirty="0"/>
              <a:t>Demo:</a:t>
            </a:r>
            <a:br>
              <a:rPr lang="en-US" dirty="0"/>
            </a:br>
            <a:r>
              <a:rPr lang="en-US" dirty="0"/>
              <a:t>Azure IoT Hub &amp; </a:t>
            </a:r>
            <a:br>
              <a:rPr lang="en-US" dirty="0"/>
            </a:br>
            <a:r>
              <a:rPr lang="en-US" dirty="0"/>
              <a:t>Azure IoT Device SDK</a:t>
            </a:r>
            <a:br>
              <a:rPr lang="en-US" dirty="0"/>
            </a:br>
            <a:r>
              <a:rPr lang="en-US" dirty="0"/>
              <a:t>Cross Platform Support</a:t>
            </a:r>
            <a:br>
              <a:rPr lang="en-US" dirty="0"/>
            </a:br>
            <a:br>
              <a:rPr lang="en-US" dirty="0"/>
            </a:br>
            <a:br>
              <a:rPr lang="en-US" dirty="0"/>
            </a:br>
            <a:endParaRPr lang="en-US" dirty="0"/>
          </a:p>
        </p:txBody>
      </p:sp>
    </p:spTree>
    <p:extLst>
      <p:ext uri="{BB962C8B-B14F-4D97-AF65-F5344CB8AC3E}">
        <p14:creationId xmlns:p14="http://schemas.microsoft.com/office/powerpoint/2010/main" val="16888753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Offering Announcements</a:t>
            </a:r>
          </a:p>
        </p:txBody>
      </p:sp>
    </p:spTree>
    <p:extLst>
      <p:ext uri="{BB962C8B-B14F-4D97-AF65-F5344CB8AC3E}">
        <p14:creationId xmlns:p14="http://schemas.microsoft.com/office/powerpoint/2010/main" val="38038829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The IoT Revolution</a:t>
            </a:r>
          </a:p>
        </p:txBody>
      </p:sp>
    </p:spTree>
    <p:extLst>
      <p:ext uri="{BB962C8B-B14F-4D97-AF65-F5344CB8AC3E}">
        <p14:creationId xmlns:p14="http://schemas.microsoft.com/office/powerpoint/2010/main" val="2940713126"/>
      </p:ext>
    </p:extLst>
  </p:cSld>
  <p:clrMapOvr>
    <a:overrideClrMapping bg1="lt1" tx1="dk1" bg2="lt2" tx2="dk2" accent1="accent1" accent2="accent2" accent3="accent3" accent4="accent4" accent5="accent5" accent6="accent6" hlink="hlink" folHlink="folHlink"/>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New Offering Announcements</a:t>
            </a:r>
          </a:p>
        </p:txBody>
      </p:sp>
      <p:sp>
        <p:nvSpPr>
          <p:cNvPr id="6" name="Text Placeholder 5"/>
          <p:cNvSpPr>
            <a:spLocks noGrp="1"/>
          </p:cNvSpPr>
          <p:nvPr>
            <p:ph type="body" sz="quarter" idx="10"/>
          </p:nvPr>
        </p:nvSpPr>
        <p:spPr>
          <a:xfrm>
            <a:off x="274638" y="1212850"/>
            <a:ext cx="11887200" cy="4801314"/>
          </a:xfrm>
        </p:spPr>
        <p:txBody>
          <a:bodyPr/>
          <a:lstStyle/>
          <a:p>
            <a:r>
              <a:rPr lang="en-US" dirty="0"/>
              <a:t>Azure IoT Hub Device Management</a:t>
            </a:r>
          </a:p>
          <a:p>
            <a:pPr lvl="1"/>
            <a:r>
              <a:rPr lang="en-US" dirty="0"/>
              <a:t>Update firmware, software, configuration on </a:t>
            </a:r>
            <a:r>
              <a:rPr lang="en-US" i="1" dirty="0"/>
              <a:t>any</a:t>
            </a:r>
            <a:r>
              <a:rPr lang="en-US" dirty="0"/>
              <a:t> device running </a:t>
            </a:r>
            <a:r>
              <a:rPr lang="en-US" i="1" dirty="0"/>
              <a:t>any</a:t>
            </a:r>
            <a:r>
              <a:rPr lang="en-US" dirty="0"/>
              <a:t> operating system</a:t>
            </a:r>
          </a:p>
          <a:p>
            <a:pPr lvl="1"/>
            <a:r>
              <a:rPr lang="en-US" dirty="0"/>
              <a:t>Organize and update devices based on hierarchical topologies</a:t>
            </a:r>
          </a:p>
          <a:p>
            <a:r>
              <a:rPr lang="en-US" dirty="0"/>
              <a:t>Azure IoT Gateway SDK</a:t>
            </a:r>
          </a:p>
          <a:p>
            <a:pPr lvl="1"/>
            <a:r>
              <a:rPr lang="en-US" dirty="0"/>
              <a:t>Cross platform middleware for field gateways</a:t>
            </a:r>
          </a:p>
          <a:p>
            <a:pPr lvl="1"/>
            <a:r>
              <a:rPr lang="en-US" dirty="0"/>
              <a:t>Connect, manage and monitor multiple devices</a:t>
            </a:r>
          </a:p>
          <a:p>
            <a:pPr lvl="1"/>
            <a:r>
              <a:rPr lang="en-US" dirty="0"/>
              <a:t>Protocol translation &amp; data normalization</a:t>
            </a:r>
          </a:p>
          <a:p>
            <a:r>
              <a:rPr lang="en-US" dirty="0"/>
              <a:t>Azure IoT Starter Kits</a:t>
            </a:r>
          </a:p>
          <a:p>
            <a:pPr lvl="1"/>
            <a:r>
              <a:rPr lang="en-US" dirty="0"/>
              <a:t>5 new kits to get started quickly</a:t>
            </a:r>
          </a:p>
          <a:p>
            <a:r>
              <a:rPr lang="en-US" dirty="0"/>
              <a:t>New Region Availability</a:t>
            </a:r>
          </a:p>
        </p:txBody>
      </p:sp>
    </p:spTree>
    <p:extLst>
      <p:ext uri="{BB962C8B-B14F-4D97-AF65-F5344CB8AC3E}">
        <p14:creationId xmlns:p14="http://schemas.microsoft.com/office/powerpoint/2010/main" val="223672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Device Management</a:t>
            </a:r>
          </a:p>
        </p:txBody>
      </p:sp>
      <p:sp>
        <p:nvSpPr>
          <p:cNvPr id="6" name="Text Placeholder 5"/>
          <p:cNvSpPr>
            <a:spLocks noGrp="1"/>
          </p:cNvSpPr>
          <p:nvPr>
            <p:ph type="body" sz="quarter" idx="10"/>
          </p:nvPr>
        </p:nvSpPr>
        <p:spPr>
          <a:xfrm>
            <a:off x="274638" y="1212850"/>
            <a:ext cx="11887200" cy="5816977"/>
          </a:xfrm>
        </p:spPr>
        <p:txBody>
          <a:bodyPr/>
          <a:lstStyle/>
          <a:p>
            <a:r>
              <a:rPr lang="en-US" dirty="0"/>
              <a:t>Update Software, Firmware, Configuration</a:t>
            </a:r>
          </a:p>
          <a:p>
            <a:pPr lvl="1"/>
            <a:r>
              <a:rPr lang="en-US" dirty="0"/>
              <a:t>Going beyond simple ‘Create, Remove, Update and Delete’ for devices</a:t>
            </a:r>
          </a:p>
          <a:p>
            <a:pPr lvl="1"/>
            <a:r>
              <a:rPr lang="en-US" dirty="0"/>
              <a:t>Fully extensile - works on any device running any operating system or firmware</a:t>
            </a:r>
          </a:p>
          <a:p>
            <a:r>
              <a:rPr lang="en-US" dirty="0"/>
              <a:t>Standards Based</a:t>
            </a:r>
          </a:p>
          <a:p>
            <a:pPr lvl="1"/>
            <a:r>
              <a:rPr lang="en-US" dirty="0"/>
              <a:t>Based on OMA LWM2M </a:t>
            </a:r>
          </a:p>
          <a:p>
            <a:r>
              <a:rPr lang="en-US" dirty="0"/>
              <a:t>Manage Devices The Way You Want</a:t>
            </a:r>
          </a:p>
          <a:p>
            <a:pPr lvl="1"/>
            <a:r>
              <a:rPr lang="en-US" dirty="0"/>
              <a:t>Group devices into custom topologies</a:t>
            </a:r>
          </a:p>
          <a:p>
            <a:pPr lvl="1"/>
            <a:r>
              <a:rPr lang="en-US" dirty="0"/>
              <a:t>Update devices based on sub-sections of that topology</a:t>
            </a:r>
          </a:p>
          <a:p>
            <a:pPr lvl="1"/>
            <a:r>
              <a:rPr lang="en-US" dirty="0"/>
              <a:t>Role based access control</a:t>
            </a:r>
          </a:p>
          <a:p>
            <a:r>
              <a:rPr lang="en-US" dirty="0"/>
              <a:t>Enables IT/OT Coordination</a:t>
            </a:r>
          </a:p>
          <a:p>
            <a:pPr lvl="1"/>
            <a:r>
              <a:rPr lang="en-US" dirty="0"/>
              <a:t>OT is responsible for keeping things running, IT is responsible for keeping things secure</a:t>
            </a:r>
          </a:p>
          <a:p>
            <a:pPr lvl="1"/>
            <a:r>
              <a:rPr lang="en-US" dirty="0"/>
              <a:t>IoT requires IT/OT coordination</a:t>
            </a:r>
          </a:p>
          <a:p>
            <a:pPr lvl="1"/>
            <a:endParaRPr lang="en-US" dirty="0"/>
          </a:p>
        </p:txBody>
      </p:sp>
    </p:spTree>
    <p:extLst>
      <p:ext uri="{BB962C8B-B14F-4D97-AF65-F5344CB8AC3E}">
        <p14:creationId xmlns:p14="http://schemas.microsoft.com/office/powerpoint/2010/main" val="288564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fade">
                                      <p:cBhvr>
                                        <p:cTn id="40" dur="500"/>
                                        <p:tgtEl>
                                          <p:spTgt spid="6">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animEffect transition="in" filter="fade">
                                      <p:cBhvr>
                                        <p:cTn id="4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 Device Topology Support</a:t>
            </a:r>
          </a:p>
        </p:txBody>
      </p:sp>
      <p:sp>
        <p:nvSpPr>
          <p:cNvPr id="120" name="Text Placeholder 5"/>
          <p:cNvSpPr>
            <a:spLocks noGrp="1"/>
          </p:cNvSpPr>
          <p:nvPr>
            <p:ph type="body" sz="quarter" idx="10"/>
          </p:nvPr>
        </p:nvSpPr>
        <p:spPr>
          <a:xfrm>
            <a:off x="307580" y="961691"/>
            <a:ext cx="11887200" cy="683264"/>
          </a:xfrm>
        </p:spPr>
        <p:txBody>
          <a:bodyPr/>
          <a:lstStyle/>
          <a:p>
            <a:r>
              <a:rPr lang="en-US" sz="3600" dirty="0"/>
              <a:t>Group &amp; Manage Devices Based On Your Scenario</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Text Placeholder 5"/>
          <p:cNvSpPr txBox="1">
            <a:spLocks/>
          </p:cNvSpPr>
          <p:nvPr/>
        </p:nvSpPr>
        <p:spPr>
          <a:xfrm>
            <a:off x="-1" y="2494262"/>
            <a:ext cx="12436475" cy="6832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Example: Building Management</a:t>
            </a:r>
          </a:p>
        </p:txBody>
      </p:sp>
    </p:spTree>
    <p:extLst>
      <p:ext uri="{BB962C8B-B14F-4D97-AF65-F5344CB8AC3E}">
        <p14:creationId xmlns:p14="http://schemas.microsoft.com/office/powerpoint/2010/main" val="71718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Group &amp; Manage Devices Based On Your Scenario</a:t>
            </a:r>
          </a:p>
        </p:txBody>
      </p:sp>
      <p:sp>
        <p:nvSpPr>
          <p:cNvPr id="4" name="Rectangle 3"/>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sp>
        <p:nvSpPr>
          <p:cNvPr id="8" name="Rectangle 7"/>
          <p:cNvSpPr/>
          <p:nvPr/>
        </p:nvSpPr>
        <p:spPr bwMode="auto">
          <a:xfrm>
            <a:off x="1984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23" name="Elbow Connector 122"/>
          <p:cNvCxnSpPr>
            <a:stCxn id="4" idx="2"/>
            <a:endCxn id="122" idx="0"/>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6" name="Elbow Connector 265"/>
          <p:cNvCxnSpPr>
            <a:stCxn id="4" idx="2"/>
            <a:endCxn id="242" idx="0"/>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498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sp>
        <p:nvSpPr>
          <p:cNvPr id="119"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Update Devices Based on Sub-Topologies</a:t>
            </a:r>
          </a:p>
        </p:txBody>
      </p:sp>
      <p:sp>
        <p:nvSpPr>
          <p:cNvPr id="8" name="Rectangle 7"/>
          <p:cNvSpPr/>
          <p:nvPr/>
        </p:nvSpPr>
        <p:spPr bwMode="auto">
          <a:xfrm>
            <a:off x="19843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1898775" y="2041443"/>
            <a:ext cx="1794787"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Segoe UI"/>
                <a:ea typeface="+mn-ea"/>
                <a:cs typeface="+mn-cs"/>
              </a:rPr>
              <a:t>Update Floor 1</a:t>
            </a:r>
          </a:p>
        </p:txBody>
      </p:sp>
      <p:sp>
        <p:nvSpPr>
          <p:cNvPr id="116" name="Rectangle 115"/>
          <p:cNvSpPr/>
          <p:nvPr/>
        </p:nvSpPr>
        <p:spPr bwMode="auto">
          <a:xfrm>
            <a:off x="122237" y="2041442"/>
            <a:ext cx="5334000" cy="488482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24" name="Elbow Connector 123"/>
          <p:cNvCxnSpPr>
            <a:stCxn id="121" idx="2"/>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25" name="Elbow Connector 124"/>
          <p:cNvCxnSpPr>
            <a:stCxn id="121" idx="2"/>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254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cxnSp>
        <p:nvCxnSpPr>
          <p:cNvPr id="120" name="Elbow Connector 119"/>
          <p:cNvCxnSpPr>
            <a:stCxn id="119" idx="2"/>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21" name="Elbow Connector 120"/>
          <p:cNvCxnSpPr>
            <a:stCxn id="119" idx="2"/>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17"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Create Permissions Groups Based on Device Topology</a:t>
            </a:r>
          </a:p>
        </p:txBody>
      </p:sp>
      <p:sp>
        <p:nvSpPr>
          <p:cNvPr id="8" name="Rectangle 7"/>
          <p:cNvSpPr/>
          <p:nvPr/>
        </p:nvSpPr>
        <p:spPr bwMode="auto">
          <a:xfrm>
            <a:off x="1984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 name="Rectangle 1"/>
          <p:cNvSpPr/>
          <p:nvPr/>
        </p:nvSpPr>
        <p:spPr bwMode="auto">
          <a:xfrm>
            <a:off x="122237" y="2049462"/>
            <a:ext cx="5334000" cy="4876800"/>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6959998" y="2049462"/>
            <a:ext cx="5334000" cy="4876800"/>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a:xfrm>
            <a:off x="1481290" y="2053754"/>
            <a:ext cx="2463495" cy="369332"/>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a:ea typeface="+mn-ea"/>
                <a:cs typeface="+mn-cs"/>
              </a:rPr>
              <a:t>Permissions: Group 1</a:t>
            </a:r>
          </a:p>
        </p:txBody>
      </p:sp>
      <p:sp>
        <p:nvSpPr>
          <p:cNvPr id="118" name="Rectangle 117"/>
          <p:cNvSpPr/>
          <p:nvPr/>
        </p:nvSpPr>
        <p:spPr>
          <a:xfrm>
            <a:off x="8322623" y="2057470"/>
            <a:ext cx="2463496" cy="369332"/>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a:ea typeface="+mn-ea"/>
                <a:cs typeface="+mn-cs"/>
              </a:rPr>
              <a:t>Permissions: Group 2</a:t>
            </a:r>
          </a:p>
        </p:txBody>
      </p:sp>
    </p:spTree>
    <p:extLst>
      <p:ext uri="{BB962C8B-B14F-4D97-AF65-F5344CB8AC3E}">
        <p14:creationId xmlns:p14="http://schemas.microsoft.com/office/powerpoint/2010/main" val="387876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Device Management</a:t>
            </a:r>
          </a:p>
        </p:txBody>
      </p:sp>
      <p:sp>
        <p:nvSpPr>
          <p:cNvPr id="6" name="Text Placeholder 5"/>
          <p:cNvSpPr>
            <a:spLocks noGrp="1"/>
          </p:cNvSpPr>
          <p:nvPr>
            <p:ph type="body" sz="quarter" idx="10"/>
          </p:nvPr>
        </p:nvSpPr>
        <p:spPr>
          <a:xfrm>
            <a:off x="274638" y="1212850"/>
            <a:ext cx="11887200" cy="5478423"/>
          </a:xfrm>
        </p:spPr>
        <p:txBody>
          <a:bodyPr/>
          <a:lstStyle/>
          <a:p>
            <a:r>
              <a:rPr lang="en-US" dirty="0"/>
              <a:t>Enroll Devices</a:t>
            </a:r>
          </a:p>
          <a:p>
            <a:pPr lvl="1"/>
            <a:r>
              <a:rPr lang="en-US" dirty="0"/>
              <a:t>Enroll devices and determine properties and available operations</a:t>
            </a:r>
          </a:p>
          <a:p>
            <a:r>
              <a:rPr lang="en-US" dirty="0"/>
              <a:t>Organize Devices</a:t>
            </a:r>
          </a:p>
          <a:p>
            <a:pPr lvl="1"/>
            <a:r>
              <a:rPr lang="en-US" dirty="0"/>
              <a:t>Group &amp; manage based on your scenario</a:t>
            </a:r>
          </a:p>
          <a:p>
            <a:pPr lvl="1"/>
            <a:r>
              <a:rPr lang="en-US" dirty="0"/>
              <a:t>Role based access to sub-groups</a:t>
            </a:r>
          </a:p>
          <a:p>
            <a:r>
              <a:rPr lang="en-US" dirty="0"/>
              <a:t>Maintain Devices</a:t>
            </a:r>
          </a:p>
          <a:p>
            <a:pPr lvl="1"/>
            <a:r>
              <a:rPr lang="en-US" dirty="0"/>
              <a:t>Update software, firmware, configuration using “device jobs”</a:t>
            </a:r>
          </a:p>
          <a:p>
            <a:pPr lvl="1"/>
            <a:r>
              <a:rPr lang="en-US" dirty="0"/>
              <a:t>Operators can monitor device health and signal when it is safe to update devices</a:t>
            </a:r>
          </a:p>
          <a:p>
            <a:pPr lvl="1"/>
            <a:r>
              <a:rPr lang="en-US" dirty="0"/>
              <a:t>IT can update and rollback during maintenance windows</a:t>
            </a:r>
          </a:p>
          <a:p>
            <a:r>
              <a:rPr lang="en-US" dirty="0"/>
              <a:t>Decommission Devices</a:t>
            </a:r>
          </a:p>
          <a:p>
            <a:pPr lvl="1"/>
            <a:r>
              <a:rPr lang="en-US" dirty="0"/>
              <a:t>Decommission and replace devices after service lifetime</a:t>
            </a:r>
          </a:p>
          <a:p>
            <a:pPr lvl="1"/>
            <a:endParaRPr lang="en-US" dirty="0"/>
          </a:p>
        </p:txBody>
      </p:sp>
    </p:spTree>
    <p:extLst>
      <p:ext uri="{BB962C8B-B14F-4D97-AF65-F5344CB8AC3E}">
        <p14:creationId xmlns:p14="http://schemas.microsoft.com/office/powerpoint/2010/main" val="252992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788692" y="1416098"/>
            <a:ext cx="6373145" cy="5510163"/>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Rectangle 4"/>
          <p:cNvSpPr/>
          <p:nvPr/>
        </p:nvSpPr>
        <p:spPr>
          <a:xfrm>
            <a:off x="5932924" y="1796692"/>
            <a:ext cx="3360026" cy="5032683"/>
          </a:xfrm>
          <a:prstGeom prst="rect">
            <a:avLst/>
          </a:prstGeom>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Box 6"/>
          <p:cNvSpPr txBox="1"/>
          <p:nvPr/>
        </p:nvSpPr>
        <p:spPr>
          <a:xfrm>
            <a:off x="6839058" y="1416099"/>
            <a:ext cx="1700769"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Azure IoT Hub</a:t>
            </a:r>
          </a:p>
        </p:txBody>
      </p:sp>
      <p:sp>
        <p:nvSpPr>
          <p:cNvPr id="28" name="Rectangle 27"/>
          <p:cNvSpPr/>
          <p:nvPr/>
        </p:nvSpPr>
        <p:spPr>
          <a:xfrm>
            <a:off x="6053615" y="3704862"/>
            <a:ext cx="3094786" cy="3024849"/>
          </a:xfrm>
          <a:prstGeom prst="rect">
            <a:avLst/>
          </a:prstGeom>
          <a:solidFill>
            <a:schemeClr val="accent1">
              <a:lumMod val="60000"/>
              <a:lumOff val="40000"/>
            </a:schemeClr>
          </a:solidFill>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Device Management APIs</a:t>
            </a:r>
          </a:p>
        </p:txBody>
      </p:sp>
      <p:sp>
        <p:nvSpPr>
          <p:cNvPr id="30" name="Rectangle 29"/>
          <p:cNvSpPr/>
          <p:nvPr/>
        </p:nvSpPr>
        <p:spPr>
          <a:xfrm>
            <a:off x="6205417" y="5210536"/>
            <a:ext cx="2799510" cy="587938"/>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Query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Tags, Device and Service Properties</a:t>
            </a:r>
          </a:p>
        </p:txBody>
      </p:sp>
      <p:sp>
        <p:nvSpPr>
          <p:cNvPr id="31" name="Rectangle 30"/>
          <p:cNvSpPr/>
          <p:nvPr/>
        </p:nvSpPr>
        <p:spPr>
          <a:xfrm>
            <a:off x="6194798" y="5904753"/>
            <a:ext cx="2805344" cy="564464"/>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Jobs API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Create, Monitor, Cancel</a:t>
            </a:r>
          </a:p>
        </p:txBody>
      </p:sp>
      <p:sp>
        <p:nvSpPr>
          <p:cNvPr id="21" name="TextBox 20"/>
          <p:cNvSpPr txBox="1"/>
          <p:nvPr/>
        </p:nvSpPr>
        <p:spPr>
          <a:xfrm>
            <a:off x="2058720" y="3732402"/>
            <a:ext cx="4212832" cy="37484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LWM2M over CoAP/TCP</a:t>
            </a:r>
          </a:p>
        </p:txBody>
      </p:sp>
      <p:sp>
        <p:nvSpPr>
          <p:cNvPr id="22" name="Rectangle 21"/>
          <p:cNvSpPr/>
          <p:nvPr/>
        </p:nvSpPr>
        <p:spPr>
          <a:xfrm>
            <a:off x="1026766" y="3350624"/>
            <a:ext cx="1526606" cy="1494571"/>
          </a:xfrm>
          <a:prstGeom prst="rect">
            <a:avLst/>
          </a:prstGeom>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TextBox 22"/>
          <p:cNvSpPr txBox="1"/>
          <p:nvPr/>
        </p:nvSpPr>
        <p:spPr>
          <a:xfrm>
            <a:off x="1360770" y="1978524"/>
            <a:ext cx="875561" cy="374846"/>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Device</a:t>
            </a:r>
          </a:p>
        </p:txBody>
      </p:sp>
      <p:sp>
        <p:nvSpPr>
          <p:cNvPr id="24" name="Rectangle 23"/>
          <p:cNvSpPr/>
          <p:nvPr/>
        </p:nvSpPr>
        <p:spPr>
          <a:xfrm>
            <a:off x="1130732" y="4202169"/>
            <a:ext cx="1315897" cy="542365"/>
          </a:xfrm>
          <a:prstGeom prst="rect">
            <a:avLst/>
          </a:prstGeom>
          <a:solidFill>
            <a:schemeClr val="accent1">
              <a:lumMod val="60000"/>
              <a:lumOff val="4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DM Client Library</a:t>
            </a:r>
          </a:p>
        </p:txBody>
      </p:sp>
      <p:sp>
        <p:nvSpPr>
          <p:cNvPr id="25" name="Rectangle 24"/>
          <p:cNvSpPr/>
          <p:nvPr/>
        </p:nvSpPr>
        <p:spPr>
          <a:xfrm>
            <a:off x="1122171" y="3531445"/>
            <a:ext cx="1315897" cy="592585"/>
          </a:xfrm>
          <a:prstGeom prst="rect">
            <a:avLst/>
          </a:prstGeom>
          <a:solidFill>
            <a:schemeClr val="bg2">
              <a:lumMod val="9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Device App</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(Your Code)</a:t>
            </a:r>
          </a:p>
        </p:txBody>
      </p:sp>
      <p:sp>
        <p:nvSpPr>
          <p:cNvPr id="16" name="Rectangle 15"/>
          <p:cNvSpPr/>
          <p:nvPr/>
        </p:nvSpPr>
        <p:spPr>
          <a:xfrm>
            <a:off x="6210832" y="3804456"/>
            <a:ext cx="2794543" cy="596761"/>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Registry Manager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Create, Update, Delete Devices</a:t>
            </a:r>
          </a:p>
        </p:txBody>
      </p:sp>
      <p:sp>
        <p:nvSpPr>
          <p:cNvPr id="34" name="Rectangle 33"/>
          <p:cNvSpPr/>
          <p:nvPr/>
        </p:nvSpPr>
        <p:spPr>
          <a:xfrm>
            <a:off x="10376595" y="1796691"/>
            <a:ext cx="1480442" cy="5032683"/>
          </a:xfrm>
          <a:prstGeom prst="rect">
            <a:avLst/>
          </a:prstGeom>
          <a:solidFill>
            <a:schemeClr val="accent3">
              <a:lumMod val="60000"/>
              <a:lumOff val="4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Application</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505050"/>
                </a:solidFill>
                <a:effectLst/>
                <a:uLnTx/>
                <a:uFillTx/>
                <a:latin typeface="Segoe UI"/>
                <a:ea typeface="+mn-ea"/>
                <a:cs typeface="+mn-cs"/>
              </a:rPr>
              <a:t>Your Code</a:t>
            </a:r>
          </a:p>
        </p:txBody>
      </p:sp>
      <p:sp>
        <p:nvSpPr>
          <p:cNvPr id="37" name="TextBox 36"/>
          <p:cNvSpPr txBox="1"/>
          <p:nvPr/>
        </p:nvSpPr>
        <p:spPr>
          <a:xfrm>
            <a:off x="8274668" y="1049614"/>
            <a:ext cx="1747466" cy="374846"/>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Azure IoT Suite</a:t>
            </a:r>
          </a:p>
        </p:txBody>
      </p:sp>
      <p:sp>
        <p:nvSpPr>
          <p:cNvPr id="40" name="Rectangle 39"/>
          <p:cNvSpPr/>
          <p:nvPr/>
        </p:nvSpPr>
        <p:spPr>
          <a:xfrm>
            <a:off x="6053615" y="1944930"/>
            <a:ext cx="3094787" cy="1672278"/>
          </a:xfrm>
          <a:prstGeom prst="rect">
            <a:avLst/>
          </a:prstGeom>
          <a:solidFill>
            <a:schemeClr val="accent1">
              <a:lumMod val="60000"/>
              <a:lumOff val="40000"/>
            </a:schemeClr>
          </a:solidFill>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Device Management Objects</a:t>
            </a:r>
          </a:p>
        </p:txBody>
      </p:sp>
      <p:sp>
        <p:nvSpPr>
          <p:cNvPr id="41" name="Rectangle 40"/>
          <p:cNvSpPr/>
          <p:nvPr/>
        </p:nvSpPr>
        <p:spPr>
          <a:xfrm>
            <a:off x="6235858" y="2049870"/>
            <a:ext cx="2657299" cy="1243385"/>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t"/>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(Object)</a:t>
            </a:r>
          </a:p>
        </p:txBody>
      </p:sp>
      <p:sp>
        <p:nvSpPr>
          <p:cNvPr id="42" name="Rectangle 41"/>
          <p:cNvSpPr/>
          <p:nvPr/>
        </p:nvSpPr>
        <p:spPr>
          <a:xfrm>
            <a:off x="6370637" y="2460080"/>
            <a:ext cx="2438400" cy="761885"/>
          </a:xfrm>
          <a:prstGeom prst="rect">
            <a:avLst/>
          </a:prstGeom>
          <a:solidFill>
            <a:schemeClr val="accent6">
              <a:lumMod val="75000"/>
            </a:schemeClr>
          </a:solidFill>
          <a:ln>
            <a:solidFill>
              <a:schemeClr val="bg1"/>
            </a:solidFill>
          </a:ln>
        </p:spPr>
        <p:style>
          <a:lnRef idx="3">
            <a:schemeClr val="lt1"/>
          </a:lnRef>
          <a:fillRef idx="1">
            <a:schemeClr val="accent6"/>
          </a:fillRef>
          <a:effectRef idx="1">
            <a:schemeClr val="accent6"/>
          </a:effectRef>
          <a:fontRef idx="minor">
            <a:schemeClr val="lt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State</a:t>
            </a:r>
          </a:p>
        </p:txBody>
      </p:sp>
      <p:cxnSp>
        <p:nvCxnSpPr>
          <p:cNvPr id="44" name="Straight Arrow Connector 43"/>
          <p:cNvCxnSpPr/>
          <p:nvPr/>
        </p:nvCxnSpPr>
        <p:spPr>
          <a:xfrm>
            <a:off x="9297733" y="2735262"/>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6210687" y="4507496"/>
            <a:ext cx="2794543" cy="596761"/>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Groups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Groups CRUD, Add/Remote Devices, Events, Access Control</a:t>
            </a:r>
          </a:p>
        </p:txBody>
      </p:sp>
      <p:sp>
        <p:nvSpPr>
          <p:cNvPr id="38" name="Title 16"/>
          <p:cNvSpPr>
            <a:spLocks noGrp="1"/>
          </p:cNvSpPr>
          <p:nvPr>
            <p:ph type="title"/>
          </p:nvPr>
        </p:nvSpPr>
        <p:spPr/>
        <p:txBody>
          <a:bodyPr/>
          <a:lstStyle/>
          <a:p>
            <a:r>
              <a:rPr lang="en-US" dirty="0"/>
              <a:t>Azure IoT Hub Device Management</a:t>
            </a:r>
          </a:p>
        </p:txBody>
      </p:sp>
      <p:cxnSp>
        <p:nvCxnSpPr>
          <p:cNvPr id="39" name="Straight Arrow Connector 38"/>
          <p:cNvCxnSpPr/>
          <p:nvPr/>
        </p:nvCxnSpPr>
        <p:spPr>
          <a:xfrm>
            <a:off x="9293310" y="4115629"/>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9293310" y="4868862"/>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9297733" y="5515617"/>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9289299" y="6171366"/>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2" idx="3"/>
          </p:cNvCxnSpPr>
          <p:nvPr/>
        </p:nvCxnSpPr>
        <p:spPr>
          <a:xfrm flipV="1">
            <a:off x="2553372" y="4097909"/>
            <a:ext cx="3352660"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53" name="Rectangle 52"/>
          <p:cNvSpPr/>
          <p:nvPr/>
        </p:nvSpPr>
        <p:spPr bwMode="auto">
          <a:xfrm>
            <a:off x="1470393" y="24185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4" name="Frame 5"/>
          <p:cNvSpPr>
            <a:spLocks noChangeAspect="1"/>
          </p:cNvSpPr>
          <p:nvPr/>
        </p:nvSpPr>
        <p:spPr bwMode="auto">
          <a:xfrm>
            <a:off x="1546593" y="24726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6" name="Straight Connector 55"/>
          <p:cNvCxnSpPr/>
          <p:nvPr/>
        </p:nvCxnSpPr>
        <p:spPr>
          <a:xfrm>
            <a:off x="2150373" y="2431509"/>
            <a:ext cx="402999" cy="93810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a:off x="1036638" y="2431509"/>
            <a:ext cx="439575" cy="91911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2694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10"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par>
                                <p:cTn id="88" presetID="10" presetClass="entr" presetSubtype="0" fill="hold"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fade">
                                      <p:cBhvr>
                                        <p:cTn id="90" dur="500"/>
                                        <p:tgtEl>
                                          <p:spTgt spid="50"/>
                                        </p:tgtEl>
                                      </p:cBhvr>
                                    </p:animEffect>
                                  </p:childTnLst>
                                </p:cTn>
                              </p:par>
                              <p:par>
                                <p:cTn id="91" presetID="10"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par>
                                <p:cTn id="94" presetID="10" presetClass="entr" presetSubtype="0" fill="hold"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fade">
                                      <p:cBhvr>
                                        <p:cTn id="96" dur="500"/>
                                        <p:tgtEl>
                                          <p:spTgt spid="5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fade">
                                      <p:cBhvr>
                                        <p:cTn id="9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P spid="7" grpId="0"/>
      <p:bldP spid="28" grpId="0" animBg="1"/>
      <p:bldP spid="30" grpId="0" animBg="1"/>
      <p:bldP spid="31" grpId="0" animBg="1"/>
      <p:bldP spid="21" grpId="0"/>
      <p:bldP spid="22" grpId="0" animBg="1"/>
      <p:bldP spid="24" grpId="0" animBg="1"/>
      <p:bldP spid="25" grpId="0" animBg="1"/>
      <p:bldP spid="16" grpId="0" animBg="1"/>
      <p:bldP spid="34" grpId="0" animBg="1"/>
      <p:bldP spid="37" grpId="0"/>
      <p:bldP spid="40" grpId="0" animBg="1"/>
      <p:bldP spid="41" grpId="0" animBg="1"/>
      <p:bldP spid="42" grpId="0" animBg="1"/>
      <p:bldP spid="33"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3176254"/>
          </a:xfrm>
        </p:spPr>
        <p:txBody>
          <a:bodyPr/>
          <a:lstStyle/>
          <a:p>
            <a:r>
              <a:rPr lang="en-US" dirty="0"/>
              <a:t>Demo:</a:t>
            </a:r>
            <a:br>
              <a:rPr lang="en-US" dirty="0"/>
            </a:br>
            <a:r>
              <a:rPr lang="en-US" dirty="0"/>
              <a:t>Azure IoT Hub </a:t>
            </a:r>
            <a:br>
              <a:rPr lang="en-US" dirty="0"/>
            </a:br>
            <a:r>
              <a:rPr lang="en-US" dirty="0"/>
              <a:t>Device Management</a:t>
            </a:r>
          </a:p>
        </p:txBody>
      </p:sp>
    </p:spTree>
    <p:extLst>
      <p:ext uri="{BB962C8B-B14F-4D97-AF65-F5344CB8AC3E}">
        <p14:creationId xmlns:p14="http://schemas.microsoft.com/office/powerpoint/2010/main" val="38121205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7999609" y="2926804"/>
            <a:ext cx="1952176" cy="3993089"/>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Content Placeholder 2"/>
          <p:cNvSpPr>
            <a:spLocks noGrp="1"/>
          </p:cNvSpPr>
          <p:nvPr>
            <p:ph type="body" sz="quarter" idx="10"/>
          </p:nvPr>
        </p:nvSpPr>
        <p:spPr>
          <a:xfrm>
            <a:off x="377542" y="1053349"/>
            <a:ext cx="11786661" cy="863223"/>
          </a:xfrm>
        </p:spPr>
        <p:txBody>
          <a:bodyPr>
            <a:noAutofit/>
          </a:bodyPr>
          <a:lstStyle/>
          <a:p>
            <a:pPr marL="0" indent="0">
              <a:buNone/>
            </a:pPr>
            <a:r>
              <a:rPr lang="en-US" sz="3200" dirty="0">
                <a:gradFill>
                  <a:gsLst>
                    <a:gs pos="1250">
                      <a:schemeClr val="tx2"/>
                    </a:gs>
                    <a:gs pos="99000">
                      <a:schemeClr val="tx2"/>
                    </a:gs>
                  </a:gsLst>
                  <a:lin ang="5400000" scaled="0"/>
                </a:gradFill>
              </a:rPr>
              <a:t>A Device Job is a multi-step device orchestration </a:t>
            </a:r>
          </a:p>
          <a:p>
            <a:pPr marL="0" indent="0">
              <a:buNone/>
            </a:pPr>
            <a:r>
              <a:rPr lang="en-US" sz="3200" dirty="0">
                <a:gradFill>
                  <a:gsLst>
                    <a:gs pos="1250">
                      <a:schemeClr val="tx2"/>
                    </a:gs>
                    <a:gs pos="99000">
                      <a:schemeClr val="tx2"/>
                    </a:gs>
                  </a:gsLst>
                  <a:lin ang="5400000" scaled="0"/>
                </a:gradFill>
              </a:rPr>
              <a:t>on a set of devices managed by Azure IoT Hub</a:t>
            </a:r>
          </a:p>
        </p:txBody>
      </p:sp>
      <p:sp>
        <p:nvSpPr>
          <p:cNvPr id="2" name="Title 1"/>
          <p:cNvSpPr>
            <a:spLocks noGrp="1"/>
          </p:cNvSpPr>
          <p:nvPr>
            <p:ph type="title"/>
          </p:nvPr>
        </p:nvSpPr>
        <p:spPr/>
        <p:txBody>
          <a:bodyPr/>
          <a:lstStyle/>
          <a:p>
            <a:r>
              <a:rPr lang="en-US" dirty="0"/>
              <a:t>Device Job - Firmware Update Example</a:t>
            </a:r>
          </a:p>
        </p:txBody>
      </p:sp>
      <p:sp>
        <p:nvSpPr>
          <p:cNvPr id="4" name="Rectangle 3"/>
          <p:cNvSpPr/>
          <p:nvPr/>
        </p:nvSpPr>
        <p:spPr>
          <a:xfrm>
            <a:off x="1343444" y="2866646"/>
            <a:ext cx="3745957" cy="4053248"/>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extBox 5"/>
          <p:cNvSpPr txBox="1"/>
          <p:nvPr/>
        </p:nvSpPr>
        <p:spPr>
          <a:xfrm>
            <a:off x="8099435" y="2492380"/>
            <a:ext cx="1635576" cy="36933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Azure IoT Hub</a:t>
            </a:r>
          </a:p>
        </p:txBody>
      </p:sp>
      <p:sp>
        <p:nvSpPr>
          <p:cNvPr id="7" name="TextBox 6"/>
          <p:cNvSpPr txBox="1"/>
          <p:nvPr/>
        </p:nvSpPr>
        <p:spPr>
          <a:xfrm>
            <a:off x="2735800" y="2489981"/>
            <a:ext cx="861133" cy="36933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Device</a:t>
            </a:r>
          </a:p>
        </p:txBody>
      </p:sp>
      <p:sp>
        <p:nvSpPr>
          <p:cNvPr id="8" name="Rectangle 7"/>
          <p:cNvSpPr/>
          <p:nvPr/>
        </p:nvSpPr>
        <p:spPr>
          <a:xfrm>
            <a:off x="1498878" y="3022081"/>
            <a:ext cx="1608741" cy="3783593"/>
          </a:xfrm>
          <a:prstGeom prst="rect">
            <a:avLst/>
          </a:prstGeom>
          <a:solidFill>
            <a:schemeClr val="accent3">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Your code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on the device</a:t>
            </a:r>
          </a:p>
        </p:txBody>
      </p:sp>
      <p:sp>
        <p:nvSpPr>
          <p:cNvPr id="9" name="Rectangle 8"/>
          <p:cNvSpPr/>
          <p:nvPr/>
        </p:nvSpPr>
        <p:spPr>
          <a:xfrm>
            <a:off x="3263053" y="3022079"/>
            <a:ext cx="1608741" cy="3783595"/>
          </a:xfrm>
          <a:prstGeom prst="rect">
            <a:avLst/>
          </a:prstGeom>
          <a:solidFill>
            <a:schemeClr val="accent1">
              <a:lumMod val="60000"/>
              <a:lumOff val="40000"/>
            </a:schemeClr>
          </a:solidFill>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IoT Hub DM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client library</a:t>
            </a:r>
          </a:p>
        </p:txBody>
      </p:sp>
      <p:sp>
        <p:nvSpPr>
          <p:cNvPr id="12" name="Rectangle 11"/>
          <p:cNvSpPr/>
          <p:nvPr/>
        </p:nvSpPr>
        <p:spPr>
          <a:xfrm>
            <a:off x="8395284" y="4109136"/>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1</a:t>
            </a:r>
          </a:p>
        </p:txBody>
      </p:sp>
      <p:sp>
        <p:nvSpPr>
          <p:cNvPr id="13" name="Rectangle 12"/>
          <p:cNvSpPr/>
          <p:nvPr/>
        </p:nvSpPr>
        <p:spPr>
          <a:xfrm>
            <a:off x="8395284" y="4857040"/>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2</a:t>
            </a:r>
          </a:p>
        </p:txBody>
      </p:sp>
      <p:sp>
        <p:nvSpPr>
          <p:cNvPr id="14" name="Rectangle 13"/>
          <p:cNvSpPr/>
          <p:nvPr/>
        </p:nvSpPr>
        <p:spPr>
          <a:xfrm>
            <a:off x="8388748" y="5606357"/>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3</a:t>
            </a:r>
          </a:p>
        </p:txBody>
      </p:sp>
      <p:sp>
        <p:nvSpPr>
          <p:cNvPr id="10" name="Rectangle 10"/>
          <p:cNvSpPr/>
          <p:nvPr/>
        </p:nvSpPr>
        <p:spPr>
          <a:xfrm>
            <a:off x="8095047" y="3037878"/>
            <a:ext cx="1704264" cy="3715333"/>
          </a:xfrm>
          <a:prstGeom prst="rect">
            <a:avLst/>
          </a:prstGeom>
          <a:solidFill>
            <a:schemeClr val="accent1">
              <a:lumMod val="60000"/>
              <a:lumOff val="40000"/>
            </a:schemeClr>
          </a:solidFill>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Device Job</a:t>
            </a:r>
          </a:p>
        </p:txBody>
      </p:sp>
      <p:sp>
        <p:nvSpPr>
          <p:cNvPr id="17" name="Rectangle 11"/>
          <p:cNvSpPr/>
          <p:nvPr/>
        </p:nvSpPr>
        <p:spPr>
          <a:xfrm>
            <a:off x="8244913" y="3624865"/>
            <a:ext cx="1402324" cy="722120"/>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Write Firmware Package URI,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Trigger Client</a:t>
            </a:r>
          </a:p>
        </p:txBody>
      </p:sp>
      <p:sp>
        <p:nvSpPr>
          <p:cNvPr id="15" name="Rectangle 14"/>
          <p:cNvSpPr/>
          <p:nvPr/>
        </p:nvSpPr>
        <p:spPr>
          <a:xfrm>
            <a:off x="1646237" y="3635104"/>
            <a:ext cx="1297548" cy="7234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Package URI</a:t>
            </a:r>
          </a:p>
        </p:txBody>
      </p:sp>
      <p:sp>
        <p:nvSpPr>
          <p:cNvPr id="16" name="Rectangle 15"/>
          <p:cNvSpPr/>
          <p:nvPr/>
        </p:nvSpPr>
        <p:spPr>
          <a:xfrm>
            <a:off x="3407856" y="3623052"/>
            <a:ext cx="1340463" cy="725747"/>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 Package URI</a:t>
            </a:r>
          </a:p>
        </p:txBody>
      </p:sp>
      <p:cxnSp>
        <p:nvCxnSpPr>
          <p:cNvPr id="18" name="Straight Arrow Connector 17"/>
          <p:cNvCxnSpPr/>
          <p:nvPr/>
        </p:nvCxnSpPr>
        <p:spPr>
          <a:xfrm flipH="1">
            <a:off x="2941637" y="3954462"/>
            <a:ext cx="457200"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4775508" y="3954462"/>
            <a:ext cx="346730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5553472" y="5006674"/>
            <a:ext cx="1756763"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Download Completed</a:t>
            </a:r>
          </a:p>
        </p:txBody>
      </p:sp>
      <p:sp>
        <p:nvSpPr>
          <p:cNvPr id="30" name="Rectangle 29"/>
          <p:cNvSpPr/>
          <p:nvPr/>
        </p:nvSpPr>
        <p:spPr>
          <a:xfrm>
            <a:off x="1646237" y="4589808"/>
            <a:ext cx="1297548" cy="7234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 the firmware</a:t>
            </a:r>
          </a:p>
        </p:txBody>
      </p:sp>
      <p:sp>
        <p:nvSpPr>
          <p:cNvPr id="36" name="Rectangle 35"/>
          <p:cNvSpPr/>
          <p:nvPr/>
        </p:nvSpPr>
        <p:spPr>
          <a:xfrm>
            <a:off x="1646237" y="5598509"/>
            <a:ext cx="1297548" cy="979602"/>
          </a:xfrm>
          <a:prstGeom prst="rect">
            <a:avLst/>
          </a:prstGeom>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Apply the Update</a:t>
            </a:r>
          </a:p>
        </p:txBody>
      </p:sp>
      <p:sp>
        <p:nvSpPr>
          <p:cNvPr id="37" name="Rectangle 36"/>
          <p:cNvSpPr/>
          <p:nvPr/>
        </p:nvSpPr>
        <p:spPr>
          <a:xfrm>
            <a:off x="3407856" y="5598509"/>
            <a:ext cx="1340463" cy="817416"/>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Apply Update</a:t>
            </a:r>
          </a:p>
        </p:txBody>
      </p:sp>
      <p:cxnSp>
        <p:nvCxnSpPr>
          <p:cNvPr id="38" name="Straight Arrow Connector 37"/>
          <p:cNvCxnSpPr/>
          <p:nvPr/>
        </p:nvCxnSpPr>
        <p:spPr>
          <a:xfrm flipH="1">
            <a:off x="4775508" y="6007217"/>
            <a:ext cx="3469405" cy="11174"/>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5491275" y="6468149"/>
            <a:ext cx="1846146"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Reconnect after restart</a:t>
            </a:r>
          </a:p>
        </p:txBody>
      </p:sp>
      <p:cxnSp>
        <p:nvCxnSpPr>
          <p:cNvPr id="47" name="Straight Arrow Connector 46"/>
          <p:cNvCxnSpPr/>
          <p:nvPr/>
        </p:nvCxnSpPr>
        <p:spPr>
          <a:xfrm flipH="1" flipV="1">
            <a:off x="2956948" y="6018391"/>
            <a:ext cx="441210" cy="119"/>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a:endCxn id="30" idx="0"/>
          </p:cNvCxnSpPr>
          <p:nvPr/>
        </p:nvCxnSpPr>
        <p:spPr>
          <a:xfrm>
            <a:off x="2295011" y="4365927"/>
            <a:ext cx="0" cy="22388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2956948" y="4904302"/>
            <a:ext cx="528586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67" name="Rectangle 11"/>
          <p:cNvSpPr/>
          <p:nvPr/>
        </p:nvSpPr>
        <p:spPr>
          <a:xfrm>
            <a:off x="8244913" y="4684241"/>
            <a:ext cx="1402324" cy="1936385"/>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Monitor State Changes and Apply Update </a:t>
            </a:r>
          </a:p>
        </p:txBody>
      </p:sp>
      <p:cxnSp>
        <p:nvCxnSpPr>
          <p:cNvPr id="44" name="Straight Arrow Connector 43"/>
          <p:cNvCxnSpPr/>
          <p:nvPr/>
        </p:nvCxnSpPr>
        <p:spPr>
          <a:xfrm>
            <a:off x="2956948" y="6446183"/>
            <a:ext cx="5268568" cy="187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9162286" y="2090371"/>
            <a:ext cx="1712328" cy="369332"/>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Azure IoT Suite</a:t>
            </a:r>
          </a:p>
        </p:txBody>
      </p:sp>
      <p:sp>
        <p:nvSpPr>
          <p:cNvPr id="66" name="Rectangle 10"/>
          <p:cNvSpPr/>
          <p:nvPr/>
        </p:nvSpPr>
        <p:spPr>
          <a:xfrm>
            <a:off x="10314645" y="3022080"/>
            <a:ext cx="1721678" cy="3731131"/>
          </a:xfrm>
          <a:prstGeom prst="rect">
            <a:avLst/>
          </a:prstGeom>
          <a:solidFill>
            <a:schemeClr val="accent3">
              <a:lumMod val="60000"/>
              <a:lumOff val="4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Your code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in the cloud</a:t>
            </a:r>
            <a:endParaRPr kumimoji="0" lang="en-US" sz="1200" b="1" i="0" u="none" strike="noStrike" kern="1200" cap="none" spc="0" normalizeH="0" baseline="0" noProof="0" dirty="0">
              <a:ln>
                <a:noFill/>
              </a:ln>
              <a:solidFill>
                <a:srgbClr val="505050"/>
              </a:solidFill>
              <a:effectLst/>
              <a:uLnTx/>
              <a:uFillTx/>
              <a:latin typeface="Segoe UI"/>
              <a:ea typeface="+mn-ea"/>
              <a:cs typeface="+mn-cs"/>
            </a:endParaRPr>
          </a:p>
        </p:txBody>
      </p:sp>
      <p:sp>
        <p:nvSpPr>
          <p:cNvPr id="68" name="TextBox 67"/>
          <p:cNvSpPr txBox="1"/>
          <p:nvPr/>
        </p:nvSpPr>
        <p:spPr>
          <a:xfrm>
            <a:off x="10428013" y="3632815"/>
            <a:ext cx="1505224" cy="9368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Step 1: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Start Firmware Update Job</a:t>
            </a:r>
            <a:r>
              <a:rPr kumimoji="0" lang="en-US" sz="1200" b="0" i="0" u="none" strike="noStrike" kern="1200" cap="none" spc="0" normalizeH="0" baseline="0" noProof="0" dirty="0">
                <a:ln>
                  <a:noFill/>
                </a:ln>
                <a:solidFill>
                  <a:srgbClr val="FFFFFF"/>
                </a:solidFill>
                <a:effectLst/>
                <a:uLnTx/>
                <a:uFillTx/>
                <a:latin typeface="Segoe UI"/>
                <a:ea typeface="+mn-ea"/>
                <a:cs typeface="+mn-cs"/>
              </a:rPr>
              <a:t> providing the Package URI</a:t>
            </a:r>
          </a:p>
        </p:txBody>
      </p:sp>
      <p:sp>
        <p:nvSpPr>
          <p:cNvPr id="69" name="TextBox 68"/>
          <p:cNvSpPr txBox="1"/>
          <p:nvPr/>
        </p:nvSpPr>
        <p:spPr>
          <a:xfrm>
            <a:off x="10428012" y="5757915"/>
            <a:ext cx="1505225" cy="862712"/>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On Job Completed: </a:t>
            </a:r>
            <a:r>
              <a:rPr kumimoji="0" lang="en-US" sz="1200" b="0" i="0" u="none" strike="noStrike" kern="1200" cap="none" spc="0" normalizeH="0" baseline="0" noProof="0" dirty="0">
                <a:ln>
                  <a:noFill/>
                </a:ln>
                <a:solidFill>
                  <a:srgbClr val="FFFFFF"/>
                </a:solidFill>
                <a:effectLst/>
                <a:uLnTx/>
                <a:uFillTx/>
                <a:latin typeface="Segoe UI"/>
                <a:ea typeface="+mn-ea"/>
                <a:cs typeface="+mn-cs"/>
              </a:rPr>
              <a:t>Receive callback in cloud</a:t>
            </a:r>
          </a:p>
        </p:txBody>
      </p:sp>
      <p:sp>
        <p:nvSpPr>
          <p:cNvPr id="70" name="TextBox 69"/>
          <p:cNvSpPr txBox="1"/>
          <p:nvPr/>
        </p:nvSpPr>
        <p:spPr>
          <a:xfrm>
            <a:off x="10428012" y="4693974"/>
            <a:ext cx="1505225" cy="939672"/>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Anytime during job execution: </a:t>
            </a:r>
            <a:r>
              <a:rPr kumimoji="0" lang="en-US" sz="1200" b="0" i="0" u="none" strike="noStrike" kern="1200" cap="none" spc="0" normalizeH="0" baseline="0" noProof="0" dirty="0">
                <a:ln>
                  <a:noFill/>
                </a:ln>
                <a:solidFill>
                  <a:srgbClr val="FFFFFF"/>
                </a:solidFill>
                <a:effectLst/>
                <a:uLnTx/>
                <a:uFillTx/>
                <a:latin typeface="Segoe UI"/>
                <a:ea typeface="+mn-ea"/>
                <a:cs typeface="+mn-cs"/>
              </a:rPr>
              <a:t>Check the status of the Job</a:t>
            </a:r>
          </a:p>
        </p:txBody>
      </p:sp>
      <p:cxnSp>
        <p:nvCxnSpPr>
          <p:cNvPr id="57" name="Straight Arrow Connector 56"/>
          <p:cNvCxnSpPr/>
          <p:nvPr/>
        </p:nvCxnSpPr>
        <p:spPr>
          <a:xfrm flipH="1" flipV="1">
            <a:off x="9665519" y="3954462"/>
            <a:ext cx="74933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9665519" y="6456548"/>
            <a:ext cx="743718" cy="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flipH="1" flipV="1">
            <a:off x="9666634" y="4923348"/>
            <a:ext cx="752009"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9666633" y="5428736"/>
            <a:ext cx="749808" cy="341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7874375" y="2489961"/>
            <a:ext cx="4516062" cy="4504564"/>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57491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par>
                                <p:cTn id="13" presetID="10"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500"/>
                                        <p:tgtEl>
                                          <p:spTgt spid="70"/>
                                        </p:tgtEl>
                                      </p:cBhvr>
                                    </p:animEffect>
                                  </p:childTnLst>
                                </p:cTn>
                              </p:par>
                              <p:par>
                                <p:cTn id="57" presetID="10"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par>
                                <p:cTn id="60" presetID="10" presetClass="entr" presetSubtype="0"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fade">
                                      <p:cBhvr>
                                        <p:cTn id="9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29" grpId="0"/>
      <p:bldP spid="30" grpId="0" animBg="1"/>
      <p:bldP spid="36" grpId="0" animBg="1"/>
      <p:bldP spid="37" grpId="0" animBg="1"/>
      <p:bldP spid="45" grpId="0"/>
      <p:bldP spid="67" grpId="0" animBg="1"/>
      <p:bldP spid="68" grpId="0" animBg="1"/>
      <p:bldP spid="69" grpId="0" animBg="1"/>
      <p:bldP spid="70"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is the Next Revolution</a:t>
            </a:r>
            <a:endParaRPr lang="en-IN" dirty="0"/>
          </a:p>
        </p:txBody>
      </p:sp>
      <p:grpSp>
        <p:nvGrpSpPr>
          <p:cNvPr id="51" name="Group 50"/>
          <p:cNvGrpSpPr/>
          <p:nvPr/>
        </p:nvGrpSpPr>
        <p:grpSpPr>
          <a:xfrm>
            <a:off x="1659972" y="2125662"/>
            <a:ext cx="9116530" cy="2743200"/>
            <a:chOff x="928276" y="2125662"/>
            <a:chExt cx="9116530" cy="2743200"/>
          </a:xfrm>
        </p:grpSpPr>
        <p:grpSp>
          <p:nvGrpSpPr>
            <p:cNvPr id="49" name="Group 48"/>
            <p:cNvGrpSpPr/>
            <p:nvPr/>
          </p:nvGrpSpPr>
          <p:grpSpPr>
            <a:xfrm>
              <a:off x="3200541" y="2125662"/>
              <a:ext cx="2286000" cy="2743200"/>
              <a:chOff x="3200541" y="2125662"/>
              <a:chExt cx="2286000" cy="2743200"/>
            </a:xfrm>
          </p:grpSpPr>
          <p:sp>
            <p:nvSpPr>
              <p:cNvPr id="5" name="Rectangle 4"/>
              <p:cNvSpPr>
                <a:spLocks/>
              </p:cNvSpPr>
              <p:nvPr/>
            </p:nvSpPr>
            <p:spPr bwMode="auto">
              <a:xfrm>
                <a:off x="3200541" y="2125662"/>
                <a:ext cx="2286000" cy="27432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Connectivity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Pervasive</a:t>
                </a:r>
              </a:p>
            </p:txBody>
          </p:sp>
          <p:sp>
            <p:nvSpPr>
              <p:cNvPr id="9" name="Donut 305"/>
              <p:cNvSpPr>
                <a:spLocks noChangeAspect="1"/>
              </p:cNvSpPr>
              <p:nvPr/>
            </p:nvSpPr>
            <p:spPr bwMode="auto">
              <a:xfrm>
                <a:off x="3415902" y="2433265"/>
                <a:ext cx="1695312" cy="1074103"/>
              </a:xfrm>
              <a:custGeom>
                <a:avLst/>
                <a:gdLst/>
                <a:ahLst/>
                <a:cxnLst/>
                <a:rect l="l" t="t" r="r" b="b"/>
                <a:pathLst>
                  <a:path w="14304566" h="9062981">
                    <a:moveTo>
                      <a:pt x="8670498" y="2652923"/>
                    </a:moveTo>
                    <a:cubicBezTo>
                      <a:pt x="9175507" y="2652923"/>
                      <a:pt x="9584898" y="3062314"/>
                      <a:pt x="9584898" y="3567323"/>
                    </a:cubicBezTo>
                    <a:cubicBezTo>
                      <a:pt x="9584898" y="4072332"/>
                      <a:pt x="9175507" y="4481723"/>
                      <a:pt x="8670498" y="4481723"/>
                    </a:cubicBezTo>
                    <a:cubicBezTo>
                      <a:pt x="8501378" y="4481723"/>
                      <a:pt x="8342981" y="4435811"/>
                      <a:pt x="8207589" y="4354926"/>
                    </a:cubicBezTo>
                    <a:lnTo>
                      <a:pt x="6626750" y="6132018"/>
                    </a:lnTo>
                    <a:cubicBezTo>
                      <a:pt x="6652031" y="6215011"/>
                      <a:pt x="6665384" y="6303098"/>
                      <a:pt x="6665384" y="6394304"/>
                    </a:cubicBezTo>
                    <a:cubicBezTo>
                      <a:pt x="6665384" y="6899313"/>
                      <a:pt x="6255993" y="7308704"/>
                      <a:pt x="5750984" y="7308704"/>
                    </a:cubicBezTo>
                    <a:cubicBezTo>
                      <a:pt x="5245975" y="7308704"/>
                      <a:pt x="4836584" y="6899313"/>
                      <a:pt x="4836584" y="6394304"/>
                    </a:cubicBezTo>
                    <a:cubicBezTo>
                      <a:pt x="4836584" y="6331269"/>
                      <a:pt x="4842962" y="6269723"/>
                      <a:pt x="4855122" y="6210279"/>
                    </a:cubicBezTo>
                    <a:lnTo>
                      <a:pt x="2501860" y="4794006"/>
                    </a:lnTo>
                    <a:cubicBezTo>
                      <a:pt x="2361632" y="4942836"/>
                      <a:pt x="2171420" y="5043486"/>
                      <a:pt x="1958053" y="5069721"/>
                    </a:cubicBezTo>
                    <a:lnTo>
                      <a:pt x="1382054" y="7363861"/>
                    </a:lnTo>
                    <a:cubicBezTo>
                      <a:pt x="1649831" y="7522578"/>
                      <a:pt x="1828800" y="7814679"/>
                      <a:pt x="1828800" y="8148581"/>
                    </a:cubicBezTo>
                    <a:cubicBezTo>
                      <a:pt x="1828800" y="8653590"/>
                      <a:pt x="1419409" y="9062981"/>
                      <a:pt x="914400" y="9062981"/>
                    </a:cubicBezTo>
                    <a:cubicBezTo>
                      <a:pt x="409391" y="9062981"/>
                      <a:pt x="0" y="8653590"/>
                      <a:pt x="0" y="8148581"/>
                    </a:cubicBezTo>
                    <a:cubicBezTo>
                      <a:pt x="0" y="7665360"/>
                      <a:pt x="374828" y="7269684"/>
                      <a:pt x="849668" y="7237450"/>
                    </a:cubicBezTo>
                    <a:lnTo>
                      <a:pt x="1418156" y="4973225"/>
                    </a:lnTo>
                    <a:cubicBezTo>
                      <a:pt x="1126475" y="4820838"/>
                      <a:pt x="927673" y="4515354"/>
                      <a:pt x="927673" y="4163436"/>
                    </a:cubicBezTo>
                    <a:cubicBezTo>
                      <a:pt x="927673" y="3658427"/>
                      <a:pt x="1337064" y="3249036"/>
                      <a:pt x="1842073" y="3249036"/>
                    </a:cubicBezTo>
                    <a:cubicBezTo>
                      <a:pt x="2347082" y="3249036"/>
                      <a:pt x="2756473" y="3658427"/>
                      <a:pt x="2756473" y="4163436"/>
                    </a:cubicBezTo>
                    <a:cubicBezTo>
                      <a:pt x="2756473" y="4210496"/>
                      <a:pt x="2752918" y="4256726"/>
                      <a:pt x="2744920" y="4301698"/>
                    </a:cubicBezTo>
                    <a:lnTo>
                      <a:pt x="5122633" y="5732687"/>
                    </a:lnTo>
                    <a:cubicBezTo>
                      <a:pt x="5285259" y="5575494"/>
                      <a:pt x="5506958" y="5479904"/>
                      <a:pt x="5750984" y="5479904"/>
                    </a:cubicBezTo>
                    <a:cubicBezTo>
                      <a:pt x="5960050" y="5479904"/>
                      <a:pt x="6152728" y="5550067"/>
                      <a:pt x="6304562" y="5670994"/>
                    </a:cubicBezTo>
                    <a:lnTo>
                      <a:pt x="7838965" y="3946103"/>
                    </a:lnTo>
                    <a:cubicBezTo>
                      <a:pt x="7785462" y="3830964"/>
                      <a:pt x="7756098" y="3702573"/>
                      <a:pt x="7756098" y="3567323"/>
                    </a:cubicBezTo>
                    <a:cubicBezTo>
                      <a:pt x="7756098" y="3062314"/>
                      <a:pt x="8165489" y="2652923"/>
                      <a:pt x="8670498" y="2652923"/>
                    </a:cubicBezTo>
                    <a:close/>
                    <a:moveTo>
                      <a:pt x="9615161" y="2601056"/>
                    </a:moveTo>
                    <a:lnTo>
                      <a:pt x="9875510" y="3082288"/>
                    </a:lnTo>
                    <a:lnTo>
                      <a:pt x="9662680" y="3197429"/>
                    </a:lnTo>
                    <a:lnTo>
                      <a:pt x="9402332" y="2716198"/>
                    </a:lnTo>
                    <a:close/>
                    <a:moveTo>
                      <a:pt x="10346150" y="2231354"/>
                    </a:moveTo>
                    <a:lnTo>
                      <a:pt x="10606499" y="2712586"/>
                    </a:lnTo>
                    <a:lnTo>
                      <a:pt x="10232176" y="2915096"/>
                    </a:lnTo>
                    <a:lnTo>
                      <a:pt x="9971827" y="2433864"/>
                    </a:lnTo>
                    <a:close/>
                    <a:moveTo>
                      <a:pt x="11150437" y="1784309"/>
                    </a:moveTo>
                    <a:lnTo>
                      <a:pt x="11410786" y="2265541"/>
                    </a:lnTo>
                    <a:lnTo>
                      <a:pt x="10981100" y="2498003"/>
                    </a:lnTo>
                    <a:lnTo>
                      <a:pt x="10720751" y="2016771"/>
                    </a:lnTo>
                    <a:close/>
                    <a:moveTo>
                      <a:pt x="11906021" y="1412476"/>
                    </a:moveTo>
                    <a:lnTo>
                      <a:pt x="12166370" y="1893708"/>
                    </a:lnTo>
                    <a:lnTo>
                      <a:pt x="11689215" y="2151851"/>
                    </a:lnTo>
                    <a:lnTo>
                      <a:pt x="11428867" y="1670619"/>
                    </a:lnTo>
                    <a:close/>
                    <a:moveTo>
                      <a:pt x="13207286" y="548640"/>
                    </a:moveTo>
                    <a:cubicBezTo>
                      <a:pt x="12904280" y="548640"/>
                      <a:pt x="12658646" y="794274"/>
                      <a:pt x="12658646" y="1097280"/>
                    </a:cubicBezTo>
                    <a:cubicBezTo>
                      <a:pt x="12658646" y="1400286"/>
                      <a:pt x="12904280" y="1645920"/>
                      <a:pt x="13207286" y="1645920"/>
                    </a:cubicBezTo>
                    <a:cubicBezTo>
                      <a:pt x="13510292" y="1645920"/>
                      <a:pt x="13755926" y="1400286"/>
                      <a:pt x="13755926" y="1097280"/>
                    </a:cubicBezTo>
                    <a:cubicBezTo>
                      <a:pt x="13755926" y="794274"/>
                      <a:pt x="13510292" y="548640"/>
                      <a:pt x="13207286" y="548640"/>
                    </a:cubicBezTo>
                    <a:close/>
                    <a:moveTo>
                      <a:pt x="13207286" y="0"/>
                    </a:moveTo>
                    <a:cubicBezTo>
                      <a:pt x="13813297" y="0"/>
                      <a:pt x="14304566" y="491269"/>
                      <a:pt x="14304566" y="1097280"/>
                    </a:cubicBezTo>
                    <a:cubicBezTo>
                      <a:pt x="14304566" y="1703291"/>
                      <a:pt x="13813297" y="2194560"/>
                      <a:pt x="13207286" y="2194560"/>
                    </a:cubicBezTo>
                    <a:cubicBezTo>
                      <a:pt x="12601275" y="2194560"/>
                      <a:pt x="12110006" y="1703291"/>
                      <a:pt x="12110006" y="1097280"/>
                    </a:cubicBezTo>
                    <a:cubicBezTo>
                      <a:pt x="12110006" y="491269"/>
                      <a:pt x="12601275" y="0"/>
                      <a:pt x="1320728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8" name="Group 47"/>
            <p:cNvGrpSpPr/>
            <p:nvPr/>
          </p:nvGrpSpPr>
          <p:grpSpPr>
            <a:xfrm>
              <a:off x="5472806" y="2125662"/>
              <a:ext cx="2286000" cy="2743200"/>
              <a:chOff x="5472806" y="2125662"/>
              <a:chExt cx="2286000" cy="2743200"/>
            </a:xfrm>
          </p:grpSpPr>
          <p:sp>
            <p:nvSpPr>
              <p:cNvPr id="6" name="Rectangle 5"/>
              <p:cNvSpPr>
                <a:spLocks/>
              </p:cNvSpPr>
              <p:nvPr/>
            </p:nvSpPr>
            <p:spPr bwMode="auto">
              <a:xfrm>
                <a:off x="5472806" y="2125662"/>
                <a:ext cx="2286000" cy="2743200"/>
              </a:xfrm>
              <a:prstGeom prst="rect">
                <a:avLst/>
              </a:pr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Development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Easy</a:t>
                </a:r>
              </a:p>
            </p:txBody>
          </p:sp>
          <p:sp>
            <p:nvSpPr>
              <p:cNvPr id="11" name="Freeform 362"/>
              <p:cNvSpPr>
                <a:spLocks noChangeAspect="1"/>
              </p:cNvSpPr>
              <p:nvPr/>
            </p:nvSpPr>
            <p:spPr bwMode="auto">
              <a:xfrm rot="19207886">
                <a:off x="6369319" y="2275863"/>
                <a:ext cx="665187" cy="1188720"/>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50" name="Group 49"/>
            <p:cNvGrpSpPr/>
            <p:nvPr/>
          </p:nvGrpSpPr>
          <p:grpSpPr>
            <a:xfrm>
              <a:off x="928276" y="2125662"/>
              <a:ext cx="2286000" cy="2743200"/>
              <a:chOff x="928276" y="2125662"/>
              <a:chExt cx="2286000" cy="2743200"/>
            </a:xfrm>
          </p:grpSpPr>
          <p:sp>
            <p:nvSpPr>
              <p:cNvPr id="4" name="Rectangle 3"/>
              <p:cNvSpPr>
                <a:spLocks/>
              </p:cNvSpPr>
              <p:nvPr/>
            </p:nvSpPr>
            <p:spPr bwMode="auto">
              <a:xfrm>
                <a:off x="928276" y="2125662"/>
                <a:ext cx="2286000" cy="274320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Hardware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Cheap</a:t>
                </a:r>
              </a:p>
            </p:txBody>
          </p:sp>
          <p:grpSp>
            <p:nvGrpSpPr>
              <p:cNvPr id="3" name="Group 2"/>
              <p:cNvGrpSpPr/>
              <p:nvPr/>
            </p:nvGrpSpPr>
            <p:grpSpPr>
              <a:xfrm>
                <a:off x="1222423" y="2724839"/>
                <a:ext cx="1591814" cy="492981"/>
                <a:chOff x="2549163" y="1542688"/>
                <a:chExt cx="2388735" cy="739785"/>
              </a:xfrm>
              <a:solidFill>
                <a:schemeClr val="bg1"/>
              </a:solidFill>
            </p:grpSpPr>
            <p:sp>
              <p:nvSpPr>
                <p:cNvPr id="12" name="Round Same Side Corner Rectangle 11"/>
                <p:cNvSpPr/>
                <p:nvPr/>
              </p:nvSpPr>
              <p:spPr>
                <a:xfrm>
                  <a:off x="3040048" y="1542688"/>
                  <a:ext cx="998085" cy="721233"/>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B4A0FF"/>
                    </a:solidFill>
                    <a:effectLst/>
                    <a:uLnTx/>
                    <a:uFillTx/>
                    <a:latin typeface="Segoe"/>
                    <a:ea typeface="+mn-ea"/>
                    <a:cs typeface="+mn-cs"/>
                  </a:endParaRPr>
                </a:p>
              </p:txBody>
            </p:sp>
            <p:sp>
              <p:nvSpPr>
                <p:cNvPr id="13" name="Rounded Rectangle 223"/>
                <p:cNvSpPr/>
                <p:nvPr/>
              </p:nvSpPr>
              <p:spPr bwMode="auto">
                <a:xfrm>
                  <a:off x="2549163" y="1634121"/>
                  <a:ext cx="368617"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ounded Rectangle 6"/>
                <p:cNvSpPr/>
                <p:nvPr/>
              </p:nvSpPr>
              <p:spPr bwMode="auto">
                <a:xfrm rot="16200000">
                  <a:off x="4222719" y="1520282"/>
                  <a:ext cx="591629" cy="83872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l" defTabSz="82295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135" normalizeH="0" baseline="0" noProof="0" dirty="0">
                    <a:ln>
                      <a:noFill/>
                    </a:ln>
                    <a:gradFill>
                      <a:gsLst>
                        <a:gs pos="0">
                          <a:srgbClr val="FFFFFF"/>
                        </a:gs>
                        <a:gs pos="100000">
                          <a:srgbClr val="FFFFFF"/>
                        </a:gs>
                      </a:gsLst>
                      <a:lin ang="5400000" scaled="0"/>
                    </a:gradFill>
                    <a:effectLst/>
                    <a:uLnTx/>
                    <a:uFillTx/>
                    <a:latin typeface="Segoe Light" pitchFamily="34" charset="0"/>
                    <a:ea typeface="+mn-ea"/>
                    <a:cs typeface="+mn-cs"/>
                  </a:endParaRPr>
                </a:p>
              </p:txBody>
            </p:sp>
          </p:grpSp>
        </p:grpSp>
        <p:grpSp>
          <p:nvGrpSpPr>
            <p:cNvPr id="47" name="Group 46"/>
            <p:cNvGrpSpPr/>
            <p:nvPr/>
          </p:nvGrpSpPr>
          <p:grpSpPr>
            <a:xfrm>
              <a:off x="7758806" y="2125662"/>
              <a:ext cx="2286000" cy="2743200"/>
              <a:chOff x="9609059" y="2125662"/>
              <a:chExt cx="2286000" cy="2743200"/>
            </a:xfrm>
          </p:grpSpPr>
          <p:sp>
            <p:nvSpPr>
              <p:cNvPr id="7" name="Rectangle 6"/>
              <p:cNvSpPr>
                <a:spLocks/>
              </p:cNvSpPr>
              <p:nvPr/>
            </p:nvSpPr>
            <p:spPr bwMode="auto">
              <a:xfrm>
                <a:off x="9609059" y="2125662"/>
                <a:ext cx="2286000" cy="274320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New Innovative Scenarios</a:t>
                </a:r>
              </a:p>
            </p:txBody>
          </p:sp>
          <p:grpSp>
            <p:nvGrpSpPr>
              <p:cNvPr id="15" name="Group 14"/>
              <p:cNvGrpSpPr>
                <a:grpSpLocks noChangeAspect="1"/>
              </p:cNvGrpSpPr>
              <p:nvPr/>
            </p:nvGrpSpPr>
            <p:grpSpPr>
              <a:xfrm>
                <a:off x="10310830" y="2397321"/>
                <a:ext cx="848931" cy="1133627"/>
                <a:chOff x="10036997" y="2439550"/>
                <a:chExt cx="436467" cy="582841"/>
              </a:xfrm>
              <a:solidFill>
                <a:schemeClr val="bg1"/>
              </a:solidFill>
            </p:grpSpPr>
            <p:sp>
              <p:nvSpPr>
                <p:cNvPr id="16" name="Freeform 15"/>
                <p:cNvSpPr>
                  <a:spLocks noChangeAspect="1"/>
                </p:cNvSpPr>
                <p:nvPr/>
              </p:nvSpPr>
              <p:spPr bwMode="auto">
                <a:xfrm rot="16200000">
                  <a:off x="9963810" y="2512737"/>
                  <a:ext cx="582841" cy="436467"/>
                </a:xfrm>
                <a:custGeom>
                  <a:avLst/>
                  <a:gdLst>
                    <a:gd name="connsiteX0" fmla="*/ 221728 w 582841"/>
                    <a:gd name="connsiteY0" fmla="*/ 360901 h 436467"/>
                    <a:gd name="connsiteX1" fmla="*/ 208302 w 582841"/>
                    <a:gd name="connsiteY1" fmla="*/ 347475 h 436467"/>
                    <a:gd name="connsiteX2" fmla="*/ 64527 w 582841"/>
                    <a:gd name="connsiteY2" fmla="*/ 347475 h 436467"/>
                    <a:gd name="connsiteX3" fmla="*/ 51101 w 582841"/>
                    <a:gd name="connsiteY3" fmla="*/ 360901 h 436467"/>
                    <a:gd name="connsiteX4" fmla="*/ 51101 w 582841"/>
                    <a:gd name="connsiteY4" fmla="*/ 379768 h 436467"/>
                    <a:gd name="connsiteX5" fmla="*/ 64527 w 582841"/>
                    <a:gd name="connsiteY5" fmla="*/ 393194 h 436467"/>
                    <a:gd name="connsiteX6" fmla="*/ 208302 w 582841"/>
                    <a:gd name="connsiteY6" fmla="*/ 393194 h 436467"/>
                    <a:gd name="connsiteX7" fmla="*/ 221728 w 582841"/>
                    <a:gd name="connsiteY7" fmla="*/ 379768 h 436467"/>
                    <a:gd name="connsiteX8" fmla="*/ 447470 w 582841"/>
                    <a:gd name="connsiteY8" fmla="*/ 370334 h 436467"/>
                    <a:gd name="connsiteX9" fmla="*/ 424610 w 582841"/>
                    <a:gd name="connsiteY9" fmla="*/ 347474 h 436467"/>
                    <a:gd name="connsiteX10" fmla="*/ 401750 w 582841"/>
                    <a:gd name="connsiteY10" fmla="*/ 370334 h 436467"/>
                    <a:gd name="connsiteX11" fmla="*/ 424610 w 582841"/>
                    <a:gd name="connsiteY11" fmla="*/ 393194 h 436467"/>
                    <a:gd name="connsiteX12" fmla="*/ 447470 w 582841"/>
                    <a:gd name="connsiteY12" fmla="*/ 370334 h 436467"/>
                    <a:gd name="connsiteX13" fmla="*/ 525714 w 582841"/>
                    <a:gd name="connsiteY13" fmla="*/ 370334 h 436467"/>
                    <a:gd name="connsiteX14" fmla="*/ 502854 w 582841"/>
                    <a:gd name="connsiteY14" fmla="*/ 347474 h 436467"/>
                    <a:gd name="connsiteX15" fmla="*/ 479994 w 582841"/>
                    <a:gd name="connsiteY15" fmla="*/ 370334 h 436467"/>
                    <a:gd name="connsiteX16" fmla="*/ 502854 w 582841"/>
                    <a:gd name="connsiteY16" fmla="*/ 393194 h 436467"/>
                    <a:gd name="connsiteX17" fmla="*/ 525714 w 582841"/>
                    <a:gd name="connsiteY17" fmla="*/ 370334 h 436467"/>
                    <a:gd name="connsiteX18" fmla="*/ 549490 w 582841"/>
                    <a:gd name="connsiteY18" fmla="*/ 38944 h 436467"/>
                    <a:gd name="connsiteX19" fmla="*/ 33350 w 582841"/>
                    <a:gd name="connsiteY19" fmla="*/ 38944 h 436467"/>
                    <a:gd name="connsiteX20" fmla="*/ 33350 w 582841"/>
                    <a:gd name="connsiteY20" fmla="*/ 313754 h 436467"/>
                    <a:gd name="connsiteX21" fmla="*/ 549490 w 582841"/>
                    <a:gd name="connsiteY21" fmla="*/ 313754 h 436467"/>
                    <a:gd name="connsiteX22" fmla="*/ 582841 w 582841"/>
                    <a:gd name="connsiteY22" fmla="*/ 39441 h 436467"/>
                    <a:gd name="connsiteX23" fmla="*/ 582841 w 582841"/>
                    <a:gd name="connsiteY23" fmla="*/ 397028 h 436467"/>
                    <a:gd name="connsiteX24" fmla="*/ 543402 w 582841"/>
                    <a:gd name="connsiteY24" fmla="*/ 436467 h 436467"/>
                    <a:gd name="connsiteX25" fmla="*/ 39439 w 582841"/>
                    <a:gd name="connsiteY25" fmla="*/ 436467 h 436467"/>
                    <a:gd name="connsiteX26" fmla="*/ 0 w 582841"/>
                    <a:gd name="connsiteY26" fmla="*/ 397028 h 436467"/>
                    <a:gd name="connsiteX27" fmla="*/ 0 w 582841"/>
                    <a:gd name="connsiteY27" fmla="*/ 39441 h 436467"/>
                    <a:gd name="connsiteX28" fmla="*/ 39439 w 582841"/>
                    <a:gd name="connsiteY28" fmla="*/ 0 h 436467"/>
                    <a:gd name="connsiteX29" fmla="*/ 543402 w 582841"/>
                    <a:gd name="connsiteY29" fmla="*/ 0 h 436467"/>
                    <a:gd name="connsiteX30" fmla="*/ 582841 w 582841"/>
                    <a:gd name="connsiteY30" fmla="*/ 39441 h 43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2841" h="436467">
                      <a:moveTo>
                        <a:pt x="221728" y="360901"/>
                      </a:moveTo>
                      <a:cubicBezTo>
                        <a:pt x="221728" y="353486"/>
                        <a:pt x="215717" y="347475"/>
                        <a:pt x="208302" y="347475"/>
                      </a:cubicBezTo>
                      <a:lnTo>
                        <a:pt x="64527" y="347475"/>
                      </a:lnTo>
                      <a:cubicBezTo>
                        <a:pt x="57112" y="347475"/>
                        <a:pt x="51101" y="353486"/>
                        <a:pt x="51101" y="360901"/>
                      </a:cubicBezTo>
                      <a:lnTo>
                        <a:pt x="51101" y="379768"/>
                      </a:lnTo>
                      <a:cubicBezTo>
                        <a:pt x="51101" y="387183"/>
                        <a:pt x="57112" y="393194"/>
                        <a:pt x="64527" y="393194"/>
                      </a:cubicBezTo>
                      <a:lnTo>
                        <a:pt x="208302" y="393194"/>
                      </a:lnTo>
                      <a:cubicBezTo>
                        <a:pt x="215717" y="393194"/>
                        <a:pt x="221728" y="387183"/>
                        <a:pt x="221728" y="379768"/>
                      </a:cubicBezTo>
                      <a:close/>
                      <a:moveTo>
                        <a:pt x="447470" y="370334"/>
                      </a:moveTo>
                      <a:cubicBezTo>
                        <a:pt x="447470" y="357709"/>
                        <a:pt x="437235" y="347474"/>
                        <a:pt x="424610" y="347474"/>
                      </a:cubicBezTo>
                      <a:cubicBezTo>
                        <a:pt x="411985" y="347474"/>
                        <a:pt x="401750" y="357709"/>
                        <a:pt x="401750" y="370334"/>
                      </a:cubicBezTo>
                      <a:cubicBezTo>
                        <a:pt x="401750" y="382959"/>
                        <a:pt x="411985" y="393194"/>
                        <a:pt x="424610" y="393194"/>
                      </a:cubicBezTo>
                      <a:cubicBezTo>
                        <a:pt x="437235" y="393194"/>
                        <a:pt x="447470" y="382959"/>
                        <a:pt x="447470" y="370334"/>
                      </a:cubicBezTo>
                      <a:close/>
                      <a:moveTo>
                        <a:pt x="525714" y="370334"/>
                      </a:moveTo>
                      <a:cubicBezTo>
                        <a:pt x="525714" y="357709"/>
                        <a:pt x="515479" y="347474"/>
                        <a:pt x="502854" y="347474"/>
                      </a:cubicBezTo>
                      <a:cubicBezTo>
                        <a:pt x="490229" y="347474"/>
                        <a:pt x="479994" y="357709"/>
                        <a:pt x="479994" y="370334"/>
                      </a:cubicBezTo>
                      <a:cubicBezTo>
                        <a:pt x="479994" y="382959"/>
                        <a:pt x="490229" y="393194"/>
                        <a:pt x="502854" y="393194"/>
                      </a:cubicBezTo>
                      <a:cubicBezTo>
                        <a:pt x="515479" y="393194"/>
                        <a:pt x="525714" y="382959"/>
                        <a:pt x="525714" y="370334"/>
                      </a:cubicBezTo>
                      <a:close/>
                      <a:moveTo>
                        <a:pt x="549490" y="38944"/>
                      </a:moveTo>
                      <a:lnTo>
                        <a:pt x="33350" y="38944"/>
                      </a:lnTo>
                      <a:lnTo>
                        <a:pt x="33350" y="313754"/>
                      </a:lnTo>
                      <a:lnTo>
                        <a:pt x="549490" y="313754"/>
                      </a:lnTo>
                      <a:close/>
                      <a:moveTo>
                        <a:pt x="582841" y="39441"/>
                      </a:moveTo>
                      <a:lnTo>
                        <a:pt x="582841" y="397028"/>
                      </a:lnTo>
                      <a:cubicBezTo>
                        <a:pt x="582841" y="418810"/>
                        <a:pt x="565184" y="436467"/>
                        <a:pt x="543402" y="436467"/>
                      </a:cubicBezTo>
                      <a:lnTo>
                        <a:pt x="39439" y="436467"/>
                      </a:lnTo>
                      <a:cubicBezTo>
                        <a:pt x="17658" y="436467"/>
                        <a:pt x="0" y="418810"/>
                        <a:pt x="0" y="397028"/>
                      </a:cubicBezTo>
                      <a:lnTo>
                        <a:pt x="0" y="39441"/>
                      </a:lnTo>
                      <a:cubicBezTo>
                        <a:pt x="0" y="17659"/>
                        <a:pt x="17658" y="0"/>
                        <a:pt x="39439" y="0"/>
                      </a:cubicBezTo>
                      <a:lnTo>
                        <a:pt x="543402" y="0"/>
                      </a:lnTo>
                      <a:cubicBezTo>
                        <a:pt x="565184" y="0"/>
                        <a:pt x="582841" y="17659"/>
                        <a:pt x="582841" y="39441"/>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 name="Group 16"/>
                <p:cNvGrpSpPr/>
                <p:nvPr/>
              </p:nvGrpSpPr>
              <p:grpSpPr>
                <a:xfrm>
                  <a:off x="10093777" y="2484194"/>
                  <a:ext cx="242663" cy="458557"/>
                  <a:chOff x="9906038" y="2563229"/>
                  <a:chExt cx="203686" cy="384903"/>
                </a:xfrm>
                <a:grpFill/>
              </p:grpSpPr>
              <p:grpSp>
                <p:nvGrpSpPr>
                  <p:cNvPr id="18" name="Group 17"/>
                  <p:cNvGrpSpPr/>
                  <p:nvPr/>
                </p:nvGrpSpPr>
                <p:grpSpPr>
                  <a:xfrm>
                    <a:off x="10025141" y="2807959"/>
                    <a:ext cx="84583" cy="51677"/>
                    <a:chOff x="10495146" y="2518585"/>
                    <a:chExt cx="329564" cy="201352"/>
                  </a:xfrm>
                  <a:grpFill/>
                </p:grpSpPr>
                <p:sp>
                  <p:nvSpPr>
                    <p:cNvPr id="4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4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4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sp>
                <p:nvSpPr>
                  <p:cNvPr id="19" name="Freeform 18"/>
                  <p:cNvSpPr>
                    <a:spLocks/>
                  </p:cNvSpPr>
                  <p:nvPr/>
                </p:nvSpPr>
                <p:spPr bwMode="gray">
                  <a:xfrm>
                    <a:off x="9910246" y="2902413"/>
                    <a:ext cx="199478" cy="45719"/>
                  </a:xfrm>
                  <a:custGeom>
                    <a:avLst/>
                    <a:gdLst>
                      <a:gd name="connsiteX0" fmla="*/ 4475 w 146768"/>
                      <a:gd name="connsiteY0" fmla="*/ 87705 h 96352"/>
                      <a:gd name="connsiteX1" fmla="*/ 142293 w 146768"/>
                      <a:gd name="connsiteY1" fmla="*/ 87705 h 96352"/>
                      <a:gd name="connsiteX2" fmla="*/ 146768 w 146768"/>
                      <a:gd name="connsiteY2" fmla="*/ 91308 h 96352"/>
                      <a:gd name="connsiteX3" fmla="*/ 146768 w 146768"/>
                      <a:gd name="connsiteY3" fmla="*/ 92749 h 96352"/>
                      <a:gd name="connsiteX4" fmla="*/ 142293 w 146768"/>
                      <a:gd name="connsiteY4" fmla="*/ 96352 h 96352"/>
                      <a:gd name="connsiteX5" fmla="*/ 4475 w 146768"/>
                      <a:gd name="connsiteY5" fmla="*/ 96352 h 96352"/>
                      <a:gd name="connsiteX6" fmla="*/ 0 w 146768"/>
                      <a:gd name="connsiteY6" fmla="*/ 92749 h 96352"/>
                      <a:gd name="connsiteX7" fmla="*/ 0 w 146768"/>
                      <a:gd name="connsiteY7" fmla="*/ 91308 h 96352"/>
                      <a:gd name="connsiteX8" fmla="*/ 4475 w 146768"/>
                      <a:gd name="connsiteY8" fmla="*/ 87705 h 96352"/>
                      <a:gd name="connsiteX9" fmla="*/ 4475 w 146768"/>
                      <a:gd name="connsiteY9" fmla="*/ 58367 h 96352"/>
                      <a:gd name="connsiteX10" fmla="*/ 142293 w 146768"/>
                      <a:gd name="connsiteY10" fmla="*/ 58367 h 96352"/>
                      <a:gd name="connsiteX11" fmla="*/ 146768 w 146768"/>
                      <a:gd name="connsiteY11" fmla="*/ 62099 h 96352"/>
                      <a:gd name="connsiteX12" fmla="*/ 146768 w 146768"/>
                      <a:gd name="connsiteY12" fmla="*/ 63591 h 96352"/>
                      <a:gd name="connsiteX13" fmla="*/ 142293 w 146768"/>
                      <a:gd name="connsiteY13" fmla="*/ 67323 h 96352"/>
                      <a:gd name="connsiteX14" fmla="*/ 4475 w 146768"/>
                      <a:gd name="connsiteY14" fmla="*/ 67323 h 96352"/>
                      <a:gd name="connsiteX15" fmla="*/ 0 w 146768"/>
                      <a:gd name="connsiteY15" fmla="*/ 63591 h 96352"/>
                      <a:gd name="connsiteX16" fmla="*/ 0 w 146768"/>
                      <a:gd name="connsiteY16" fmla="*/ 62099 h 96352"/>
                      <a:gd name="connsiteX17" fmla="*/ 4475 w 146768"/>
                      <a:gd name="connsiteY17" fmla="*/ 58367 h 96352"/>
                      <a:gd name="connsiteX18" fmla="*/ 4475 w 146768"/>
                      <a:gd name="connsiteY18" fmla="*/ 29338 h 96352"/>
                      <a:gd name="connsiteX19" fmla="*/ 142293 w 146768"/>
                      <a:gd name="connsiteY19" fmla="*/ 29338 h 96352"/>
                      <a:gd name="connsiteX20" fmla="*/ 146768 w 146768"/>
                      <a:gd name="connsiteY20" fmla="*/ 32941 h 96352"/>
                      <a:gd name="connsiteX21" fmla="*/ 146768 w 146768"/>
                      <a:gd name="connsiteY21" fmla="*/ 34382 h 96352"/>
                      <a:gd name="connsiteX22" fmla="*/ 142293 w 146768"/>
                      <a:gd name="connsiteY22" fmla="*/ 37985 h 96352"/>
                      <a:gd name="connsiteX23" fmla="*/ 4475 w 146768"/>
                      <a:gd name="connsiteY23" fmla="*/ 37985 h 96352"/>
                      <a:gd name="connsiteX24" fmla="*/ 0 w 146768"/>
                      <a:gd name="connsiteY24" fmla="*/ 34382 h 96352"/>
                      <a:gd name="connsiteX25" fmla="*/ 0 w 146768"/>
                      <a:gd name="connsiteY25" fmla="*/ 32941 h 96352"/>
                      <a:gd name="connsiteX26" fmla="*/ 4475 w 146768"/>
                      <a:gd name="connsiteY26" fmla="*/ 29338 h 96352"/>
                      <a:gd name="connsiteX27" fmla="*/ 4475 w 146768"/>
                      <a:gd name="connsiteY27" fmla="*/ 0 h 96352"/>
                      <a:gd name="connsiteX28" fmla="*/ 142293 w 146768"/>
                      <a:gd name="connsiteY28" fmla="*/ 0 h 96352"/>
                      <a:gd name="connsiteX29" fmla="*/ 146768 w 146768"/>
                      <a:gd name="connsiteY29" fmla="*/ 3732 h 96352"/>
                      <a:gd name="connsiteX30" fmla="*/ 146768 w 146768"/>
                      <a:gd name="connsiteY30" fmla="*/ 5224 h 96352"/>
                      <a:gd name="connsiteX31" fmla="*/ 142293 w 146768"/>
                      <a:gd name="connsiteY31" fmla="*/ 8956 h 96352"/>
                      <a:gd name="connsiteX32" fmla="*/ 4475 w 146768"/>
                      <a:gd name="connsiteY32" fmla="*/ 8956 h 96352"/>
                      <a:gd name="connsiteX33" fmla="*/ 0 w 146768"/>
                      <a:gd name="connsiteY33" fmla="*/ 5224 h 96352"/>
                      <a:gd name="connsiteX34" fmla="*/ 0 w 146768"/>
                      <a:gd name="connsiteY34" fmla="*/ 3732 h 96352"/>
                      <a:gd name="connsiteX35" fmla="*/ 4475 w 146768"/>
                      <a:gd name="connsiteY35" fmla="*/ 0 h 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6768" h="96352">
                        <a:moveTo>
                          <a:pt x="4475" y="87705"/>
                        </a:moveTo>
                        <a:cubicBezTo>
                          <a:pt x="4475" y="87705"/>
                          <a:pt x="4475" y="87705"/>
                          <a:pt x="142293" y="87705"/>
                        </a:cubicBezTo>
                        <a:cubicBezTo>
                          <a:pt x="144978" y="87705"/>
                          <a:pt x="146768" y="89146"/>
                          <a:pt x="146768" y="91308"/>
                        </a:cubicBezTo>
                        <a:cubicBezTo>
                          <a:pt x="146768" y="91308"/>
                          <a:pt x="146768" y="91308"/>
                          <a:pt x="146768" y="92749"/>
                        </a:cubicBezTo>
                        <a:cubicBezTo>
                          <a:pt x="146768" y="94911"/>
                          <a:pt x="144978" y="96352"/>
                          <a:pt x="142293" y="96352"/>
                        </a:cubicBezTo>
                        <a:cubicBezTo>
                          <a:pt x="142293" y="96352"/>
                          <a:pt x="142293" y="96352"/>
                          <a:pt x="4475" y="96352"/>
                        </a:cubicBezTo>
                        <a:cubicBezTo>
                          <a:pt x="1790" y="96352"/>
                          <a:pt x="0" y="94911"/>
                          <a:pt x="0" y="92749"/>
                        </a:cubicBezTo>
                        <a:cubicBezTo>
                          <a:pt x="0" y="92749"/>
                          <a:pt x="0" y="92749"/>
                          <a:pt x="0" y="91308"/>
                        </a:cubicBezTo>
                        <a:cubicBezTo>
                          <a:pt x="0" y="89146"/>
                          <a:pt x="1790" y="87705"/>
                          <a:pt x="4475" y="87705"/>
                        </a:cubicBezTo>
                        <a:close/>
                        <a:moveTo>
                          <a:pt x="4475" y="58367"/>
                        </a:moveTo>
                        <a:cubicBezTo>
                          <a:pt x="4475" y="58367"/>
                          <a:pt x="4475" y="58367"/>
                          <a:pt x="142293" y="58367"/>
                        </a:cubicBezTo>
                        <a:cubicBezTo>
                          <a:pt x="144978" y="58367"/>
                          <a:pt x="146768" y="59860"/>
                          <a:pt x="146768" y="62099"/>
                        </a:cubicBezTo>
                        <a:cubicBezTo>
                          <a:pt x="146768" y="62099"/>
                          <a:pt x="146768" y="62099"/>
                          <a:pt x="146768" y="63591"/>
                        </a:cubicBezTo>
                        <a:cubicBezTo>
                          <a:pt x="146768" y="65830"/>
                          <a:pt x="144978" y="67323"/>
                          <a:pt x="142293" y="67323"/>
                        </a:cubicBezTo>
                        <a:cubicBezTo>
                          <a:pt x="142293" y="67323"/>
                          <a:pt x="142293" y="67323"/>
                          <a:pt x="4475" y="67323"/>
                        </a:cubicBezTo>
                        <a:cubicBezTo>
                          <a:pt x="1790" y="67323"/>
                          <a:pt x="0" y="65830"/>
                          <a:pt x="0" y="63591"/>
                        </a:cubicBezTo>
                        <a:cubicBezTo>
                          <a:pt x="0" y="63591"/>
                          <a:pt x="0" y="63591"/>
                          <a:pt x="0" y="62099"/>
                        </a:cubicBezTo>
                        <a:cubicBezTo>
                          <a:pt x="0" y="59860"/>
                          <a:pt x="1790" y="58367"/>
                          <a:pt x="4475" y="58367"/>
                        </a:cubicBezTo>
                        <a:close/>
                        <a:moveTo>
                          <a:pt x="4475" y="29338"/>
                        </a:moveTo>
                        <a:cubicBezTo>
                          <a:pt x="4475" y="29338"/>
                          <a:pt x="4475" y="29338"/>
                          <a:pt x="142293" y="29338"/>
                        </a:cubicBezTo>
                        <a:cubicBezTo>
                          <a:pt x="144978" y="29338"/>
                          <a:pt x="146768" y="30779"/>
                          <a:pt x="146768" y="32941"/>
                        </a:cubicBezTo>
                        <a:cubicBezTo>
                          <a:pt x="146768" y="32941"/>
                          <a:pt x="146768" y="32941"/>
                          <a:pt x="146768" y="34382"/>
                        </a:cubicBezTo>
                        <a:cubicBezTo>
                          <a:pt x="146768" y="36544"/>
                          <a:pt x="144978" y="37985"/>
                          <a:pt x="142293" y="37985"/>
                        </a:cubicBezTo>
                        <a:cubicBezTo>
                          <a:pt x="142293" y="37985"/>
                          <a:pt x="142293" y="37985"/>
                          <a:pt x="4475" y="37985"/>
                        </a:cubicBezTo>
                        <a:cubicBezTo>
                          <a:pt x="1790" y="37985"/>
                          <a:pt x="0" y="36544"/>
                          <a:pt x="0" y="34382"/>
                        </a:cubicBezTo>
                        <a:cubicBezTo>
                          <a:pt x="0" y="34382"/>
                          <a:pt x="0" y="34382"/>
                          <a:pt x="0" y="32941"/>
                        </a:cubicBezTo>
                        <a:cubicBezTo>
                          <a:pt x="0" y="30779"/>
                          <a:pt x="1790" y="29338"/>
                          <a:pt x="4475" y="29338"/>
                        </a:cubicBezTo>
                        <a:close/>
                        <a:moveTo>
                          <a:pt x="4475" y="0"/>
                        </a:moveTo>
                        <a:cubicBezTo>
                          <a:pt x="4475" y="0"/>
                          <a:pt x="4475" y="0"/>
                          <a:pt x="142293" y="0"/>
                        </a:cubicBezTo>
                        <a:cubicBezTo>
                          <a:pt x="144978" y="0"/>
                          <a:pt x="146768" y="1493"/>
                          <a:pt x="146768" y="3732"/>
                        </a:cubicBezTo>
                        <a:cubicBezTo>
                          <a:pt x="146768" y="3732"/>
                          <a:pt x="146768" y="3732"/>
                          <a:pt x="146768" y="5224"/>
                        </a:cubicBezTo>
                        <a:cubicBezTo>
                          <a:pt x="146768" y="7463"/>
                          <a:pt x="144978" y="8956"/>
                          <a:pt x="142293" y="8956"/>
                        </a:cubicBezTo>
                        <a:cubicBezTo>
                          <a:pt x="142293" y="8956"/>
                          <a:pt x="142293" y="8956"/>
                          <a:pt x="4475" y="8956"/>
                        </a:cubicBezTo>
                        <a:cubicBezTo>
                          <a:pt x="1790" y="8956"/>
                          <a:pt x="0" y="7463"/>
                          <a:pt x="0" y="5224"/>
                        </a:cubicBezTo>
                        <a:cubicBezTo>
                          <a:pt x="0" y="5224"/>
                          <a:pt x="0" y="5224"/>
                          <a:pt x="0" y="3732"/>
                        </a:cubicBezTo>
                        <a:cubicBezTo>
                          <a:pt x="0" y="1493"/>
                          <a:pt x="1790" y="0"/>
                          <a:pt x="44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 name="LOAD METER"/>
                  <p:cNvSpPr>
                    <a:spLocks noChangeAspect="1"/>
                  </p:cNvSpPr>
                  <p:nvPr/>
                </p:nvSpPr>
                <p:spPr bwMode="auto">
                  <a:xfrm rot="1919497">
                    <a:off x="9958928" y="2563229"/>
                    <a:ext cx="107627" cy="91440"/>
                  </a:xfrm>
                  <a:custGeom>
                    <a:avLst/>
                    <a:gdLst/>
                    <a:ahLst/>
                    <a:cxnLst/>
                    <a:rect l="l" t="t" r="r" b="b"/>
                    <a:pathLst>
                      <a:path w="666666" h="566397">
                        <a:moveTo>
                          <a:pt x="499355" y="154452"/>
                        </a:moveTo>
                        <a:cubicBezTo>
                          <a:pt x="512204" y="146426"/>
                          <a:pt x="529128" y="150336"/>
                          <a:pt x="537154" y="163185"/>
                        </a:cubicBezTo>
                        <a:cubicBezTo>
                          <a:pt x="545181" y="176034"/>
                          <a:pt x="541271" y="192958"/>
                          <a:pt x="528422" y="200984"/>
                        </a:cubicBezTo>
                        <a:cubicBezTo>
                          <a:pt x="515573" y="209010"/>
                          <a:pt x="498649" y="205101"/>
                          <a:pt x="490623" y="192252"/>
                        </a:cubicBezTo>
                        <a:cubicBezTo>
                          <a:pt x="482596" y="179402"/>
                          <a:pt x="486506" y="162479"/>
                          <a:pt x="499355" y="154452"/>
                        </a:cubicBezTo>
                        <a:close/>
                        <a:moveTo>
                          <a:pt x="104430" y="401148"/>
                        </a:moveTo>
                        <a:cubicBezTo>
                          <a:pt x="117279" y="393122"/>
                          <a:pt x="134203" y="397032"/>
                          <a:pt x="142230" y="409881"/>
                        </a:cubicBezTo>
                        <a:cubicBezTo>
                          <a:pt x="150256" y="422730"/>
                          <a:pt x="146346" y="439654"/>
                          <a:pt x="133497" y="447680"/>
                        </a:cubicBezTo>
                        <a:cubicBezTo>
                          <a:pt x="120648" y="455706"/>
                          <a:pt x="103724" y="451797"/>
                          <a:pt x="95698" y="438948"/>
                        </a:cubicBezTo>
                        <a:cubicBezTo>
                          <a:pt x="87672" y="426098"/>
                          <a:pt x="91581" y="409175"/>
                          <a:pt x="104430" y="401148"/>
                        </a:cubicBezTo>
                        <a:close/>
                        <a:moveTo>
                          <a:pt x="304648" y="273694"/>
                        </a:moveTo>
                        <a:cubicBezTo>
                          <a:pt x="295011" y="279714"/>
                          <a:pt x="292079" y="292406"/>
                          <a:pt x="298099" y="302043"/>
                        </a:cubicBezTo>
                        <a:cubicBezTo>
                          <a:pt x="304119" y="311681"/>
                          <a:pt x="316811" y="314613"/>
                          <a:pt x="326448" y="308593"/>
                        </a:cubicBezTo>
                        <a:cubicBezTo>
                          <a:pt x="336085" y="302573"/>
                          <a:pt x="339017" y="289881"/>
                          <a:pt x="332997" y="280243"/>
                        </a:cubicBezTo>
                        <a:cubicBezTo>
                          <a:pt x="326977" y="270606"/>
                          <a:pt x="314285" y="267674"/>
                          <a:pt x="304648" y="273694"/>
                        </a:cubicBezTo>
                        <a:close/>
                        <a:moveTo>
                          <a:pt x="420983" y="105074"/>
                        </a:moveTo>
                        <a:cubicBezTo>
                          <a:pt x="433832" y="97048"/>
                          <a:pt x="450756" y="100958"/>
                          <a:pt x="458782" y="113807"/>
                        </a:cubicBezTo>
                        <a:cubicBezTo>
                          <a:pt x="466809" y="126656"/>
                          <a:pt x="462899" y="143579"/>
                          <a:pt x="450050" y="151606"/>
                        </a:cubicBezTo>
                        <a:cubicBezTo>
                          <a:pt x="437201" y="159632"/>
                          <a:pt x="420277" y="155723"/>
                          <a:pt x="412251" y="142873"/>
                        </a:cubicBezTo>
                        <a:cubicBezTo>
                          <a:pt x="404224" y="130024"/>
                          <a:pt x="408134" y="113101"/>
                          <a:pt x="420983" y="105074"/>
                        </a:cubicBezTo>
                        <a:close/>
                        <a:moveTo>
                          <a:pt x="100638" y="305183"/>
                        </a:moveTo>
                        <a:cubicBezTo>
                          <a:pt x="113487" y="297156"/>
                          <a:pt x="130411" y="301066"/>
                          <a:pt x="138437" y="313915"/>
                        </a:cubicBezTo>
                        <a:cubicBezTo>
                          <a:pt x="146464" y="326764"/>
                          <a:pt x="142554" y="343688"/>
                          <a:pt x="129705" y="351714"/>
                        </a:cubicBezTo>
                        <a:cubicBezTo>
                          <a:pt x="116856" y="359741"/>
                          <a:pt x="99932" y="355831"/>
                          <a:pt x="91906" y="342982"/>
                        </a:cubicBezTo>
                        <a:cubicBezTo>
                          <a:pt x="83879" y="330133"/>
                          <a:pt x="87789" y="313209"/>
                          <a:pt x="100638" y="305183"/>
                        </a:cubicBezTo>
                        <a:close/>
                        <a:moveTo>
                          <a:pt x="345385" y="87609"/>
                        </a:moveTo>
                        <a:cubicBezTo>
                          <a:pt x="358234" y="79583"/>
                          <a:pt x="375157" y="83493"/>
                          <a:pt x="383184" y="96342"/>
                        </a:cubicBezTo>
                        <a:cubicBezTo>
                          <a:pt x="391210" y="109191"/>
                          <a:pt x="387301" y="126115"/>
                          <a:pt x="374451" y="134141"/>
                        </a:cubicBezTo>
                        <a:cubicBezTo>
                          <a:pt x="361602" y="142167"/>
                          <a:pt x="344679" y="138258"/>
                          <a:pt x="336652" y="125409"/>
                        </a:cubicBezTo>
                        <a:cubicBezTo>
                          <a:pt x="328626" y="112559"/>
                          <a:pt x="332536" y="95636"/>
                          <a:pt x="345385" y="87609"/>
                        </a:cubicBezTo>
                        <a:close/>
                        <a:moveTo>
                          <a:pt x="128334" y="223194"/>
                        </a:moveTo>
                        <a:cubicBezTo>
                          <a:pt x="141183" y="215167"/>
                          <a:pt x="158107" y="219077"/>
                          <a:pt x="166133" y="231926"/>
                        </a:cubicBezTo>
                        <a:cubicBezTo>
                          <a:pt x="174160" y="244775"/>
                          <a:pt x="170250" y="261699"/>
                          <a:pt x="157401" y="269725"/>
                        </a:cubicBezTo>
                        <a:cubicBezTo>
                          <a:pt x="144552" y="277752"/>
                          <a:pt x="127628" y="273842"/>
                          <a:pt x="119602" y="260993"/>
                        </a:cubicBezTo>
                        <a:cubicBezTo>
                          <a:pt x="111575" y="248144"/>
                          <a:pt x="115485" y="231220"/>
                          <a:pt x="128334" y="223194"/>
                        </a:cubicBezTo>
                        <a:close/>
                        <a:moveTo>
                          <a:pt x="315846" y="102677"/>
                        </a:moveTo>
                        <a:lnTo>
                          <a:pt x="347802" y="267457"/>
                        </a:lnTo>
                        <a:cubicBezTo>
                          <a:pt x="349319" y="267611"/>
                          <a:pt x="349897" y="268463"/>
                          <a:pt x="350447" y="269343"/>
                        </a:cubicBezTo>
                        <a:cubicBezTo>
                          <a:pt x="362486" y="288617"/>
                          <a:pt x="356622" y="314003"/>
                          <a:pt x="337348" y="326042"/>
                        </a:cubicBezTo>
                        <a:cubicBezTo>
                          <a:pt x="318074" y="338082"/>
                          <a:pt x="292689" y="332217"/>
                          <a:pt x="280649" y="312943"/>
                        </a:cubicBezTo>
                        <a:cubicBezTo>
                          <a:pt x="271227" y="297860"/>
                          <a:pt x="272770" y="279034"/>
                          <a:pt x="285572" y="267704"/>
                        </a:cubicBezTo>
                        <a:lnTo>
                          <a:pt x="283842" y="267704"/>
                        </a:lnTo>
                        <a:close/>
                        <a:moveTo>
                          <a:pt x="256314" y="104408"/>
                        </a:moveTo>
                        <a:cubicBezTo>
                          <a:pt x="269163" y="96382"/>
                          <a:pt x="286087" y="100291"/>
                          <a:pt x="294113" y="113140"/>
                        </a:cubicBezTo>
                        <a:cubicBezTo>
                          <a:pt x="302139" y="125990"/>
                          <a:pt x="298230" y="142913"/>
                          <a:pt x="285381" y="150940"/>
                        </a:cubicBezTo>
                        <a:cubicBezTo>
                          <a:pt x="272532" y="158966"/>
                          <a:pt x="255608" y="155056"/>
                          <a:pt x="247582" y="142207"/>
                        </a:cubicBezTo>
                        <a:cubicBezTo>
                          <a:pt x="239555" y="129358"/>
                          <a:pt x="243465" y="112434"/>
                          <a:pt x="256314" y="104408"/>
                        </a:cubicBezTo>
                        <a:close/>
                        <a:moveTo>
                          <a:pt x="180603" y="151702"/>
                        </a:moveTo>
                        <a:cubicBezTo>
                          <a:pt x="193452" y="143676"/>
                          <a:pt x="210375" y="147586"/>
                          <a:pt x="218402" y="160435"/>
                        </a:cubicBezTo>
                        <a:cubicBezTo>
                          <a:pt x="226428" y="173284"/>
                          <a:pt x="222518" y="190207"/>
                          <a:pt x="209669" y="198234"/>
                        </a:cubicBezTo>
                        <a:cubicBezTo>
                          <a:pt x="196820" y="206260"/>
                          <a:pt x="179897" y="202350"/>
                          <a:pt x="171870" y="189501"/>
                        </a:cubicBezTo>
                        <a:cubicBezTo>
                          <a:pt x="163844" y="176652"/>
                          <a:pt x="167754" y="159729"/>
                          <a:pt x="180603" y="151702"/>
                        </a:cubicBezTo>
                        <a:close/>
                        <a:moveTo>
                          <a:pt x="204036" y="106110"/>
                        </a:moveTo>
                        <a:cubicBezTo>
                          <a:pt x="164350" y="130285"/>
                          <a:pt x="130119" y="163452"/>
                          <a:pt x="105017" y="203370"/>
                        </a:cubicBezTo>
                        <a:cubicBezTo>
                          <a:pt x="49531" y="291609"/>
                          <a:pt x="47279" y="398957"/>
                          <a:pt x="99170" y="482030"/>
                        </a:cubicBezTo>
                        <a:lnTo>
                          <a:pt x="581185" y="180932"/>
                        </a:lnTo>
                        <a:cubicBezTo>
                          <a:pt x="531441" y="99451"/>
                          <a:pt x="437250" y="54244"/>
                          <a:pt x="335777" y="62796"/>
                        </a:cubicBezTo>
                        <a:cubicBezTo>
                          <a:pt x="288861" y="66749"/>
                          <a:pt x="243722" y="81934"/>
                          <a:pt x="204036" y="106110"/>
                        </a:cubicBezTo>
                        <a:close/>
                        <a:moveTo>
                          <a:pt x="171961" y="53285"/>
                        </a:moveTo>
                        <a:cubicBezTo>
                          <a:pt x="220848" y="23522"/>
                          <a:pt x="276630" y="5126"/>
                          <a:pt x="334669" y="922"/>
                        </a:cubicBezTo>
                        <a:cubicBezTo>
                          <a:pt x="457870" y="-8002"/>
                          <a:pt x="572360" y="48305"/>
                          <a:pt x="633439" y="148290"/>
                        </a:cubicBezTo>
                        <a:lnTo>
                          <a:pt x="634418" y="147679"/>
                        </a:lnTo>
                        <a:lnTo>
                          <a:pt x="666666" y="199304"/>
                        </a:lnTo>
                        <a:lnTo>
                          <a:pt x="79003" y="566397"/>
                        </a:lnTo>
                        <a:lnTo>
                          <a:pt x="46756" y="514773"/>
                        </a:lnTo>
                        <a:lnTo>
                          <a:pt x="46755" y="514772"/>
                        </a:lnTo>
                        <a:cubicBezTo>
                          <a:pt x="-16950" y="412788"/>
                          <a:pt x="-15459" y="281656"/>
                          <a:pt x="50631" y="173852"/>
                        </a:cubicBezTo>
                        <a:cubicBezTo>
                          <a:pt x="81085" y="124181"/>
                          <a:pt x="123074" y="83049"/>
                          <a:pt x="171961" y="53285"/>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 name="Group 20"/>
                  <p:cNvGrpSpPr/>
                  <p:nvPr/>
                </p:nvGrpSpPr>
                <p:grpSpPr>
                  <a:xfrm>
                    <a:off x="9907172" y="2794022"/>
                    <a:ext cx="89907" cy="78744"/>
                    <a:chOff x="4225429" y="1222164"/>
                    <a:chExt cx="1460899" cy="1221232"/>
                  </a:xfrm>
                  <a:grpFill/>
                </p:grpSpPr>
                <p:sp>
                  <p:nvSpPr>
                    <p:cNvPr id="27" name="Rounded Rectangle 26"/>
                    <p:cNvSpPr/>
                    <p:nvPr/>
                  </p:nvSpPr>
                  <p:spPr bwMode="auto">
                    <a:xfrm flipH="1">
                      <a:off x="4320679" y="2160270"/>
                      <a:ext cx="845820" cy="266700"/>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p:cNvSpPr/>
                    <p:nvPr/>
                  </p:nvSpPr>
                  <p:spPr bwMode="auto">
                    <a:xfrm rot="19233811" flipH="1">
                      <a:off x="4650722" y="2027618"/>
                      <a:ext cx="180975" cy="229107"/>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1"/>
                    <p:cNvSpPr/>
                    <p:nvPr/>
                  </p:nvSpPr>
                  <p:spPr bwMode="auto">
                    <a:xfrm rot="1663182" flipH="1">
                      <a:off x="4643040" y="1334313"/>
                      <a:ext cx="193060" cy="512062"/>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p:cNvSpPr/>
                    <p:nvPr/>
                  </p:nvSpPr>
                  <p:spPr bwMode="auto">
                    <a:xfrm rot="6300000" flipH="1">
                      <a:off x="5129668" y="1183759"/>
                      <a:ext cx="146572" cy="500932"/>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ounded Rectangle 30"/>
                    <p:cNvSpPr/>
                    <p:nvPr/>
                  </p:nvSpPr>
                  <p:spPr bwMode="auto">
                    <a:xfrm flipH="1">
                      <a:off x="4225429" y="2293620"/>
                      <a:ext cx="1036320" cy="149776"/>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Oval 31"/>
                    <p:cNvSpPr/>
                    <p:nvPr/>
                  </p:nvSpPr>
                  <p:spPr bwMode="auto">
                    <a:xfrm flipH="1">
                      <a:off x="4394974" y="1762559"/>
                      <a:ext cx="352209" cy="352210"/>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Oval 32"/>
                    <p:cNvSpPr/>
                    <p:nvPr/>
                  </p:nvSpPr>
                  <p:spPr bwMode="auto">
                    <a:xfrm flipH="1">
                      <a:off x="4758229" y="1222164"/>
                      <a:ext cx="256032" cy="256033"/>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 name="Group 33"/>
                    <p:cNvGrpSpPr/>
                    <p:nvPr/>
                  </p:nvGrpSpPr>
                  <p:grpSpPr>
                    <a:xfrm rot="20781386">
                      <a:off x="5409524" y="1586085"/>
                      <a:ext cx="276804" cy="467545"/>
                      <a:chOff x="6199773" y="1569838"/>
                      <a:chExt cx="276804" cy="467545"/>
                    </a:xfrm>
                    <a:grpFill/>
                  </p:grpSpPr>
                  <p:sp>
                    <p:nvSpPr>
                      <p:cNvPr id="36" name="Rectangle 35"/>
                      <p:cNvSpPr/>
                      <p:nvPr/>
                    </p:nvSpPr>
                    <p:spPr bwMode="auto">
                      <a:xfrm rot="10800000" flipH="1">
                        <a:off x="6289818" y="1569838"/>
                        <a:ext cx="96717" cy="173784"/>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Oval 36"/>
                      <p:cNvSpPr/>
                      <p:nvPr/>
                    </p:nvSpPr>
                    <p:spPr bwMode="auto">
                      <a:xfrm rot="10737439" flipH="1">
                        <a:off x="6282702" y="1724048"/>
                        <a:ext cx="110946" cy="110946"/>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 name="Group 37"/>
                      <p:cNvGrpSpPr/>
                      <p:nvPr/>
                    </p:nvGrpSpPr>
                    <p:grpSpPr>
                      <a:xfrm>
                        <a:off x="6199773" y="1764545"/>
                        <a:ext cx="99173" cy="272838"/>
                        <a:chOff x="5426382" y="1788525"/>
                        <a:chExt cx="99173" cy="272838"/>
                      </a:xfrm>
                      <a:grpFill/>
                    </p:grpSpPr>
                    <p:sp>
                      <p:nvSpPr>
                        <p:cNvPr id="42" name="Rectangle 41"/>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Diagonal Stripe 42"/>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9" name="Group 38"/>
                      <p:cNvGrpSpPr/>
                      <p:nvPr/>
                    </p:nvGrpSpPr>
                    <p:grpSpPr>
                      <a:xfrm flipH="1">
                        <a:off x="6377404" y="1764545"/>
                        <a:ext cx="99173" cy="272838"/>
                        <a:chOff x="5426382" y="1788525"/>
                        <a:chExt cx="99173" cy="272838"/>
                      </a:xfrm>
                      <a:grpFill/>
                    </p:grpSpPr>
                    <p:sp>
                      <p:nvSpPr>
                        <p:cNvPr id="40" name="Rectangle 39"/>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Diagonal Stripe 40"/>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35" name="Oval 34"/>
                    <p:cNvSpPr/>
                    <p:nvPr/>
                  </p:nvSpPr>
                  <p:spPr bwMode="auto">
                    <a:xfrm flipH="1">
                      <a:off x="5372628" y="1436546"/>
                      <a:ext cx="192023" cy="192024"/>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2" name="VEHICLE TRACKING"/>
                  <p:cNvSpPr/>
                  <p:nvPr/>
                </p:nvSpPr>
                <p:spPr bwMode="auto">
                  <a:xfrm>
                    <a:off x="9906038" y="2665908"/>
                    <a:ext cx="114660" cy="9082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 name="Group 22"/>
                  <p:cNvGrpSpPr/>
                  <p:nvPr/>
                </p:nvGrpSpPr>
                <p:grpSpPr>
                  <a:xfrm>
                    <a:off x="10025141" y="2670640"/>
                    <a:ext cx="84583" cy="51677"/>
                    <a:chOff x="10495146" y="2518585"/>
                    <a:chExt cx="329564" cy="201352"/>
                  </a:xfrm>
                  <a:grpFill/>
                </p:grpSpPr>
                <p:sp>
                  <p:nvSpPr>
                    <p:cNvPr id="2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grpSp>
          </p:grpSp>
        </p:grpSp>
      </p:grpSp>
    </p:spTree>
    <p:extLst>
      <p:ext uri="{BB962C8B-B14F-4D97-AF65-F5344CB8AC3E}">
        <p14:creationId xmlns:p14="http://schemas.microsoft.com/office/powerpoint/2010/main" val="136453447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3176254"/>
          </a:xfrm>
        </p:spPr>
        <p:txBody>
          <a:bodyPr/>
          <a:lstStyle/>
          <a:p>
            <a:r>
              <a:rPr lang="en-US" dirty="0"/>
              <a:t>Demo Wrap-up:</a:t>
            </a:r>
            <a:br>
              <a:rPr lang="en-US" dirty="0"/>
            </a:br>
            <a:r>
              <a:rPr lang="en-US" dirty="0"/>
              <a:t>Azure IoT Hub </a:t>
            </a:r>
            <a:br>
              <a:rPr lang="en-US" dirty="0"/>
            </a:br>
            <a:r>
              <a:rPr lang="en-US" dirty="0"/>
              <a:t>Device Management</a:t>
            </a:r>
          </a:p>
        </p:txBody>
      </p:sp>
    </p:spTree>
    <p:extLst>
      <p:ext uri="{BB962C8B-B14F-4D97-AF65-F5344CB8AC3E}">
        <p14:creationId xmlns:p14="http://schemas.microsoft.com/office/powerpoint/2010/main" val="370818964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Gateway SDK</a:t>
            </a:r>
          </a:p>
        </p:txBody>
      </p:sp>
      <p:sp>
        <p:nvSpPr>
          <p:cNvPr id="6" name="Text Placeholder 5"/>
          <p:cNvSpPr>
            <a:spLocks noGrp="1"/>
          </p:cNvSpPr>
          <p:nvPr>
            <p:ph type="body" sz="quarter" idx="10"/>
          </p:nvPr>
        </p:nvSpPr>
        <p:spPr>
          <a:xfrm>
            <a:off x="274639" y="1439862"/>
            <a:ext cx="12161837" cy="4158061"/>
          </a:xfrm>
        </p:spPr>
        <p:txBody>
          <a:bodyPr vert="horz" wrap="square" lIns="146304" tIns="91440" rIns="146304" bIns="91440" rtlCol="0" anchor="t">
            <a:spAutoFit/>
          </a:bodyPr>
          <a:lstStyle/>
          <a:p>
            <a:r>
              <a:rPr lang="en-US" dirty="0"/>
              <a:t>Open source IoT gateway middleware that enables:</a:t>
            </a:r>
          </a:p>
          <a:p>
            <a:endParaRPr lang="en-US" sz="1000" dirty="0"/>
          </a:p>
          <a:p>
            <a:pPr marL="342900" lvl="1" indent="-342900">
              <a:buFont typeface="Arial" panose="020B0604020202020204" pitchFamily="34" charset="0"/>
              <a:buChar char="•"/>
            </a:pPr>
            <a:r>
              <a:rPr lang="en-US" sz="3200" u="sng" dirty="0">
                <a:latin typeface="Segoe UI Light" charset="0"/>
              </a:rPr>
              <a:t>Cloud connectivity</a:t>
            </a:r>
            <a:r>
              <a:rPr lang="en-US" sz="3200" dirty="0">
                <a:latin typeface="Segoe UI Light" charset="0"/>
              </a:rPr>
              <a:t> for devices that don't speak TCP/IP</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Security Isolation</a:t>
            </a:r>
            <a:r>
              <a:rPr lang="en-US" sz="3200" dirty="0">
                <a:latin typeface="Segoe UI Light" charset="0"/>
              </a:rPr>
              <a:t> for devices can't be updated/secured</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Protocol translation</a:t>
            </a:r>
            <a:r>
              <a:rPr lang="en-US" sz="3200" dirty="0">
                <a:latin typeface="Segoe UI Light" charset="0"/>
              </a:rPr>
              <a:t> for existing and new protocols</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Data transformation</a:t>
            </a:r>
            <a:r>
              <a:rPr lang="en-US" sz="3200" dirty="0">
                <a:latin typeface="Segoe UI Light" charset="0"/>
              </a:rPr>
              <a:t> compression, annotation, filtering</a:t>
            </a:r>
          </a:p>
          <a:p>
            <a:pPr lvl="1"/>
            <a:endParaRPr lang="en-US" sz="800" u="sng" dirty="0">
              <a:latin typeface="Segoe UI Light" charset="0"/>
            </a:endParaRPr>
          </a:p>
          <a:p>
            <a:pPr marL="342900" lvl="1" indent="-342900">
              <a:buFont typeface="Arial" panose="020B0604020202020204" pitchFamily="34" charset="0"/>
              <a:buChar char="•"/>
            </a:pPr>
            <a:r>
              <a:rPr lang="en-US" sz="3200" u="sng" dirty="0">
                <a:latin typeface="Segoe UI Light" charset="0"/>
              </a:rPr>
              <a:t>Local intelligence</a:t>
            </a:r>
            <a:r>
              <a:rPr lang="en-US" sz="3200" dirty="0">
                <a:latin typeface="Segoe UI Light" charset="0"/>
              </a:rPr>
              <a:t> local processing for low latency needs</a:t>
            </a:r>
          </a:p>
        </p:txBody>
      </p:sp>
    </p:spTree>
    <p:extLst>
      <p:ext uri="{BB962C8B-B14F-4D97-AF65-F5344CB8AC3E}">
        <p14:creationId xmlns:p14="http://schemas.microsoft.com/office/powerpoint/2010/main" val="356967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Starter Kits</a:t>
            </a:r>
            <a:br>
              <a:rPr lang="en-US" sz="3200" dirty="0"/>
            </a:br>
            <a:r>
              <a:rPr lang="en-US" sz="3200" dirty="0"/>
              <a:t>Get started quickly</a:t>
            </a:r>
            <a:br>
              <a:rPr lang="en-US" sz="3200" dirty="0"/>
            </a:br>
            <a:br>
              <a:rPr lang="en-US" sz="3200" dirty="0"/>
            </a:br>
            <a:endParaRPr lang="en-US" dirty="0"/>
          </a:p>
        </p:txBody>
      </p:sp>
      <p:sp>
        <p:nvSpPr>
          <p:cNvPr id="25" name="TextBox 24"/>
          <p:cNvSpPr txBox="1"/>
          <p:nvPr/>
        </p:nvSpPr>
        <p:spPr>
          <a:xfrm>
            <a:off x="2065640" y="2064511"/>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Raspberry Pi 2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Windows 10 and Raspbian</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C and C#</a:t>
            </a:r>
          </a:p>
        </p:txBody>
      </p:sp>
      <p:sp>
        <p:nvSpPr>
          <p:cNvPr id="26" name="TextBox 25"/>
          <p:cNvSpPr txBox="1"/>
          <p:nvPr/>
        </p:nvSpPr>
        <p:spPr>
          <a:xfrm>
            <a:off x="2037368" y="3649662"/>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Feather M0 Wi-Fi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IDE and C </a:t>
            </a:r>
          </a:p>
        </p:txBody>
      </p:sp>
      <p:sp>
        <p:nvSpPr>
          <p:cNvPr id="27" name="TextBox 26"/>
          <p:cNvSpPr txBox="1"/>
          <p:nvPr/>
        </p:nvSpPr>
        <p:spPr>
          <a:xfrm>
            <a:off x="2035780" y="5326062"/>
            <a:ext cx="3877657" cy="161274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Feather Huzzah ESP8266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IDE and C </a:t>
            </a:r>
          </a:p>
        </p:txBody>
      </p:sp>
      <p:sp>
        <p:nvSpPr>
          <p:cNvPr id="28" name="TextBox 27"/>
          <p:cNvSpPr txBox="1"/>
          <p:nvPr/>
        </p:nvSpPr>
        <p:spPr>
          <a:xfrm>
            <a:off x="8290877" y="4024520"/>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ThingDev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and C</a:t>
            </a:r>
          </a:p>
        </p:txBody>
      </p:sp>
      <p:sp>
        <p:nvSpPr>
          <p:cNvPr id="29" name="TextBox 28"/>
          <p:cNvSpPr txBox="1"/>
          <p:nvPr/>
        </p:nvSpPr>
        <p:spPr>
          <a:xfrm>
            <a:off x="8360091" y="2211969"/>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Intel Edison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Linux Yocto</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JavaScript (Node.js)</a:t>
            </a:r>
          </a:p>
        </p:txBody>
      </p:sp>
      <p:sp>
        <p:nvSpPr>
          <p:cNvPr id="14" name="TextBox 13"/>
          <p:cNvSpPr txBox="1"/>
          <p:nvPr/>
        </p:nvSpPr>
        <p:spPr>
          <a:xfrm>
            <a:off x="6675437" y="6437674"/>
            <a:ext cx="5562600" cy="871008"/>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Start today: </a:t>
            </a: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hlinkClick r:id="rId2"/>
              </a:rPr>
              <a:t>http://azure.com/iotstarterkits</a:t>
            </a:r>
            <a:endPar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p:txBody>
      </p:sp>
      <p:pic>
        <p:nvPicPr>
          <p:cNvPr id="4" name="Picture 3"/>
          <p:cNvPicPr>
            <a:picLocks noChangeAspect="1"/>
          </p:cNvPicPr>
          <p:nvPr/>
        </p:nvPicPr>
        <p:blipFill>
          <a:blip r:embed="rId3"/>
          <a:stretch>
            <a:fillRect/>
          </a:stretch>
        </p:blipFill>
        <p:spPr>
          <a:xfrm>
            <a:off x="608093" y="2178716"/>
            <a:ext cx="1463167" cy="1463167"/>
          </a:xfrm>
          <a:prstGeom prst="rect">
            <a:avLst/>
          </a:prstGeom>
        </p:spPr>
      </p:pic>
      <p:pic>
        <p:nvPicPr>
          <p:cNvPr id="8" name="Picture 7"/>
          <p:cNvPicPr>
            <a:picLocks noChangeAspect="1"/>
          </p:cNvPicPr>
          <p:nvPr/>
        </p:nvPicPr>
        <p:blipFill>
          <a:blip r:embed="rId4"/>
          <a:stretch>
            <a:fillRect/>
          </a:stretch>
        </p:blipFill>
        <p:spPr>
          <a:xfrm>
            <a:off x="608093" y="3807220"/>
            <a:ext cx="1463167" cy="1463167"/>
          </a:xfrm>
          <a:prstGeom prst="rect">
            <a:avLst/>
          </a:prstGeom>
        </p:spPr>
      </p:pic>
      <p:pic>
        <p:nvPicPr>
          <p:cNvPr id="9" name="Picture 8"/>
          <p:cNvPicPr>
            <a:picLocks noChangeAspect="1"/>
          </p:cNvPicPr>
          <p:nvPr/>
        </p:nvPicPr>
        <p:blipFill>
          <a:blip r:embed="rId5"/>
          <a:stretch>
            <a:fillRect/>
          </a:stretch>
        </p:blipFill>
        <p:spPr>
          <a:xfrm>
            <a:off x="608093" y="5430710"/>
            <a:ext cx="1463167" cy="1463167"/>
          </a:xfrm>
          <a:prstGeom prst="rect">
            <a:avLst/>
          </a:prstGeom>
        </p:spPr>
      </p:pic>
      <p:pic>
        <p:nvPicPr>
          <p:cNvPr id="10" name="Picture 9"/>
          <p:cNvPicPr>
            <a:picLocks noChangeAspect="1"/>
          </p:cNvPicPr>
          <p:nvPr/>
        </p:nvPicPr>
        <p:blipFill>
          <a:blip r:embed="rId6"/>
          <a:stretch>
            <a:fillRect/>
          </a:stretch>
        </p:blipFill>
        <p:spPr>
          <a:xfrm>
            <a:off x="6827702" y="2158947"/>
            <a:ext cx="1554615" cy="1420491"/>
          </a:xfrm>
          <a:prstGeom prst="rect">
            <a:avLst/>
          </a:prstGeom>
        </p:spPr>
      </p:pic>
      <p:pic>
        <p:nvPicPr>
          <p:cNvPr id="11" name="Picture 10"/>
          <p:cNvPicPr>
            <a:picLocks noChangeAspect="1"/>
          </p:cNvPicPr>
          <p:nvPr/>
        </p:nvPicPr>
        <p:blipFill>
          <a:blip r:embed="rId7"/>
          <a:stretch>
            <a:fillRect/>
          </a:stretch>
        </p:blipFill>
        <p:spPr>
          <a:xfrm>
            <a:off x="6823304" y="4096297"/>
            <a:ext cx="1463167" cy="1463167"/>
          </a:xfrm>
          <a:prstGeom prst="rect">
            <a:avLst/>
          </a:prstGeom>
        </p:spPr>
      </p:pic>
    </p:spTree>
    <p:extLst>
      <p:ext uri="{BB962C8B-B14F-4D97-AF65-F5344CB8AC3E}">
        <p14:creationId xmlns:p14="http://schemas.microsoft.com/office/powerpoint/2010/main" val="23635375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Overview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1879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Arduino 101" descr="https://www.arduino.cc/en/uploads/Tutorial/genuino101fzz.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1017"/>
          <a:stretch/>
        </p:blipFill>
        <p:spPr bwMode="auto">
          <a:xfrm>
            <a:off x="1372971" y="4762059"/>
            <a:ext cx="1290218" cy="918462"/>
          </a:xfrm>
          <a:prstGeom prst="rect">
            <a:avLst/>
          </a:prstGeom>
          <a:noFill/>
          <a:extLst>
            <a:ext uri="{909E8E84-426E-40DD-AFC4-6F175D3DCCD1}">
              <a14:hiddenFill xmlns:a14="http://schemas.microsoft.com/office/drawing/2010/main">
                <a:solidFill>
                  <a:srgbClr val="FFFFFF"/>
                </a:solidFill>
              </a14:hiddenFill>
            </a:ext>
          </a:extLst>
        </p:spPr>
      </p:pic>
      <p:grpSp>
        <p:nvGrpSpPr>
          <p:cNvPr id="132" name="Grove Base Shield and Label"/>
          <p:cNvGrpSpPr/>
          <p:nvPr/>
        </p:nvGrpSpPr>
        <p:grpSpPr>
          <a:xfrm>
            <a:off x="886567" y="4434868"/>
            <a:ext cx="1775669" cy="1280146"/>
            <a:chOff x="886567" y="4434868"/>
            <a:chExt cx="1775669" cy="1280146"/>
          </a:xfrm>
        </p:grpSpPr>
        <p:grpSp>
          <p:nvGrpSpPr>
            <p:cNvPr id="55" name="Grove Base Shield"/>
            <p:cNvGrpSpPr>
              <a:grpSpLocks noChangeAspect="1"/>
            </p:cNvGrpSpPr>
            <p:nvPr/>
          </p:nvGrpSpPr>
          <p:grpSpPr>
            <a:xfrm>
              <a:off x="1460892" y="4762706"/>
              <a:ext cx="1201344" cy="952308"/>
              <a:chOff x="3321706" y="1887236"/>
              <a:chExt cx="5344123" cy="4236297"/>
            </a:xfrm>
          </p:grpSpPr>
          <p:sp>
            <p:nvSpPr>
              <p:cNvPr id="56" name="Freeform: Shape 55"/>
              <p:cNvSpPr/>
              <p:nvPr/>
            </p:nvSpPr>
            <p:spPr>
              <a:xfrm>
                <a:off x="3321706" y="1887236"/>
                <a:ext cx="5344123" cy="4144516"/>
              </a:xfrm>
              <a:custGeom>
                <a:avLst/>
                <a:gdLst>
                  <a:gd name="connsiteX0" fmla="*/ 5149650 w 5344123"/>
                  <a:gd name="connsiteY0" fmla="*/ 3423112 h 4144516"/>
                  <a:gd name="connsiteX1" fmla="*/ 5012082 w 5344123"/>
                  <a:gd name="connsiteY1" fmla="*/ 3560680 h 4144516"/>
                  <a:gd name="connsiteX2" fmla="*/ 5149650 w 5344123"/>
                  <a:gd name="connsiteY2" fmla="*/ 3698248 h 4144516"/>
                  <a:gd name="connsiteX3" fmla="*/ 5287218 w 5344123"/>
                  <a:gd name="connsiteY3" fmla="*/ 3560680 h 4144516"/>
                  <a:gd name="connsiteX4" fmla="*/ 5149650 w 5344123"/>
                  <a:gd name="connsiteY4" fmla="*/ 3423112 h 4144516"/>
                  <a:gd name="connsiteX5" fmla="*/ 5149650 w 5344123"/>
                  <a:gd name="connsiteY5" fmla="*/ 1236172 h 4144516"/>
                  <a:gd name="connsiteX6" fmla="*/ 5012082 w 5344123"/>
                  <a:gd name="connsiteY6" fmla="*/ 1373740 h 4144516"/>
                  <a:gd name="connsiteX7" fmla="*/ 5149650 w 5344123"/>
                  <a:gd name="connsiteY7" fmla="*/ 1511308 h 4144516"/>
                  <a:gd name="connsiteX8" fmla="*/ 5287218 w 5344123"/>
                  <a:gd name="connsiteY8" fmla="*/ 1373740 h 4144516"/>
                  <a:gd name="connsiteX9" fmla="*/ 5149650 w 5344123"/>
                  <a:gd name="connsiteY9" fmla="*/ 1236172 h 4144516"/>
                  <a:gd name="connsiteX10" fmla="*/ 1124217 w 5344123"/>
                  <a:gd name="connsiteY10" fmla="*/ 41696 h 4144516"/>
                  <a:gd name="connsiteX11" fmla="*/ 986649 w 5344123"/>
                  <a:gd name="connsiteY11" fmla="*/ 179264 h 4144516"/>
                  <a:gd name="connsiteX12" fmla="*/ 1124217 w 5344123"/>
                  <a:gd name="connsiteY12" fmla="*/ 316832 h 4144516"/>
                  <a:gd name="connsiteX13" fmla="*/ 1261785 w 5344123"/>
                  <a:gd name="connsiteY13" fmla="*/ 179264 h 4144516"/>
                  <a:gd name="connsiteX14" fmla="*/ 1124217 w 5344123"/>
                  <a:gd name="connsiteY14" fmla="*/ 41696 h 4144516"/>
                  <a:gd name="connsiteX15" fmla="*/ 75836 w 5344123"/>
                  <a:gd name="connsiteY15" fmla="*/ 287 h 4144516"/>
                  <a:gd name="connsiteX16" fmla="*/ 5025341 w 5344123"/>
                  <a:gd name="connsiteY16" fmla="*/ 287 h 4144516"/>
                  <a:gd name="connsiteX17" fmla="*/ 5142787 w 5344123"/>
                  <a:gd name="connsiteY17" fmla="*/ 117733 h 4144516"/>
                  <a:gd name="connsiteX18" fmla="*/ 5142787 w 5344123"/>
                  <a:gd name="connsiteY18" fmla="*/ 1015355 h 4144516"/>
                  <a:gd name="connsiteX19" fmla="*/ 5344123 w 5344123"/>
                  <a:gd name="connsiteY19" fmla="*/ 1216691 h 4144516"/>
                  <a:gd name="connsiteX20" fmla="*/ 5344123 w 5344123"/>
                  <a:gd name="connsiteY20" fmla="*/ 3750166 h 4144516"/>
                  <a:gd name="connsiteX21" fmla="*/ 5151176 w 5344123"/>
                  <a:gd name="connsiteY21" fmla="*/ 3943113 h 4144516"/>
                  <a:gd name="connsiteX22" fmla="*/ 5151176 w 5344123"/>
                  <a:gd name="connsiteY22" fmla="*/ 4060558 h 4144516"/>
                  <a:gd name="connsiteX23" fmla="*/ 5075675 w 5344123"/>
                  <a:gd name="connsiteY23" fmla="*/ 4144448 h 4144516"/>
                  <a:gd name="connsiteX24" fmla="*/ 193282 w 5344123"/>
                  <a:gd name="connsiteY24" fmla="*/ 4144448 h 4144516"/>
                  <a:gd name="connsiteX25" fmla="*/ 335 w 5344123"/>
                  <a:gd name="connsiteY25" fmla="*/ 4043781 h 4144516"/>
                  <a:gd name="connsiteX26" fmla="*/ 335 w 5344123"/>
                  <a:gd name="connsiteY26" fmla="*/ 84177 h 4144516"/>
                  <a:gd name="connsiteX27" fmla="*/ 75836 w 5344123"/>
                  <a:gd name="connsiteY27" fmla="*/ 287 h 414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44123" h="4144516">
                    <a:moveTo>
                      <a:pt x="5149650" y="3423112"/>
                    </a:moveTo>
                    <a:cubicBezTo>
                      <a:pt x="5073673" y="3423112"/>
                      <a:pt x="5012082" y="3484703"/>
                      <a:pt x="5012082" y="3560680"/>
                    </a:cubicBezTo>
                    <a:cubicBezTo>
                      <a:pt x="5012082" y="3636657"/>
                      <a:pt x="5073673" y="3698248"/>
                      <a:pt x="5149650" y="3698248"/>
                    </a:cubicBezTo>
                    <a:cubicBezTo>
                      <a:pt x="5225627" y="3698248"/>
                      <a:pt x="5287218" y="3636657"/>
                      <a:pt x="5287218" y="3560680"/>
                    </a:cubicBezTo>
                    <a:cubicBezTo>
                      <a:pt x="5287218" y="3484703"/>
                      <a:pt x="5225627" y="3423112"/>
                      <a:pt x="5149650" y="3423112"/>
                    </a:cubicBezTo>
                    <a:close/>
                    <a:moveTo>
                      <a:pt x="5149650" y="1236172"/>
                    </a:moveTo>
                    <a:cubicBezTo>
                      <a:pt x="5073673" y="1236172"/>
                      <a:pt x="5012082" y="1297763"/>
                      <a:pt x="5012082" y="1373740"/>
                    </a:cubicBezTo>
                    <a:cubicBezTo>
                      <a:pt x="5012082" y="1449717"/>
                      <a:pt x="5073673" y="1511308"/>
                      <a:pt x="5149650" y="1511308"/>
                    </a:cubicBezTo>
                    <a:cubicBezTo>
                      <a:pt x="5225627" y="1511308"/>
                      <a:pt x="5287218" y="1449717"/>
                      <a:pt x="5287218" y="1373740"/>
                    </a:cubicBezTo>
                    <a:cubicBezTo>
                      <a:pt x="5287218" y="1297763"/>
                      <a:pt x="5225627" y="1236172"/>
                      <a:pt x="5149650" y="1236172"/>
                    </a:cubicBezTo>
                    <a:close/>
                    <a:moveTo>
                      <a:pt x="1124217" y="41696"/>
                    </a:moveTo>
                    <a:cubicBezTo>
                      <a:pt x="1048240" y="41696"/>
                      <a:pt x="986649" y="103287"/>
                      <a:pt x="986649" y="179264"/>
                    </a:cubicBezTo>
                    <a:cubicBezTo>
                      <a:pt x="986649" y="255241"/>
                      <a:pt x="1048240" y="316832"/>
                      <a:pt x="1124217" y="316832"/>
                    </a:cubicBezTo>
                    <a:cubicBezTo>
                      <a:pt x="1200194" y="316832"/>
                      <a:pt x="1261785" y="255241"/>
                      <a:pt x="1261785" y="179264"/>
                    </a:cubicBezTo>
                    <a:cubicBezTo>
                      <a:pt x="1261785" y="103287"/>
                      <a:pt x="1200194" y="41696"/>
                      <a:pt x="1124217" y="41696"/>
                    </a:cubicBezTo>
                    <a:close/>
                    <a:moveTo>
                      <a:pt x="75836" y="287"/>
                    </a:moveTo>
                    <a:lnTo>
                      <a:pt x="5025341" y="287"/>
                    </a:lnTo>
                    <a:cubicBezTo>
                      <a:pt x="5126883" y="-5539"/>
                      <a:pt x="5154963" y="78730"/>
                      <a:pt x="5142787" y="117733"/>
                    </a:cubicBezTo>
                    <a:lnTo>
                      <a:pt x="5142787" y="1015355"/>
                    </a:lnTo>
                    <a:lnTo>
                      <a:pt x="5344123" y="1216691"/>
                    </a:lnTo>
                    <a:lnTo>
                      <a:pt x="5344123" y="3750166"/>
                    </a:lnTo>
                    <a:lnTo>
                      <a:pt x="5151176" y="3943113"/>
                    </a:lnTo>
                    <a:lnTo>
                      <a:pt x="5151176" y="4060558"/>
                    </a:lnTo>
                    <a:cubicBezTo>
                      <a:pt x="5138593" y="4094114"/>
                      <a:pt x="5152691" y="4139991"/>
                      <a:pt x="5075675" y="4144448"/>
                    </a:cubicBezTo>
                    <a:lnTo>
                      <a:pt x="193282" y="4144448"/>
                    </a:lnTo>
                    <a:cubicBezTo>
                      <a:pt x="7792" y="4146720"/>
                      <a:pt x="-2432" y="4091843"/>
                      <a:pt x="335" y="4043781"/>
                    </a:cubicBezTo>
                    <a:lnTo>
                      <a:pt x="335" y="84177"/>
                    </a:lnTo>
                    <a:cubicBezTo>
                      <a:pt x="25502" y="56214"/>
                      <a:pt x="6219" y="31425"/>
                      <a:pt x="75836" y="287"/>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7" name="Freeform: Shape 56"/>
              <p:cNvSpPr/>
              <p:nvPr/>
            </p:nvSpPr>
            <p:spPr>
              <a:xfrm>
                <a:off x="4622800" y="1962150"/>
                <a:ext cx="3812132" cy="4023882"/>
              </a:xfrm>
              <a:custGeom>
                <a:avLst/>
                <a:gdLst>
                  <a:gd name="connsiteX0" fmla="*/ 2507228 w 3812132"/>
                  <a:gd name="connsiteY0" fmla="*/ 3827032 h 4023882"/>
                  <a:gd name="connsiteX1" fmla="*/ 3780631 w 3812132"/>
                  <a:gd name="connsiteY1" fmla="*/ 3827032 h 4023882"/>
                  <a:gd name="connsiteX2" fmla="*/ 3780631 w 3812132"/>
                  <a:gd name="connsiteY2" fmla="*/ 4023882 h 4023882"/>
                  <a:gd name="connsiteX3" fmla="*/ 2507228 w 3812132"/>
                  <a:gd name="connsiteY3" fmla="*/ 4023882 h 4023882"/>
                  <a:gd name="connsiteX4" fmla="*/ 752804 w 3812132"/>
                  <a:gd name="connsiteY4" fmla="*/ 3827032 h 4023882"/>
                  <a:gd name="connsiteX5" fmla="*/ 2397448 w 3812132"/>
                  <a:gd name="connsiteY5" fmla="*/ 3827032 h 4023882"/>
                  <a:gd name="connsiteX6" fmla="*/ 2397448 w 3812132"/>
                  <a:gd name="connsiteY6" fmla="*/ 4023882 h 4023882"/>
                  <a:gd name="connsiteX7" fmla="*/ 752804 w 3812132"/>
                  <a:gd name="connsiteY7" fmla="*/ 4023882 h 4023882"/>
                  <a:gd name="connsiteX8" fmla="*/ 2141220 w 3812132"/>
                  <a:gd name="connsiteY8" fmla="*/ 0 h 4023882"/>
                  <a:gd name="connsiteX9" fmla="*/ 3812132 w 3812132"/>
                  <a:gd name="connsiteY9" fmla="*/ 0 h 4023882"/>
                  <a:gd name="connsiteX10" fmla="*/ 3812132 w 3812132"/>
                  <a:gd name="connsiteY10" fmla="*/ 196850 h 4023882"/>
                  <a:gd name="connsiteX11" fmla="*/ 2141220 w 3812132"/>
                  <a:gd name="connsiteY11" fmla="*/ 196850 h 4023882"/>
                  <a:gd name="connsiteX12" fmla="*/ 0 w 3812132"/>
                  <a:gd name="connsiteY12" fmla="*/ 0 h 4023882"/>
                  <a:gd name="connsiteX13" fmla="*/ 2057400 w 3812132"/>
                  <a:gd name="connsiteY13" fmla="*/ 0 h 4023882"/>
                  <a:gd name="connsiteX14" fmla="*/ 2057400 w 3812132"/>
                  <a:gd name="connsiteY14" fmla="*/ 196850 h 4023882"/>
                  <a:gd name="connsiteX15" fmla="*/ 0 w 3812132"/>
                  <a:gd name="connsiteY15" fmla="*/ 196850 h 40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12132" h="4023882">
                    <a:moveTo>
                      <a:pt x="2507228" y="3827032"/>
                    </a:moveTo>
                    <a:lnTo>
                      <a:pt x="3780631" y="3827032"/>
                    </a:lnTo>
                    <a:lnTo>
                      <a:pt x="3780631" y="4023882"/>
                    </a:lnTo>
                    <a:lnTo>
                      <a:pt x="2507228" y="4023882"/>
                    </a:lnTo>
                    <a:close/>
                    <a:moveTo>
                      <a:pt x="752804" y="3827032"/>
                    </a:moveTo>
                    <a:lnTo>
                      <a:pt x="2397448" y="3827032"/>
                    </a:lnTo>
                    <a:lnTo>
                      <a:pt x="2397448" y="4023882"/>
                    </a:lnTo>
                    <a:lnTo>
                      <a:pt x="752804" y="4023882"/>
                    </a:lnTo>
                    <a:close/>
                    <a:moveTo>
                      <a:pt x="2141220" y="0"/>
                    </a:moveTo>
                    <a:lnTo>
                      <a:pt x="3812132" y="0"/>
                    </a:lnTo>
                    <a:lnTo>
                      <a:pt x="3812132" y="196850"/>
                    </a:lnTo>
                    <a:lnTo>
                      <a:pt x="2141220" y="196850"/>
                    </a:lnTo>
                    <a:close/>
                    <a:moveTo>
                      <a:pt x="0" y="0"/>
                    </a:moveTo>
                    <a:lnTo>
                      <a:pt x="2057400" y="0"/>
                    </a:lnTo>
                    <a:lnTo>
                      <a:pt x="2057400" y="196850"/>
                    </a:lnTo>
                    <a:lnTo>
                      <a:pt x="0" y="196850"/>
                    </a:lnTo>
                    <a:close/>
                  </a:path>
                </a:pathLst>
              </a:custGeom>
              <a:solidFill>
                <a:srgbClr val="548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58" name="Freeform: Shape 57"/>
              <p:cNvSpPr>
                <a:spLocks noChangeAspect="1"/>
              </p:cNvSpPr>
              <p:nvPr/>
            </p:nvSpPr>
            <p:spPr>
              <a:xfrm>
                <a:off x="4705350" y="2028824"/>
                <a:ext cx="3619802" cy="3891040"/>
              </a:xfrm>
              <a:custGeom>
                <a:avLst/>
                <a:gdLst>
                  <a:gd name="connsiteX0" fmla="*/ 3555794 w 3619802"/>
                  <a:gd name="connsiteY0" fmla="*/ 3827032 h 3891040"/>
                  <a:gd name="connsiteX1" fmla="*/ 3619802 w 3619802"/>
                  <a:gd name="connsiteY1" fmla="*/ 3827032 h 3891040"/>
                  <a:gd name="connsiteX2" fmla="*/ 3619802 w 3619802"/>
                  <a:gd name="connsiteY2" fmla="*/ 3891040 h 3891040"/>
                  <a:gd name="connsiteX3" fmla="*/ 3555794 w 3619802"/>
                  <a:gd name="connsiteY3" fmla="*/ 3891040 h 3891040"/>
                  <a:gd name="connsiteX4" fmla="*/ 3353712 w 3619802"/>
                  <a:gd name="connsiteY4" fmla="*/ 3827032 h 3891040"/>
                  <a:gd name="connsiteX5" fmla="*/ 3417720 w 3619802"/>
                  <a:gd name="connsiteY5" fmla="*/ 3827032 h 3891040"/>
                  <a:gd name="connsiteX6" fmla="*/ 3417720 w 3619802"/>
                  <a:gd name="connsiteY6" fmla="*/ 3891040 h 3891040"/>
                  <a:gd name="connsiteX7" fmla="*/ 3353712 w 3619802"/>
                  <a:gd name="connsiteY7" fmla="*/ 3891040 h 3891040"/>
                  <a:gd name="connsiteX8" fmla="*/ 3151630 w 3619802"/>
                  <a:gd name="connsiteY8" fmla="*/ 3827032 h 3891040"/>
                  <a:gd name="connsiteX9" fmla="*/ 3215638 w 3619802"/>
                  <a:gd name="connsiteY9" fmla="*/ 3827032 h 3891040"/>
                  <a:gd name="connsiteX10" fmla="*/ 3215638 w 3619802"/>
                  <a:gd name="connsiteY10" fmla="*/ 3891040 h 3891040"/>
                  <a:gd name="connsiteX11" fmla="*/ 3151630 w 3619802"/>
                  <a:gd name="connsiteY11" fmla="*/ 3891040 h 3891040"/>
                  <a:gd name="connsiteX12" fmla="*/ 2949548 w 3619802"/>
                  <a:gd name="connsiteY12" fmla="*/ 3827032 h 3891040"/>
                  <a:gd name="connsiteX13" fmla="*/ 3013556 w 3619802"/>
                  <a:gd name="connsiteY13" fmla="*/ 3827032 h 3891040"/>
                  <a:gd name="connsiteX14" fmla="*/ 3013556 w 3619802"/>
                  <a:gd name="connsiteY14" fmla="*/ 3891040 h 3891040"/>
                  <a:gd name="connsiteX15" fmla="*/ 2949548 w 3619802"/>
                  <a:gd name="connsiteY15" fmla="*/ 3891040 h 3891040"/>
                  <a:gd name="connsiteX16" fmla="*/ 2747466 w 3619802"/>
                  <a:gd name="connsiteY16" fmla="*/ 3827032 h 3891040"/>
                  <a:gd name="connsiteX17" fmla="*/ 2811474 w 3619802"/>
                  <a:gd name="connsiteY17" fmla="*/ 3827032 h 3891040"/>
                  <a:gd name="connsiteX18" fmla="*/ 2811474 w 3619802"/>
                  <a:gd name="connsiteY18" fmla="*/ 3891040 h 3891040"/>
                  <a:gd name="connsiteX19" fmla="*/ 2747466 w 3619802"/>
                  <a:gd name="connsiteY19" fmla="*/ 3891040 h 3891040"/>
                  <a:gd name="connsiteX20" fmla="*/ 2545384 w 3619802"/>
                  <a:gd name="connsiteY20" fmla="*/ 3827032 h 3891040"/>
                  <a:gd name="connsiteX21" fmla="*/ 2609392 w 3619802"/>
                  <a:gd name="connsiteY21" fmla="*/ 3827032 h 3891040"/>
                  <a:gd name="connsiteX22" fmla="*/ 2609392 w 3619802"/>
                  <a:gd name="connsiteY22" fmla="*/ 3891040 h 3891040"/>
                  <a:gd name="connsiteX23" fmla="*/ 2545384 w 3619802"/>
                  <a:gd name="connsiteY23" fmla="*/ 3891040 h 3891040"/>
                  <a:gd name="connsiteX24" fmla="*/ 2158788 w 3619802"/>
                  <a:gd name="connsiteY24" fmla="*/ 3827032 h 3891040"/>
                  <a:gd name="connsiteX25" fmla="*/ 2222796 w 3619802"/>
                  <a:gd name="connsiteY25" fmla="*/ 3827032 h 3891040"/>
                  <a:gd name="connsiteX26" fmla="*/ 2222796 w 3619802"/>
                  <a:gd name="connsiteY26" fmla="*/ 3891040 h 3891040"/>
                  <a:gd name="connsiteX27" fmla="*/ 2158788 w 3619802"/>
                  <a:gd name="connsiteY27" fmla="*/ 3891040 h 3891040"/>
                  <a:gd name="connsiteX28" fmla="*/ 1956704 w 3619802"/>
                  <a:gd name="connsiteY28" fmla="*/ 3827032 h 3891040"/>
                  <a:gd name="connsiteX29" fmla="*/ 2020712 w 3619802"/>
                  <a:gd name="connsiteY29" fmla="*/ 3827032 h 3891040"/>
                  <a:gd name="connsiteX30" fmla="*/ 2020712 w 3619802"/>
                  <a:gd name="connsiteY30" fmla="*/ 3891040 h 3891040"/>
                  <a:gd name="connsiteX31" fmla="*/ 1956704 w 3619802"/>
                  <a:gd name="connsiteY31" fmla="*/ 3891040 h 3891040"/>
                  <a:gd name="connsiteX32" fmla="*/ 1754622 w 3619802"/>
                  <a:gd name="connsiteY32" fmla="*/ 3827032 h 3891040"/>
                  <a:gd name="connsiteX33" fmla="*/ 1818630 w 3619802"/>
                  <a:gd name="connsiteY33" fmla="*/ 3827032 h 3891040"/>
                  <a:gd name="connsiteX34" fmla="*/ 1818630 w 3619802"/>
                  <a:gd name="connsiteY34" fmla="*/ 3891040 h 3891040"/>
                  <a:gd name="connsiteX35" fmla="*/ 1754622 w 3619802"/>
                  <a:gd name="connsiteY35" fmla="*/ 3891040 h 3891040"/>
                  <a:gd name="connsiteX36" fmla="*/ 1552540 w 3619802"/>
                  <a:gd name="connsiteY36" fmla="*/ 3827032 h 3891040"/>
                  <a:gd name="connsiteX37" fmla="*/ 1616548 w 3619802"/>
                  <a:gd name="connsiteY37" fmla="*/ 3827032 h 3891040"/>
                  <a:gd name="connsiteX38" fmla="*/ 1616548 w 3619802"/>
                  <a:gd name="connsiteY38" fmla="*/ 3891040 h 3891040"/>
                  <a:gd name="connsiteX39" fmla="*/ 1552540 w 3619802"/>
                  <a:gd name="connsiteY39" fmla="*/ 3891040 h 3891040"/>
                  <a:gd name="connsiteX40" fmla="*/ 1350458 w 3619802"/>
                  <a:gd name="connsiteY40" fmla="*/ 3827032 h 3891040"/>
                  <a:gd name="connsiteX41" fmla="*/ 1414466 w 3619802"/>
                  <a:gd name="connsiteY41" fmla="*/ 3827032 h 3891040"/>
                  <a:gd name="connsiteX42" fmla="*/ 1414466 w 3619802"/>
                  <a:gd name="connsiteY42" fmla="*/ 3891040 h 3891040"/>
                  <a:gd name="connsiteX43" fmla="*/ 1350458 w 3619802"/>
                  <a:gd name="connsiteY43" fmla="*/ 3891040 h 3891040"/>
                  <a:gd name="connsiteX44" fmla="*/ 1148376 w 3619802"/>
                  <a:gd name="connsiteY44" fmla="*/ 3827032 h 3891040"/>
                  <a:gd name="connsiteX45" fmla="*/ 1212384 w 3619802"/>
                  <a:gd name="connsiteY45" fmla="*/ 3827032 h 3891040"/>
                  <a:gd name="connsiteX46" fmla="*/ 1212384 w 3619802"/>
                  <a:gd name="connsiteY46" fmla="*/ 3891040 h 3891040"/>
                  <a:gd name="connsiteX47" fmla="*/ 1148376 w 3619802"/>
                  <a:gd name="connsiteY47" fmla="*/ 3891040 h 3891040"/>
                  <a:gd name="connsiteX48" fmla="*/ 946294 w 3619802"/>
                  <a:gd name="connsiteY48" fmla="*/ 3827032 h 3891040"/>
                  <a:gd name="connsiteX49" fmla="*/ 1010302 w 3619802"/>
                  <a:gd name="connsiteY49" fmla="*/ 3827032 h 3891040"/>
                  <a:gd name="connsiteX50" fmla="*/ 1010302 w 3619802"/>
                  <a:gd name="connsiteY50" fmla="*/ 3891040 h 3891040"/>
                  <a:gd name="connsiteX51" fmla="*/ 946294 w 3619802"/>
                  <a:gd name="connsiteY51" fmla="*/ 3891040 h 3891040"/>
                  <a:gd name="connsiteX52" fmla="*/ 744212 w 3619802"/>
                  <a:gd name="connsiteY52" fmla="*/ 3827032 h 3891040"/>
                  <a:gd name="connsiteX53" fmla="*/ 808220 w 3619802"/>
                  <a:gd name="connsiteY53" fmla="*/ 3827032 h 3891040"/>
                  <a:gd name="connsiteX54" fmla="*/ 808220 w 3619802"/>
                  <a:gd name="connsiteY54" fmla="*/ 3891040 h 3891040"/>
                  <a:gd name="connsiteX55" fmla="*/ 744212 w 3619802"/>
                  <a:gd name="connsiteY55" fmla="*/ 3891040 h 3891040"/>
                  <a:gd name="connsiteX56" fmla="*/ 3555794 w 3619802"/>
                  <a:gd name="connsiteY56" fmla="*/ 0 h 3891040"/>
                  <a:gd name="connsiteX57" fmla="*/ 3619802 w 3619802"/>
                  <a:gd name="connsiteY57" fmla="*/ 0 h 3891040"/>
                  <a:gd name="connsiteX58" fmla="*/ 3619802 w 3619802"/>
                  <a:gd name="connsiteY58" fmla="*/ 64008 h 3891040"/>
                  <a:gd name="connsiteX59" fmla="*/ 3555794 w 3619802"/>
                  <a:gd name="connsiteY59" fmla="*/ 64008 h 3891040"/>
                  <a:gd name="connsiteX60" fmla="*/ 3353712 w 3619802"/>
                  <a:gd name="connsiteY60" fmla="*/ 0 h 3891040"/>
                  <a:gd name="connsiteX61" fmla="*/ 3417720 w 3619802"/>
                  <a:gd name="connsiteY61" fmla="*/ 0 h 3891040"/>
                  <a:gd name="connsiteX62" fmla="*/ 3417720 w 3619802"/>
                  <a:gd name="connsiteY62" fmla="*/ 64008 h 3891040"/>
                  <a:gd name="connsiteX63" fmla="*/ 3353712 w 3619802"/>
                  <a:gd name="connsiteY63" fmla="*/ 64008 h 3891040"/>
                  <a:gd name="connsiteX64" fmla="*/ 3151630 w 3619802"/>
                  <a:gd name="connsiteY64" fmla="*/ 0 h 3891040"/>
                  <a:gd name="connsiteX65" fmla="*/ 3215638 w 3619802"/>
                  <a:gd name="connsiteY65" fmla="*/ 0 h 3891040"/>
                  <a:gd name="connsiteX66" fmla="*/ 3215638 w 3619802"/>
                  <a:gd name="connsiteY66" fmla="*/ 64008 h 3891040"/>
                  <a:gd name="connsiteX67" fmla="*/ 3151630 w 3619802"/>
                  <a:gd name="connsiteY67" fmla="*/ 64008 h 3891040"/>
                  <a:gd name="connsiteX68" fmla="*/ 2949548 w 3619802"/>
                  <a:gd name="connsiteY68" fmla="*/ 0 h 3891040"/>
                  <a:gd name="connsiteX69" fmla="*/ 3013556 w 3619802"/>
                  <a:gd name="connsiteY69" fmla="*/ 0 h 3891040"/>
                  <a:gd name="connsiteX70" fmla="*/ 3013556 w 3619802"/>
                  <a:gd name="connsiteY70" fmla="*/ 64008 h 3891040"/>
                  <a:gd name="connsiteX71" fmla="*/ 2949548 w 3619802"/>
                  <a:gd name="connsiteY71" fmla="*/ 64008 h 3891040"/>
                  <a:gd name="connsiteX72" fmla="*/ 2747466 w 3619802"/>
                  <a:gd name="connsiteY72" fmla="*/ 0 h 3891040"/>
                  <a:gd name="connsiteX73" fmla="*/ 2811474 w 3619802"/>
                  <a:gd name="connsiteY73" fmla="*/ 0 h 3891040"/>
                  <a:gd name="connsiteX74" fmla="*/ 2811474 w 3619802"/>
                  <a:gd name="connsiteY74" fmla="*/ 64008 h 3891040"/>
                  <a:gd name="connsiteX75" fmla="*/ 2747466 w 3619802"/>
                  <a:gd name="connsiteY75" fmla="*/ 64008 h 3891040"/>
                  <a:gd name="connsiteX76" fmla="*/ 2545384 w 3619802"/>
                  <a:gd name="connsiteY76" fmla="*/ 0 h 3891040"/>
                  <a:gd name="connsiteX77" fmla="*/ 2609392 w 3619802"/>
                  <a:gd name="connsiteY77" fmla="*/ 0 h 3891040"/>
                  <a:gd name="connsiteX78" fmla="*/ 2609392 w 3619802"/>
                  <a:gd name="connsiteY78" fmla="*/ 64008 h 3891040"/>
                  <a:gd name="connsiteX79" fmla="*/ 2545384 w 3619802"/>
                  <a:gd name="connsiteY79" fmla="*/ 64008 h 3891040"/>
                  <a:gd name="connsiteX80" fmla="*/ 2343302 w 3619802"/>
                  <a:gd name="connsiteY80" fmla="*/ 0 h 3891040"/>
                  <a:gd name="connsiteX81" fmla="*/ 2407310 w 3619802"/>
                  <a:gd name="connsiteY81" fmla="*/ 0 h 3891040"/>
                  <a:gd name="connsiteX82" fmla="*/ 2407310 w 3619802"/>
                  <a:gd name="connsiteY82" fmla="*/ 64008 h 3891040"/>
                  <a:gd name="connsiteX83" fmla="*/ 2343302 w 3619802"/>
                  <a:gd name="connsiteY83" fmla="*/ 64008 h 3891040"/>
                  <a:gd name="connsiteX84" fmla="*/ 2141220 w 3619802"/>
                  <a:gd name="connsiteY84" fmla="*/ 0 h 3891040"/>
                  <a:gd name="connsiteX85" fmla="*/ 2205228 w 3619802"/>
                  <a:gd name="connsiteY85" fmla="*/ 0 h 3891040"/>
                  <a:gd name="connsiteX86" fmla="*/ 2205228 w 3619802"/>
                  <a:gd name="connsiteY86" fmla="*/ 64008 h 3891040"/>
                  <a:gd name="connsiteX87" fmla="*/ 2141220 w 3619802"/>
                  <a:gd name="connsiteY87" fmla="*/ 64008 h 3891040"/>
                  <a:gd name="connsiteX88" fmla="*/ 1818740 w 3619802"/>
                  <a:gd name="connsiteY88" fmla="*/ 0 h 3891040"/>
                  <a:gd name="connsiteX89" fmla="*/ 1882748 w 3619802"/>
                  <a:gd name="connsiteY89" fmla="*/ 0 h 3891040"/>
                  <a:gd name="connsiteX90" fmla="*/ 1882748 w 3619802"/>
                  <a:gd name="connsiteY90" fmla="*/ 64008 h 3891040"/>
                  <a:gd name="connsiteX91" fmla="*/ 1818740 w 3619802"/>
                  <a:gd name="connsiteY91" fmla="*/ 64008 h 3891040"/>
                  <a:gd name="connsiteX92" fmla="*/ 1616656 w 3619802"/>
                  <a:gd name="connsiteY92" fmla="*/ 0 h 3891040"/>
                  <a:gd name="connsiteX93" fmla="*/ 1680664 w 3619802"/>
                  <a:gd name="connsiteY93" fmla="*/ 0 h 3891040"/>
                  <a:gd name="connsiteX94" fmla="*/ 1680664 w 3619802"/>
                  <a:gd name="connsiteY94" fmla="*/ 64008 h 3891040"/>
                  <a:gd name="connsiteX95" fmla="*/ 1616656 w 3619802"/>
                  <a:gd name="connsiteY95" fmla="*/ 64008 h 3891040"/>
                  <a:gd name="connsiteX96" fmla="*/ 1414574 w 3619802"/>
                  <a:gd name="connsiteY96" fmla="*/ 0 h 3891040"/>
                  <a:gd name="connsiteX97" fmla="*/ 1478582 w 3619802"/>
                  <a:gd name="connsiteY97" fmla="*/ 0 h 3891040"/>
                  <a:gd name="connsiteX98" fmla="*/ 1478582 w 3619802"/>
                  <a:gd name="connsiteY98" fmla="*/ 64008 h 3891040"/>
                  <a:gd name="connsiteX99" fmla="*/ 1414574 w 3619802"/>
                  <a:gd name="connsiteY99" fmla="*/ 64008 h 3891040"/>
                  <a:gd name="connsiteX100" fmla="*/ 1212492 w 3619802"/>
                  <a:gd name="connsiteY100" fmla="*/ 0 h 3891040"/>
                  <a:gd name="connsiteX101" fmla="*/ 1276500 w 3619802"/>
                  <a:gd name="connsiteY101" fmla="*/ 0 h 3891040"/>
                  <a:gd name="connsiteX102" fmla="*/ 1276500 w 3619802"/>
                  <a:gd name="connsiteY102" fmla="*/ 64008 h 3891040"/>
                  <a:gd name="connsiteX103" fmla="*/ 1212492 w 3619802"/>
                  <a:gd name="connsiteY103" fmla="*/ 64008 h 3891040"/>
                  <a:gd name="connsiteX104" fmla="*/ 1010410 w 3619802"/>
                  <a:gd name="connsiteY104" fmla="*/ 0 h 3891040"/>
                  <a:gd name="connsiteX105" fmla="*/ 1074418 w 3619802"/>
                  <a:gd name="connsiteY105" fmla="*/ 0 h 3891040"/>
                  <a:gd name="connsiteX106" fmla="*/ 1074418 w 3619802"/>
                  <a:gd name="connsiteY106" fmla="*/ 64008 h 3891040"/>
                  <a:gd name="connsiteX107" fmla="*/ 1010410 w 3619802"/>
                  <a:gd name="connsiteY107" fmla="*/ 64008 h 3891040"/>
                  <a:gd name="connsiteX108" fmla="*/ 808328 w 3619802"/>
                  <a:gd name="connsiteY108" fmla="*/ 0 h 3891040"/>
                  <a:gd name="connsiteX109" fmla="*/ 872336 w 3619802"/>
                  <a:gd name="connsiteY109" fmla="*/ 0 h 3891040"/>
                  <a:gd name="connsiteX110" fmla="*/ 872336 w 3619802"/>
                  <a:gd name="connsiteY110" fmla="*/ 64008 h 3891040"/>
                  <a:gd name="connsiteX111" fmla="*/ 808328 w 3619802"/>
                  <a:gd name="connsiteY111" fmla="*/ 64008 h 3891040"/>
                  <a:gd name="connsiteX112" fmla="*/ 606246 w 3619802"/>
                  <a:gd name="connsiteY112" fmla="*/ 0 h 3891040"/>
                  <a:gd name="connsiteX113" fmla="*/ 670254 w 3619802"/>
                  <a:gd name="connsiteY113" fmla="*/ 0 h 3891040"/>
                  <a:gd name="connsiteX114" fmla="*/ 670254 w 3619802"/>
                  <a:gd name="connsiteY114" fmla="*/ 64008 h 3891040"/>
                  <a:gd name="connsiteX115" fmla="*/ 606246 w 3619802"/>
                  <a:gd name="connsiteY115" fmla="*/ 64008 h 3891040"/>
                  <a:gd name="connsiteX116" fmla="*/ 404164 w 3619802"/>
                  <a:gd name="connsiteY116" fmla="*/ 0 h 3891040"/>
                  <a:gd name="connsiteX117" fmla="*/ 468172 w 3619802"/>
                  <a:gd name="connsiteY117" fmla="*/ 0 h 3891040"/>
                  <a:gd name="connsiteX118" fmla="*/ 468172 w 3619802"/>
                  <a:gd name="connsiteY118" fmla="*/ 64008 h 3891040"/>
                  <a:gd name="connsiteX119" fmla="*/ 404164 w 3619802"/>
                  <a:gd name="connsiteY119" fmla="*/ 64008 h 3891040"/>
                  <a:gd name="connsiteX120" fmla="*/ 202082 w 3619802"/>
                  <a:gd name="connsiteY120" fmla="*/ 0 h 3891040"/>
                  <a:gd name="connsiteX121" fmla="*/ 266090 w 3619802"/>
                  <a:gd name="connsiteY121" fmla="*/ 0 h 3891040"/>
                  <a:gd name="connsiteX122" fmla="*/ 266090 w 3619802"/>
                  <a:gd name="connsiteY122" fmla="*/ 64008 h 3891040"/>
                  <a:gd name="connsiteX123" fmla="*/ 202082 w 3619802"/>
                  <a:gd name="connsiteY123" fmla="*/ 64008 h 3891040"/>
                  <a:gd name="connsiteX124" fmla="*/ 0 w 3619802"/>
                  <a:gd name="connsiteY124" fmla="*/ 0 h 3891040"/>
                  <a:gd name="connsiteX125" fmla="*/ 64008 w 3619802"/>
                  <a:gd name="connsiteY125" fmla="*/ 0 h 3891040"/>
                  <a:gd name="connsiteX126" fmla="*/ 64008 w 3619802"/>
                  <a:gd name="connsiteY126" fmla="*/ 64008 h 3891040"/>
                  <a:gd name="connsiteX127" fmla="*/ 0 w 3619802"/>
                  <a:gd name="connsiteY127" fmla="*/ 64008 h 389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619802" h="3891040">
                    <a:moveTo>
                      <a:pt x="3555794" y="3827032"/>
                    </a:moveTo>
                    <a:lnTo>
                      <a:pt x="3619802" y="3827032"/>
                    </a:lnTo>
                    <a:lnTo>
                      <a:pt x="3619802" y="3891040"/>
                    </a:lnTo>
                    <a:lnTo>
                      <a:pt x="3555794" y="3891040"/>
                    </a:lnTo>
                    <a:close/>
                    <a:moveTo>
                      <a:pt x="3353712" y="3827032"/>
                    </a:moveTo>
                    <a:lnTo>
                      <a:pt x="3417720" y="3827032"/>
                    </a:lnTo>
                    <a:lnTo>
                      <a:pt x="3417720" y="3891040"/>
                    </a:lnTo>
                    <a:lnTo>
                      <a:pt x="3353712" y="3891040"/>
                    </a:lnTo>
                    <a:close/>
                    <a:moveTo>
                      <a:pt x="3151630" y="3827032"/>
                    </a:moveTo>
                    <a:lnTo>
                      <a:pt x="3215638" y="3827032"/>
                    </a:lnTo>
                    <a:lnTo>
                      <a:pt x="3215638" y="3891040"/>
                    </a:lnTo>
                    <a:lnTo>
                      <a:pt x="3151630" y="3891040"/>
                    </a:lnTo>
                    <a:close/>
                    <a:moveTo>
                      <a:pt x="2949548" y="3827032"/>
                    </a:moveTo>
                    <a:lnTo>
                      <a:pt x="3013556" y="3827032"/>
                    </a:lnTo>
                    <a:lnTo>
                      <a:pt x="3013556" y="3891040"/>
                    </a:lnTo>
                    <a:lnTo>
                      <a:pt x="2949548" y="3891040"/>
                    </a:lnTo>
                    <a:close/>
                    <a:moveTo>
                      <a:pt x="2747466" y="3827032"/>
                    </a:moveTo>
                    <a:lnTo>
                      <a:pt x="2811474" y="3827032"/>
                    </a:lnTo>
                    <a:lnTo>
                      <a:pt x="2811474" y="3891040"/>
                    </a:lnTo>
                    <a:lnTo>
                      <a:pt x="2747466" y="3891040"/>
                    </a:lnTo>
                    <a:close/>
                    <a:moveTo>
                      <a:pt x="2545384" y="3827032"/>
                    </a:moveTo>
                    <a:lnTo>
                      <a:pt x="2609392" y="3827032"/>
                    </a:lnTo>
                    <a:lnTo>
                      <a:pt x="2609392" y="3891040"/>
                    </a:lnTo>
                    <a:lnTo>
                      <a:pt x="2545384" y="3891040"/>
                    </a:lnTo>
                    <a:close/>
                    <a:moveTo>
                      <a:pt x="2158788" y="3827032"/>
                    </a:moveTo>
                    <a:lnTo>
                      <a:pt x="2222796" y="3827032"/>
                    </a:lnTo>
                    <a:lnTo>
                      <a:pt x="2222796" y="3891040"/>
                    </a:lnTo>
                    <a:lnTo>
                      <a:pt x="2158788" y="3891040"/>
                    </a:lnTo>
                    <a:close/>
                    <a:moveTo>
                      <a:pt x="1956704" y="3827032"/>
                    </a:moveTo>
                    <a:lnTo>
                      <a:pt x="2020712" y="3827032"/>
                    </a:lnTo>
                    <a:lnTo>
                      <a:pt x="2020712" y="3891040"/>
                    </a:lnTo>
                    <a:lnTo>
                      <a:pt x="1956704" y="3891040"/>
                    </a:lnTo>
                    <a:close/>
                    <a:moveTo>
                      <a:pt x="1754622" y="3827032"/>
                    </a:moveTo>
                    <a:lnTo>
                      <a:pt x="1818630" y="3827032"/>
                    </a:lnTo>
                    <a:lnTo>
                      <a:pt x="1818630" y="3891040"/>
                    </a:lnTo>
                    <a:lnTo>
                      <a:pt x="1754622" y="3891040"/>
                    </a:lnTo>
                    <a:close/>
                    <a:moveTo>
                      <a:pt x="1552540" y="3827032"/>
                    </a:moveTo>
                    <a:lnTo>
                      <a:pt x="1616548" y="3827032"/>
                    </a:lnTo>
                    <a:lnTo>
                      <a:pt x="1616548" y="3891040"/>
                    </a:lnTo>
                    <a:lnTo>
                      <a:pt x="1552540" y="3891040"/>
                    </a:lnTo>
                    <a:close/>
                    <a:moveTo>
                      <a:pt x="1350458" y="3827032"/>
                    </a:moveTo>
                    <a:lnTo>
                      <a:pt x="1414466" y="3827032"/>
                    </a:lnTo>
                    <a:lnTo>
                      <a:pt x="1414466" y="3891040"/>
                    </a:lnTo>
                    <a:lnTo>
                      <a:pt x="1350458" y="3891040"/>
                    </a:lnTo>
                    <a:close/>
                    <a:moveTo>
                      <a:pt x="1148376" y="3827032"/>
                    </a:moveTo>
                    <a:lnTo>
                      <a:pt x="1212384" y="3827032"/>
                    </a:lnTo>
                    <a:lnTo>
                      <a:pt x="1212384" y="3891040"/>
                    </a:lnTo>
                    <a:lnTo>
                      <a:pt x="1148376" y="3891040"/>
                    </a:lnTo>
                    <a:close/>
                    <a:moveTo>
                      <a:pt x="946294" y="3827032"/>
                    </a:moveTo>
                    <a:lnTo>
                      <a:pt x="1010302" y="3827032"/>
                    </a:lnTo>
                    <a:lnTo>
                      <a:pt x="1010302" y="3891040"/>
                    </a:lnTo>
                    <a:lnTo>
                      <a:pt x="946294" y="3891040"/>
                    </a:lnTo>
                    <a:close/>
                    <a:moveTo>
                      <a:pt x="744212" y="3827032"/>
                    </a:moveTo>
                    <a:lnTo>
                      <a:pt x="808220" y="3827032"/>
                    </a:lnTo>
                    <a:lnTo>
                      <a:pt x="808220" y="3891040"/>
                    </a:lnTo>
                    <a:lnTo>
                      <a:pt x="744212" y="3891040"/>
                    </a:lnTo>
                    <a:close/>
                    <a:moveTo>
                      <a:pt x="3555794" y="0"/>
                    </a:moveTo>
                    <a:lnTo>
                      <a:pt x="3619802" y="0"/>
                    </a:lnTo>
                    <a:lnTo>
                      <a:pt x="3619802" y="64008"/>
                    </a:lnTo>
                    <a:lnTo>
                      <a:pt x="3555794" y="64008"/>
                    </a:lnTo>
                    <a:close/>
                    <a:moveTo>
                      <a:pt x="3353712" y="0"/>
                    </a:moveTo>
                    <a:lnTo>
                      <a:pt x="3417720" y="0"/>
                    </a:lnTo>
                    <a:lnTo>
                      <a:pt x="3417720" y="64008"/>
                    </a:lnTo>
                    <a:lnTo>
                      <a:pt x="3353712" y="64008"/>
                    </a:lnTo>
                    <a:close/>
                    <a:moveTo>
                      <a:pt x="3151630" y="0"/>
                    </a:moveTo>
                    <a:lnTo>
                      <a:pt x="3215638" y="0"/>
                    </a:lnTo>
                    <a:lnTo>
                      <a:pt x="3215638" y="64008"/>
                    </a:lnTo>
                    <a:lnTo>
                      <a:pt x="3151630" y="64008"/>
                    </a:lnTo>
                    <a:close/>
                    <a:moveTo>
                      <a:pt x="2949548" y="0"/>
                    </a:moveTo>
                    <a:lnTo>
                      <a:pt x="3013556" y="0"/>
                    </a:lnTo>
                    <a:lnTo>
                      <a:pt x="3013556" y="64008"/>
                    </a:lnTo>
                    <a:lnTo>
                      <a:pt x="2949548" y="64008"/>
                    </a:lnTo>
                    <a:close/>
                    <a:moveTo>
                      <a:pt x="2747466" y="0"/>
                    </a:moveTo>
                    <a:lnTo>
                      <a:pt x="2811474" y="0"/>
                    </a:lnTo>
                    <a:lnTo>
                      <a:pt x="2811474" y="64008"/>
                    </a:lnTo>
                    <a:lnTo>
                      <a:pt x="2747466" y="64008"/>
                    </a:lnTo>
                    <a:close/>
                    <a:moveTo>
                      <a:pt x="2545384" y="0"/>
                    </a:moveTo>
                    <a:lnTo>
                      <a:pt x="2609392" y="0"/>
                    </a:lnTo>
                    <a:lnTo>
                      <a:pt x="2609392" y="64008"/>
                    </a:lnTo>
                    <a:lnTo>
                      <a:pt x="2545384" y="64008"/>
                    </a:lnTo>
                    <a:close/>
                    <a:moveTo>
                      <a:pt x="2343302" y="0"/>
                    </a:moveTo>
                    <a:lnTo>
                      <a:pt x="2407310" y="0"/>
                    </a:lnTo>
                    <a:lnTo>
                      <a:pt x="2407310" y="64008"/>
                    </a:lnTo>
                    <a:lnTo>
                      <a:pt x="2343302" y="64008"/>
                    </a:lnTo>
                    <a:close/>
                    <a:moveTo>
                      <a:pt x="2141220" y="0"/>
                    </a:moveTo>
                    <a:lnTo>
                      <a:pt x="2205228" y="0"/>
                    </a:lnTo>
                    <a:lnTo>
                      <a:pt x="2205228" y="64008"/>
                    </a:lnTo>
                    <a:lnTo>
                      <a:pt x="2141220" y="64008"/>
                    </a:lnTo>
                    <a:close/>
                    <a:moveTo>
                      <a:pt x="1818740" y="0"/>
                    </a:moveTo>
                    <a:lnTo>
                      <a:pt x="1882748" y="0"/>
                    </a:lnTo>
                    <a:lnTo>
                      <a:pt x="1882748" y="64008"/>
                    </a:lnTo>
                    <a:lnTo>
                      <a:pt x="1818740" y="64008"/>
                    </a:lnTo>
                    <a:close/>
                    <a:moveTo>
                      <a:pt x="1616656" y="0"/>
                    </a:moveTo>
                    <a:lnTo>
                      <a:pt x="1680664" y="0"/>
                    </a:lnTo>
                    <a:lnTo>
                      <a:pt x="1680664" y="64008"/>
                    </a:lnTo>
                    <a:lnTo>
                      <a:pt x="1616656" y="64008"/>
                    </a:lnTo>
                    <a:close/>
                    <a:moveTo>
                      <a:pt x="1414574" y="0"/>
                    </a:moveTo>
                    <a:lnTo>
                      <a:pt x="1478582" y="0"/>
                    </a:lnTo>
                    <a:lnTo>
                      <a:pt x="1478582" y="64008"/>
                    </a:lnTo>
                    <a:lnTo>
                      <a:pt x="1414574" y="64008"/>
                    </a:lnTo>
                    <a:close/>
                    <a:moveTo>
                      <a:pt x="1212492" y="0"/>
                    </a:moveTo>
                    <a:lnTo>
                      <a:pt x="1276500" y="0"/>
                    </a:lnTo>
                    <a:lnTo>
                      <a:pt x="1276500" y="64008"/>
                    </a:lnTo>
                    <a:lnTo>
                      <a:pt x="1212492" y="64008"/>
                    </a:lnTo>
                    <a:close/>
                    <a:moveTo>
                      <a:pt x="1010410" y="0"/>
                    </a:moveTo>
                    <a:lnTo>
                      <a:pt x="1074418" y="0"/>
                    </a:lnTo>
                    <a:lnTo>
                      <a:pt x="1074418" y="64008"/>
                    </a:lnTo>
                    <a:lnTo>
                      <a:pt x="1010410" y="64008"/>
                    </a:lnTo>
                    <a:close/>
                    <a:moveTo>
                      <a:pt x="808328" y="0"/>
                    </a:moveTo>
                    <a:lnTo>
                      <a:pt x="872336" y="0"/>
                    </a:lnTo>
                    <a:lnTo>
                      <a:pt x="872336" y="64008"/>
                    </a:lnTo>
                    <a:lnTo>
                      <a:pt x="808328" y="64008"/>
                    </a:lnTo>
                    <a:close/>
                    <a:moveTo>
                      <a:pt x="606246" y="0"/>
                    </a:moveTo>
                    <a:lnTo>
                      <a:pt x="670254" y="0"/>
                    </a:lnTo>
                    <a:lnTo>
                      <a:pt x="670254" y="64008"/>
                    </a:lnTo>
                    <a:lnTo>
                      <a:pt x="606246" y="64008"/>
                    </a:lnTo>
                    <a:close/>
                    <a:moveTo>
                      <a:pt x="404164" y="0"/>
                    </a:moveTo>
                    <a:lnTo>
                      <a:pt x="468172" y="0"/>
                    </a:lnTo>
                    <a:lnTo>
                      <a:pt x="468172" y="64008"/>
                    </a:lnTo>
                    <a:lnTo>
                      <a:pt x="404164" y="64008"/>
                    </a:lnTo>
                    <a:close/>
                    <a:moveTo>
                      <a:pt x="202082" y="0"/>
                    </a:moveTo>
                    <a:lnTo>
                      <a:pt x="266090" y="0"/>
                    </a:lnTo>
                    <a:lnTo>
                      <a:pt x="266090" y="64008"/>
                    </a:lnTo>
                    <a:lnTo>
                      <a:pt x="202082" y="64008"/>
                    </a:lnTo>
                    <a:close/>
                    <a:moveTo>
                      <a:pt x="0" y="0"/>
                    </a:moveTo>
                    <a:lnTo>
                      <a:pt x="64008" y="0"/>
                    </a:lnTo>
                    <a:lnTo>
                      <a:pt x="64008" y="64008"/>
                    </a:lnTo>
                    <a:lnTo>
                      <a:pt x="0" y="64008"/>
                    </a:ln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9" name="Freeform: Shape 58"/>
              <p:cNvSpPr/>
              <p:nvPr/>
            </p:nvSpPr>
            <p:spPr>
              <a:xfrm>
                <a:off x="3556000" y="1917700"/>
                <a:ext cx="4259243" cy="3471241"/>
              </a:xfrm>
              <a:custGeom>
                <a:avLst/>
                <a:gdLst>
                  <a:gd name="connsiteX0" fmla="*/ 25400 w 4259243"/>
                  <a:gd name="connsiteY0" fmla="*/ 2677491 h 3471241"/>
                  <a:gd name="connsiteX1" fmla="*/ 635000 w 4259243"/>
                  <a:gd name="connsiteY1" fmla="*/ 2677491 h 3471241"/>
                  <a:gd name="connsiteX2" fmla="*/ 635000 w 4259243"/>
                  <a:gd name="connsiteY2" fmla="*/ 2785441 h 3471241"/>
                  <a:gd name="connsiteX3" fmla="*/ 635000 w 4259243"/>
                  <a:gd name="connsiteY3" fmla="*/ 3471241 h 3471241"/>
                  <a:gd name="connsiteX4" fmla="*/ 0 w 4259243"/>
                  <a:gd name="connsiteY4" fmla="*/ 3471241 h 3471241"/>
                  <a:gd name="connsiteX5" fmla="*/ 0 w 4259243"/>
                  <a:gd name="connsiteY5" fmla="*/ 3337891 h 3471241"/>
                  <a:gd name="connsiteX6" fmla="*/ 50800 w 4259243"/>
                  <a:gd name="connsiteY6" fmla="*/ 3287091 h 3471241"/>
                  <a:gd name="connsiteX7" fmla="*/ 139700 w 4259243"/>
                  <a:gd name="connsiteY7" fmla="*/ 3287091 h 3471241"/>
                  <a:gd name="connsiteX8" fmla="*/ 139700 w 4259243"/>
                  <a:gd name="connsiteY8" fmla="*/ 2861641 h 3471241"/>
                  <a:gd name="connsiteX9" fmla="*/ 69850 w 4259243"/>
                  <a:gd name="connsiteY9" fmla="*/ 2861641 h 3471241"/>
                  <a:gd name="connsiteX10" fmla="*/ 25400 w 4259243"/>
                  <a:gd name="connsiteY10" fmla="*/ 2804491 h 3471241"/>
                  <a:gd name="connsiteX11" fmla="*/ 3827799 w 4259243"/>
                  <a:gd name="connsiteY11" fmla="*/ 2542206 h 3471241"/>
                  <a:gd name="connsiteX12" fmla="*/ 3879107 w 4259243"/>
                  <a:gd name="connsiteY12" fmla="*/ 2542206 h 3471241"/>
                  <a:gd name="connsiteX13" fmla="*/ 4207935 w 4259243"/>
                  <a:gd name="connsiteY13" fmla="*/ 2542206 h 3471241"/>
                  <a:gd name="connsiteX14" fmla="*/ 4259243 w 4259243"/>
                  <a:gd name="connsiteY14" fmla="*/ 2542206 h 3471241"/>
                  <a:gd name="connsiteX15" fmla="*/ 4259243 w 4259243"/>
                  <a:gd name="connsiteY15" fmla="*/ 2694605 h 3471241"/>
                  <a:gd name="connsiteX16" fmla="*/ 4207935 w 4259243"/>
                  <a:gd name="connsiteY16" fmla="*/ 2694605 h 3471241"/>
                  <a:gd name="connsiteX17" fmla="*/ 4207935 w 4259243"/>
                  <a:gd name="connsiteY17" fmla="*/ 2802555 h 3471241"/>
                  <a:gd name="connsiteX18" fmla="*/ 4259243 w 4259243"/>
                  <a:gd name="connsiteY18" fmla="*/ 2802555 h 3471241"/>
                  <a:gd name="connsiteX19" fmla="*/ 4259243 w 4259243"/>
                  <a:gd name="connsiteY19" fmla="*/ 3077842 h 3471241"/>
                  <a:gd name="connsiteX20" fmla="*/ 4207935 w 4259243"/>
                  <a:gd name="connsiteY20" fmla="*/ 3077842 h 3471241"/>
                  <a:gd name="connsiteX21" fmla="*/ 4207935 w 4259243"/>
                  <a:gd name="connsiteY21" fmla="*/ 3191755 h 3471241"/>
                  <a:gd name="connsiteX22" fmla="*/ 4259243 w 4259243"/>
                  <a:gd name="connsiteY22" fmla="*/ 3191755 h 3471241"/>
                  <a:gd name="connsiteX23" fmla="*/ 4259243 w 4259243"/>
                  <a:gd name="connsiteY23" fmla="*/ 3344154 h 3471241"/>
                  <a:gd name="connsiteX24" fmla="*/ 4207935 w 4259243"/>
                  <a:gd name="connsiteY24" fmla="*/ 3344154 h 3471241"/>
                  <a:gd name="connsiteX25" fmla="*/ 4207935 w 4259243"/>
                  <a:gd name="connsiteY25" fmla="*/ 3348656 h 3471241"/>
                  <a:gd name="connsiteX26" fmla="*/ 3827799 w 4259243"/>
                  <a:gd name="connsiteY26" fmla="*/ 3348656 h 3471241"/>
                  <a:gd name="connsiteX27" fmla="*/ 2881856 w 4259243"/>
                  <a:gd name="connsiteY27" fmla="*/ 2542206 h 3471241"/>
                  <a:gd name="connsiteX28" fmla="*/ 2933164 w 4259243"/>
                  <a:gd name="connsiteY28" fmla="*/ 2542206 h 3471241"/>
                  <a:gd name="connsiteX29" fmla="*/ 3261992 w 4259243"/>
                  <a:gd name="connsiteY29" fmla="*/ 2542206 h 3471241"/>
                  <a:gd name="connsiteX30" fmla="*/ 3313300 w 4259243"/>
                  <a:gd name="connsiteY30" fmla="*/ 2542206 h 3471241"/>
                  <a:gd name="connsiteX31" fmla="*/ 3313300 w 4259243"/>
                  <a:gd name="connsiteY31" fmla="*/ 2694605 h 3471241"/>
                  <a:gd name="connsiteX32" fmla="*/ 3261992 w 4259243"/>
                  <a:gd name="connsiteY32" fmla="*/ 2694605 h 3471241"/>
                  <a:gd name="connsiteX33" fmla="*/ 3261992 w 4259243"/>
                  <a:gd name="connsiteY33" fmla="*/ 2802555 h 3471241"/>
                  <a:gd name="connsiteX34" fmla="*/ 3313300 w 4259243"/>
                  <a:gd name="connsiteY34" fmla="*/ 2802555 h 3471241"/>
                  <a:gd name="connsiteX35" fmla="*/ 3313300 w 4259243"/>
                  <a:gd name="connsiteY35" fmla="*/ 3077842 h 3471241"/>
                  <a:gd name="connsiteX36" fmla="*/ 3261992 w 4259243"/>
                  <a:gd name="connsiteY36" fmla="*/ 3077842 h 3471241"/>
                  <a:gd name="connsiteX37" fmla="*/ 3261992 w 4259243"/>
                  <a:gd name="connsiteY37" fmla="*/ 3191755 h 3471241"/>
                  <a:gd name="connsiteX38" fmla="*/ 3313300 w 4259243"/>
                  <a:gd name="connsiteY38" fmla="*/ 3191755 h 3471241"/>
                  <a:gd name="connsiteX39" fmla="*/ 3313300 w 4259243"/>
                  <a:gd name="connsiteY39" fmla="*/ 3344154 h 3471241"/>
                  <a:gd name="connsiteX40" fmla="*/ 3261992 w 4259243"/>
                  <a:gd name="connsiteY40" fmla="*/ 3344154 h 3471241"/>
                  <a:gd name="connsiteX41" fmla="*/ 3261992 w 4259243"/>
                  <a:gd name="connsiteY41" fmla="*/ 3348656 h 3471241"/>
                  <a:gd name="connsiteX42" fmla="*/ 2881856 w 4259243"/>
                  <a:gd name="connsiteY42" fmla="*/ 3348656 h 3471241"/>
                  <a:gd name="connsiteX43" fmla="*/ 1942578 w 4259243"/>
                  <a:gd name="connsiteY43" fmla="*/ 2542206 h 3471241"/>
                  <a:gd name="connsiteX44" fmla="*/ 1993886 w 4259243"/>
                  <a:gd name="connsiteY44" fmla="*/ 2542206 h 3471241"/>
                  <a:gd name="connsiteX45" fmla="*/ 2322714 w 4259243"/>
                  <a:gd name="connsiteY45" fmla="*/ 2542206 h 3471241"/>
                  <a:gd name="connsiteX46" fmla="*/ 2374022 w 4259243"/>
                  <a:gd name="connsiteY46" fmla="*/ 2542206 h 3471241"/>
                  <a:gd name="connsiteX47" fmla="*/ 2374022 w 4259243"/>
                  <a:gd name="connsiteY47" fmla="*/ 2694605 h 3471241"/>
                  <a:gd name="connsiteX48" fmla="*/ 2322714 w 4259243"/>
                  <a:gd name="connsiteY48" fmla="*/ 2694605 h 3471241"/>
                  <a:gd name="connsiteX49" fmla="*/ 2322714 w 4259243"/>
                  <a:gd name="connsiteY49" fmla="*/ 2802555 h 3471241"/>
                  <a:gd name="connsiteX50" fmla="*/ 2374022 w 4259243"/>
                  <a:gd name="connsiteY50" fmla="*/ 2802555 h 3471241"/>
                  <a:gd name="connsiteX51" fmla="*/ 2374022 w 4259243"/>
                  <a:gd name="connsiteY51" fmla="*/ 3077842 h 3471241"/>
                  <a:gd name="connsiteX52" fmla="*/ 2322714 w 4259243"/>
                  <a:gd name="connsiteY52" fmla="*/ 3077842 h 3471241"/>
                  <a:gd name="connsiteX53" fmla="*/ 2322714 w 4259243"/>
                  <a:gd name="connsiteY53" fmla="*/ 3191755 h 3471241"/>
                  <a:gd name="connsiteX54" fmla="*/ 2374022 w 4259243"/>
                  <a:gd name="connsiteY54" fmla="*/ 3191755 h 3471241"/>
                  <a:gd name="connsiteX55" fmla="*/ 2374022 w 4259243"/>
                  <a:gd name="connsiteY55" fmla="*/ 3344154 h 3471241"/>
                  <a:gd name="connsiteX56" fmla="*/ 2322714 w 4259243"/>
                  <a:gd name="connsiteY56" fmla="*/ 3344154 h 3471241"/>
                  <a:gd name="connsiteX57" fmla="*/ 2322714 w 4259243"/>
                  <a:gd name="connsiteY57" fmla="*/ 3348656 h 3471241"/>
                  <a:gd name="connsiteX58" fmla="*/ 1942578 w 4259243"/>
                  <a:gd name="connsiteY58" fmla="*/ 3348656 h 3471241"/>
                  <a:gd name="connsiteX59" fmla="*/ 1003300 w 4259243"/>
                  <a:gd name="connsiteY59" fmla="*/ 2542206 h 3471241"/>
                  <a:gd name="connsiteX60" fmla="*/ 1054608 w 4259243"/>
                  <a:gd name="connsiteY60" fmla="*/ 2542206 h 3471241"/>
                  <a:gd name="connsiteX61" fmla="*/ 1383436 w 4259243"/>
                  <a:gd name="connsiteY61" fmla="*/ 2542206 h 3471241"/>
                  <a:gd name="connsiteX62" fmla="*/ 1434744 w 4259243"/>
                  <a:gd name="connsiteY62" fmla="*/ 2542206 h 3471241"/>
                  <a:gd name="connsiteX63" fmla="*/ 1434744 w 4259243"/>
                  <a:gd name="connsiteY63" fmla="*/ 2694605 h 3471241"/>
                  <a:gd name="connsiteX64" fmla="*/ 1383436 w 4259243"/>
                  <a:gd name="connsiteY64" fmla="*/ 2694605 h 3471241"/>
                  <a:gd name="connsiteX65" fmla="*/ 1383436 w 4259243"/>
                  <a:gd name="connsiteY65" fmla="*/ 2802555 h 3471241"/>
                  <a:gd name="connsiteX66" fmla="*/ 1434744 w 4259243"/>
                  <a:gd name="connsiteY66" fmla="*/ 2802555 h 3471241"/>
                  <a:gd name="connsiteX67" fmla="*/ 1434744 w 4259243"/>
                  <a:gd name="connsiteY67" fmla="*/ 3077842 h 3471241"/>
                  <a:gd name="connsiteX68" fmla="*/ 1383436 w 4259243"/>
                  <a:gd name="connsiteY68" fmla="*/ 3077842 h 3471241"/>
                  <a:gd name="connsiteX69" fmla="*/ 1383436 w 4259243"/>
                  <a:gd name="connsiteY69" fmla="*/ 3191755 h 3471241"/>
                  <a:gd name="connsiteX70" fmla="*/ 1434744 w 4259243"/>
                  <a:gd name="connsiteY70" fmla="*/ 3191755 h 3471241"/>
                  <a:gd name="connsiteX71" fmla="*/ 1434744 w 4259243"/>
                  <a:gd name="connsiteY71" fmla="*/ 3344154 h 3471241"/>
                  <a:gd name="connsiteX72" fmla="*/ 1383436 w 4259243"/>
                  <a:gd name="connsiteY72" fmla="*/ 3344154 h 3471241"/>
                  <a:gd name="connsiteX73" fmla="*/ 1383436 w 4259243"/>
                  <a:gd name="connsiteY73" fmla="*/ 3348656 h 3471241"/>
                  <a:gd name="connsiteX74" fmla="*/ 1003300 w 4259243"/>
                  <a:gd name="connsiteY74" fmla="*/ 3348656 h 3471241"/>
                  <a:gd name="connsiteX75" fmla="*/ 25400 w 4259243"/>
                  <a:gd name="connsiteY75" fmla="*/ 1784994 h 3471241"/>
                  <a:gd name="connsiteX76" fmla="*/ 635000 w 4259243"/>
                  <a:gd name="connsiteY76" fmla="*/ 1784994 h 3471241"/>
                  <a:gd name="connsiteX77" fmla="*/ 635000 w 4259243"/>
                  <a:gd name="connsiteY77" fmla="*/ 1892944 h 3471241"/>
                  <a:gd name="connsiteX78" fmla="*/ 635000 w 4259243"/>
                  <a:gd name="connsiteY78" fmla="*/ 2578744 h 3471241"/>
                  <a:gd name="connsiteX79" fmla="*/ 0 w 4259243"/>
                  <a:gd name="connsiteY79" fmla="*/ 2578744 h 3471241"/>
                  <a:gd name="connsiteX80" fmla="*/ 0 w 4259243"/>
                  <a:gd name="connsiteY80" fmla="*/ 2445394 h 3471241"/>
                  <a:gd name="connsiteX81" fmla="*/ 50800 w 4259243"/>
                  <a:gd name="connsiteY81" fmla="*/ 2394594 h 3471241"/>
                  <a:gd name="connsiteX82" fmla="*/ 139700 w 4259243"/>
                  <a:gd name="connsiteY82" fmla="*/ 2394594 h 3471241"/>
                  <a:gd name="connsiteX83" fmla="*/ 139700 w 4259243"/>
                  <a:gd name="connsiteY83" fmla="*/ 1969144 h 3471241"/>
                  <a:gd name="connsiteX84" fmla="*/ 69850 w 4259243"/>
                  <a:gd name="connsiteY84" fmla="*/ 1969144 h 3471241"/>
                  <a:gd name="connsiteX85" fmla="*/ 25400 w 4259243"/>
                  <a:gd name="connsiteY85" fmla="*/ 1911994 h 3471241"/>
                  <a:gd name="connsiteX86" fmla="*/ 3827799 w 4259243"/>
                  <a:gd name="connsiteY86" fmla="*/ 1437508 h 3471241"/>
                  <a:gd name="connsiteX87" fmla="*/ 3879107 w 4259243"/>
                  <a:gd name="connsiteY87" fmla="*/ 1437508 h 3471241"/>
                  <a:gd name="connsiteX88" fmla="*/ 4207935 w 4259243"/>
                  <a:gd name="connsiteY88" fmla="*/ 1437508 h 3471241"/>
                  <a:gd name="connsiteX89" fmla="*/ 4259243 w 4259243"/>
                  <a:gd name="connsiteY89" fmla="*/ 1437508 h 3471241"/>
                  <a:gd name="connsiteX90" fmla="*/ 4259243 w 4259243"/>
                  <a:gd name="connsiteY90" fmla="*/ 1589907 h 3471241"/>
                  <a:gd name="connsiteX91" fmla="*/ 4207935 w 4259243"/>
                  <a:gd name="connsiteY91" fmla="*/ 1589907 h 3471241"/>
                  <a:gd name="connsiteX92" fmla="*/ 4207935 w 4259243"/>
                  <a:gd name="connsiteY92" fmla="*/ 1697857 h 3471241"/>
                  <a:gd name="connsiteX93" fmla="*/ 4259243 w 4259243"/>
                  <a:gd name="connsiteY93" fmla="*/ 1697857 h 3471241"/>
                  <a:gd name="connsiteX94" fmla="*/ 4259243 w 4259243"/>
                  <a:gd name="connsiteY94" fmla="*/ 1973144 h 3471241"/>
                  <a:gd name="connsiteX95" fmla="*/ 4207935 w 4259243"/>
                  <a:gd name="connsiteY95" fmla="*/ 1973144 h 3471241"/>
                  <a:gd name="connsiteX96" fmla="*/ 4207935 w 4259243"/>
                  <a:gd name="connsiteY96" fmla="*/ 2087057 h 3471241"/>
                  <a:gd name="connsiteX97" fmla="*/ 4259243 w 4259243"/>
                  <a:gd name="connsiteY97" fmla="*/ 2087057 h 3471241"/>
                  <a:gd name="connsiteX98" fmla="*/ 4259243 w 4259243"/>
                  <a:gd name="connsiteY98" fmla="*/ 2239456 h 3471241"/>
                  <a:gd name="connsiteX99" fmla="*/ 4207935 w 4259243"/>
                  <a:gd name="connsiteY99" fmla="*/ 2239456 h 3471241"/>
                  <a:gd name="connsiteX100" fmla="*/ 4207935 w 4259243"/>
                  <a:gd name="connsiteY100" fmla="*/ 2243958 h 3471241"/>
                  <a:gd name="connsiteX101" fmla="*/ 3827799 w 4259243"/>
                  <a:gd name="connsiteY101" fmla="*/ 2243958 h 3471241"/>
                  <a:gd name="connsiteX102" fmla="*/ 2881856 w 4259243"/>
                  <a:gd name="connsiteY102" fmla="*/ 1437508 h 3471241"/>
                  <a:gd name="connsiteX103" fmla="*/ 2933164 w 4259243"/>
                  <a:gd name="connsiteY103" fmla="*/ 1437508 h 3471241"/>
                  <a:gd name="connsiteX104" fmla="*/ 3261992 w 4259243"/>
                  <a:gd name="connsiteY104" fmla="*/ 1437508 h 3471241"/>
                  <a:gd name="connsiteX105" fmla="*/ 3313300 w 4259243"/>
                  <a:gd name="connsiteY105" fmla="*/ 1437508 h 3471241"/>
                  <a:gd name="connsiteX106" fmla="*/ 3313300 w 4259243"/>
                  <a:gd name="connsiteY106" fmla="*/ 1589907 h 3471241"/>
                  <a:gd name="connsiteX107" fmla="*/ 3261992 w 4259243"/>
                  <a:gd name="connsiteY107" fmla="*/ 1589907 h 3471241"/>
                  <a:gd name="connsiteX108" fmla="*/ 3261992 w 4259243"/>
                  <a:gd name="connsiteY108" fmla="*/ 1697857 h 3471241"/>
                  <a:gd name="connsiteX109" fmla="*/ 3313300 w 4259243"/>
                  <a:gd name="connsiteY109" fmla="*/ 1697857 h 3471241"/>
                  <a:gd name="connsiteX110" fmla="*/ 3313300 w 4259243"/>
                  <a:gd name="connsiteY110" fmla="*/ 1973144 h 3471241"/>
                  <a:gd name="connsiteX111" fmla="*/ 3261992 w 4259243"/>
                  <a:gd name="connsiteY111" fmla="*/ 1973144 h 3471241"/>
                  <a:gd name="connsiteX112" fmla="*/ 3261992 w 4259243"/>
                  <a:gd name="connsiteY112" fmla="*/ 2087057 h 3471241"/>
                  <a:gd name="connsiteX113" fmla="*/ 3313300 w 4259243"/>
                  <a:gd name="connsiteY113" fmla="*/ 2087057 h 3471241"/>
                  <a:gd name="connsiteX114" fmla="*/ 3313300 w 4259243"/>
                  <a:gd name="connsiteY114" fmla="*/ 2239456 h 3471241"/>
                  <a:gd name="connsiteX115" fmla="*/ 3261992 w 4259243"/>
                  <a:gd name="connsiteY115" fmla="*/ 2239456 h 3471241"/>
                  <a:gd name="connsiteX116" fmla="*/ 3261992 w 4259243"/>
                  <a:gd name="connsiteY116" fmla="*/ 2243958 h 3471241"/>
                  <a:gd name="connsiteX117" fmla="*/ 2881856 w 4259243"/>
                  <a:gd name="connsiteY117" fmla="*/ 2243958 h 3471241"/>
                  <a:gd name="connsiteX118" fmla="*/ 1942578 w 4259243"/>
                  <a:gd name="connsiteY118" fmla="*/ 1437508 h 3471241"/>
                  <a:gd name="connsiteX119" fmla="*/ 1993886 w 4259243"/>
                  <a:gd name="connsiteY119" fmla="*/ 1437508 h 3471241"/>
                  <a:gd name="connsiteX120" fmla="*/ 2322714 w 4259243"/>
                  <a:gd name="connsiteY120" fmla="*/ 1437508 h 3471241"/>
                  <a:gd name="connsiteX121" fmla="*/ 2374022 w 4259243"/>
                  <a:gd name="connsiteY121" fmla="*/ 1437508 h 3471241"/>
                  <a:gd name="connsiteX122" fmla="*/ 2374022 w 4259243"/>
                  <a:gd name="connsiteY122" fmla="*/ 1589907 h 3471241"/>
                  <a:gd name="connsiteX123" fmla="*/ 2322714 w 4259243"/>
                  <a:gd name="connsiteY123" fmla="*/ 1589907 h 3471241"/>
                  <a:gd name="connsiteX124" fmla="*/ 2322714 w 4259243"/>
                  <a:gd name="connsiteY124" fmla="*/ 1697857 h 3471241"/>
                  <a:gd name="connsiteX125" fmla="*/ 2374022 w 4259243"/>
                  <a:gd name="connsiteY125" fmla="*/ 1697857 h 3471241"/>
                  <a:gd name="connsiteX126" fmla="*/ 2374022 w 4259243"/>
                  <a:gd name="connsiteY126" fmla="*/ 1973144 h 3471241"/>
                  <a:gd name="connsiteX127" fmla="*/ 2322714 w 4259243"/>
                  <a:gd name="connsiteY127" fmla="*/ 1973144 h 3471241"/>
                  <a:gd name="connsiteX128" fmla="*/ 2322714 w 4259243"/>
                  <a:gd name="connsiteY128" fmla="*/ 2087057 h 3471241"/>
                  <a:gd name="connsiteX129" fmla="*/ 2374022 w 4259243"/>
                  <a:gd name="connsiteY129" fmla="*/ 2087057 h 3471241"/>
                  <a:gd name="connsiteX130" fmla="*/ 2374022 w 4259243"/>
                  <a:gd name="connsiteY130" fmla="*/ 2239456 h 3471241"/>
                  <a:gd name="connsiteX131" fmla="*/ 2322714 w 4259243"/>
                  <a:gd name="connsiteY131" fmla="*/ 2239456 h 3471241"/>
                  <a:gd name="connsiteX132" fmla="*/ 2322714 w 4259243"/>
                  <a:gd name="connsiteY132" fmla="*/ 2243958 h 3471241"/>
                  <a:gd name="connsiteX133" fmla="*/ 1942578 w 4259243"/>
                  <a:gd name="connsiteY133" fmla="*/ 2243958 h 3471241"/>
                  <a:gd name="connsiteX134" fmla="*/ 1003300 w 4259243"/>
                  <a:gd name="connsiteY134" fmla="*/ 1437508 h 3471241"/>
                  <a:gd name="connsiteX135" fmla="*/ 1054608 w 4259243"/>
                  <a:gd name="connsiteY135" fmla="*/ 1437508 h 3471241"/>
                  <a:gd name="connsiteX136" fmla="*/ 1383436 w 4259243"/>
                  <a:gd name="connsiteY136" fmla="*/ 1437508 h 3471241"/>
                  <a:gd name="connsiteX137" fmla="*/ 1434744 w 4259243"/>
                  <a:gd name="connsiteY137" fmla="*/ 1437508 h 3471241"/>
                  <a:gd name="connsiteX138" fmla="*/ 1434744 w 4259243"/>
                  <a:gd name="connsiteY138" fmla="*/ 1589907 h 3471241"/>
                  <a:gd name="connsiteX139" fmla="*/ 1383436 w 4259243"/>
                  <a:gd name="connsiteY139" fmla="*/ 1589907 h 3471241"/>
                  <a:gd name="connsiteX140" fmla="*/ 1383436 w 4259243"/>
                  <a:gd name="connsiteY140" fmla="*/ 1697857 h 3471241"/>
                  <a:gd name="connsiteX141" fmla="*/ 1434744 w 4259243"/>
                  <a:gd name="connsiteY141" fmla="*/ 1697857 h 3471241"/>
                  <a:gd name="connsiteX142" fmla="*/ 1434744 w 4259243"/>
                  <a:gd name="connsiteY142" fmla="*/ 1973144 h 3471241"/>
                  <a:gd name="connsiteX143" fmla="*/ 1383436 w 4259243"/>
                  <a:gd name="connsiteY143" fmla="*/ 1973144 h 3471241"/>
                  <a:gd name="connsiteX144" fmla="*/ 1383436 w 4259243"/>
                  <a:gd name="connsiteY144" fmla="*/ 2087057 h 3471241"/>
                  <a:gd name="connsiteX145" fmla="*/ 1434744 w 4259243"/>
                  <a:gd name="connsiteY145" fmla="*/ 2087057 h 3471241"/>
                  <a:gd name="connsiteX146" fmla="*/ 1434744 w 4259243"/>
                  <a:gd name="connsiteY146" fmla="*/ 2239456 h 3471241"/>
                  <a:gd name="connsiteX147" fmla="*/ 1383436 w 4259243"/>
                  <a:gd name="connsiteY147" fmla="*/ 2239456 h 3471241"/>
                  <a:gd name="connsiteX148" fmla="*/ 1383436 w 4259243"/>
                  <a:gd name="connsiteY148" fmla="*/ 2243958 h 3471241"/>
                  <a:gd name="connsiteX149" fmla="*/ 1003300 w 4259243"/>
                  <a:gd name="connsiteY149" fmla="*/ 2243958 h 3471241"/>
                  <a:gd name="connsiteX150" fmla="*/ 25400 w 4259243"/>
                  <a:gd name="connsiteY150" fmla="*/ 892497 h 3471241"/>
                  <a:gd name="connsiteX151" fmla="*/ 635000 w 4259243"/>
                  <a:gd name="connsiteY151" fmla="*/ 892497 h 3471241"/>
                  <a:gd name="connsiteX152" fmla="*/ 635000 w 4259243"/>
                  <a:gd name="connsiteY152" fmla="*/ 1000447 h 3471241"/>
                  <a:gd name="connsiteX153" fmla="*/ 635000 w 4259243"/>
                  <a:gd name="connsiteY153" fmla="*/ 1686247 h 3471241"/>
                  <a:gd name="connsiteX154" fmla="*/ 0 w 4259243"/>
                  <a:gd name="connsiteY154" fmla="*/ 1686247 h 3471241"/>
                  <a:gd name="connsiteX155" fmla="*/ 0 w 4259243"/>
                  <a:gd name="connsiteY155" fmla="*/ 1552897 h 3471241"/>
                  <a:gd name="connsiteX156" fmla="*/ 50800 w 4259243"/>
                  <a:gd name="connsiteY156" fmla="*/ 1502097 h 3471241"/>
                  <a:gd name="connsiteX157" fmla="*/ 139700 w 4259243"/>
                  <a:gd name="connsiteY157" fmla="*/ 1502097 h 3471241"/>
                  <a:gd name="connsiteX158" fmla="*/ 139700 w 4259243"/>
                  <a:gd name="connsiteY158" fmla="*/ 1076647 h 3471241"/>
                  <a:gd name="connsiteX159" fmla="*/ 69850 w 4259243"/>
                  <a:gd name="connsiteY159" fmla="*/ 1076647 h 3471241"/>
                  <a:gd name="connsiteX160" fmla="*/ 25400 w 4259243"/>
                  <a:gd name="connsiteY160" fmla="*/ 1019497 h 3471241"/>
                  <a:gd name="connsiteX161" fmla="*/ 3827799 w 4259243"/>
                  <a:gd name="connsiteY161" fmla="*/ 355600 h 3471241"/>
                  <a:gd name="connsiteX162" fmla="*/ 3879107 w 4259243"/>
                  <a:gd name="connsiteY162" fmla="*/ 355600 h 3471241"/>
                  <a:gd name="connsiteX163" fmla="*/ 4207935 w 4259243"/>
                  <a:gd name="connsiteY163" fmla="*/ 355600 h 3471241"/>
                  <a:gd name="connsiteX164" fmla="*/ 4259243 w 4259243"/>
                  <a:gd name="connsiteY164" fmla="*/ 355600 h 3471241"/>
                  <a:gd name="connsiteX165" fmla="*/ 4259243 w 4259243"/>
                  <a:gd name="connsiteY165" fmla="*/ 507999 h 3471241"/>
                  <a:gd name="connsiteX166" fmla="*/ 4207935 w 4259243"/>
                  <a:gd name="connsiteY166" fmla="*/ 507999 h 3471241"/>
                  <a:gd name="connsiteX167" fmla="*/ 4207935 w 4259243"/>
                  <a:gd name="connsiteY167" fmla="*/ 615949 h 3471241"/>
                  <a:gd name="connsiteX168" fmla="*/ 4259243 w 4259243"/>
                  <a:gd name="connsiteY168" fmla="*/ 615949 h 3471241"/>
                  <a:gd name="connsiteX169" fmla="*/ 4259243 w 4259243"/>
                  <a:gd name="connsiteY169" fmla="*/ 891236 h 3471241"/>
                  <a:gd name="connsiteX170" fmla="*/ 4207935 w 4259243"/>
                  <a:gd name="connsiteY170" fmla="*/ 891236 h 3471241"/>
                  <a:gd name="connsiteX171" fmla="*/ 4207935 w 4259243"/>
                  <a:gd name="connsiteY171" fmla="*/ 1005149 h 3471241"/>
                  <a:gd name="connsiteX172" fmla="*/ 4259243 w 4259243"/>
                  <a:gd name="connsiteY172" fmla="*/ 1005149 h 3471241"/>
                  <a:gd name="connsiteX173" fmla="*/ 4259243 w 4259243"/>
                  <a:gd name="connsiteY173" fmla="*/ 1157548 h 3471241"/>
                  <a:gd name="connsiteX174" fmla="*/ 4207935 w 4259243"/>
                  <a:gd name="connsiteY174" fmla="*/ 1157548 h 3471241"/>
                  <a:gd name="connsiteX175" fmla="*/ 4207935 w 4259243"/>
                  <a:gd name="connsiteY175" fmla="*/ 1162050 h 3471241"/>
                  <a:gd name="connsiteX176" fmla="*/ 3827799 w 4259243"/>
                  <a:gd name="connsiteY176" fmla="*/ 1162050 h 3471241"/>
                  <a:gd name="connsiteX177" fmla="*/ 2881856 w 4259243"/>
                  <a:gd name="connsiteY177" fmla="*/ 355600 h 3471241"/>
                  <a:gd name="connsiteX178" fmla="*/ 2933164 w 4259243"/>
                  <a:gd name="connsiteY178" fmla="*/ 355600 h 3471241"/>
                  <a:gd name="connsiteX179" fmla="*/ 3261992 w 4259243"/>
                  <a:gd name="connsiteY179" fmla="*/ 355600 h 3471241"/>
                  <a:gd name="connsiteX180" fmla="*/ 3313300 w 4259243"/>
                  <a:gd name="connsiteY180" fmla="*/ 355600 h 3471241"/>
                  <a:gd name="connsiteX181" fmla="*/ 3313300 w 4259243"/>
                  <a:gd name="connsiteY181" fmla="*/ 507999 h 3471241"/>
                  <a:gd name="connsiteX182" fmla="*/ 3261992 w 4259243"/>
                  <a:gd name="connsiteY182" fmla="*/ 507999 h 3471241"/>
                  <a:gd name="connsiteX183" fmla="*/ 3261992 w 4259243"/>
                  <a:gd name="connsiteY183" fmla="*/ 615949 h 3471241"/>
                  <a:gd name="connsiteX184" fmla="*/ 3313300 w 4259243"/>
                  <a:gd name="connsiteY184" fmla="*/ 615949 h 3471241"/>
                  <a:gd name="connsiteX185" fmla="*/ 3313300 w 4259243"/>
                  <a:gd name="connsiteY185" fmla="*/ 891236 h 3471241"/>
                  <a:gd name="connsiteX186" fmla="*/ 3261992 w 4259243"/>
                  <a:gd name="connsiteY186" fmla="*/ 891236 h 3471241"/>
                  <a:gd name="connsiteX187" fmla="*/ 3261992 w 4259243"/>
                  <a:gd name="connsiteY187" fmla="*/ 1005149 h 3471241"/>
                  <a:gd name="connsiteX188" fmla="*/ 3313300 w 4259243"/>
                  <a:gd name="connsiteY188" fmla="*/ 1005149 h 3471241"/>
                  <a:gd name="connsiteX189" fmla="*/ 3313300 w 4259243"/>
                  <a:gd name="connsiteY189" fmla="*/ 1157548 h 3471241"/>
                  <a:gd name="connsiteX190" fmla="*/ 3261992 w 4259243"/>
                  <a:gd name="connsiteY190" fmla="*/ 1157548 h 3471241"/>
                  <a:gd name="connsiteX191" fmla="*/ 3261992 w 4259243"/>
                  <a:gd name="connsiteY191" fmla="*/ 1162050 h 3471241"/>
                  <a:gd name="connsiteX192" fmla="*/ 2881856 w 4259243"/>
                  <a:gd name="connsiteY192" fmla="*/ 1162050 h 3471241"/>
                  <a:gd name="connsiteX193" fmla="*/ 1942578 w 4259243"/>
                  <a:gd name="connsiteY193" fmla="*/ 355600 h 3471241"/>
                  <a:gd name="connsiteX194" fmla="*/ 1993886 w 4259243"/>
                  <a:gd name="connsiteY194" fmla="*/ 355600 h 3471241"/>
                  <a:gd name="connsiteX195" fmla="*/ 2322714 w 4259243"/>
                  <a:gd name="connsiteY195" fmla="*/ 355600 h 3471241"/>
                  <a:gd name="connsiteX196" fmla="*/ 2374022 w 4259243"/>
                  <a:gd name="connsiteY196" fmla="*/ 355600 h 3471241"/>
                  <a:gd name="connsiteX197" fmla="*/ 2374022 w 4259243"/>
                  <a:gd name="connsiteY197" fmla="*/ 507999 h 3471241"/>
                  <a:gd name="connsiteX198" fmla="*/ 2322714 w 4259243"/>
                  <a:gd name="connsiteY198" fmla="*/ 507999 h 3471241"/>
                  <a:gd name="connsiteX199" fmla="*/ 2322714 w 4259243"/>
                  <a:gd name="connsiteY199" fmla="*/ 615949 h 3471241"/>
                  <a:gd name="connsiteX200" fmla="*/ 2374022 w 4259243"/>
                  <a:gd name="connsiteY200" fmla="*/ 615949 h 3471241"/>
                  <a:gd name="connsiteX201" fmla="*/ 2374022 w 4259243"/>
                  <a:gd name="connsiteY201" fmla="*/ 891236 h 3471241"/>
                  <a:gd name="connsiteX202" fmla="*/ 2322714 w 4259243"/>
                  <a:gd name="connsiteY202" fmla="*/ 891236 h 3471241"/>
                  <a:gd name="connsiteX203" fmla="*/ 2322714 w 4259243"/>
                  <a:gd name="connsiteY203" fmla="*/ 1005149 h 3471241"/>
                  <a:gd name="connsiteX204" fmla="*/ 2374022 w 4259243"/>
                  <a:gd name="connsiteY204" fmla="*/ 1005149 h 3471241"/>
                  <a:gd name="connsiteX205" fmla="*/ 2374022 w 4259243"/>
                  <a:gd name="connsiteY205" fmla="*/ 1157548 h 3471241"/>
                  <a:gd name="connsiteX206" fmla="*/ 2322714 w 4259243"/>
                  <a:gd name="connsiteY206" fmla="*/ 1157548 h 3471241"/>
                  <a:gd name="connsiteX207" fmla="*/ 2322714 w 4259243"/>
                  <a:gd name="connsiteY207" fmla="*/ 1162050 h 3471241"/>
                  <a:gd name="connsiteX208" fmla="*/ 1942578 w 4259243"/>
                  <a:gd name="connsiteY208" fmla="*/ 1162050 h 3471241"/>
                  <a:gd name="connsiteX209" fmla="*/ 1003300 w 4259243"/>
                  <a:gd name="connsiteY209" fmla="*/ 355600 h 3471241"/>
                  <a:gd name="connsiteX210" fmla="*/ 1054608 w 4259243"/>
                  <a:gd name="connsiteY210" fmla="*/ 355600 h 3471241"/>
                  <a:gd name="connsiteX211" fmla="*/ 1383436 w 4259243"/>
                  <a:gd name="connsiteY211" fmla="*/ 355600 h 3471241"/>
                  <a:gd name="connsiteX212" fmla="*/ 1434744 w 4259243"/>
                  <a:gd name="connsiteY212" fmla="*/ 355600 h 3471241"/>
                  <a:gd name="connsiteX213" fmla="*/ 1434744 w 4259243"/>
                  <a:gd name="connsiteY213" fmla="*/ 507999 h 3471241"/>
                  <a:gd name="connsiteX214" fmla="*/ 1383436 w 4259243"/>
                  <a:gd name="connsiteY214" fmla="*/ 507999 h 3471241"/>
                  <a:gd name="connsiteX215" fmla="*/ 1383436 w 4259243"/>
                  <a:gd name="connsiteY215" fmla="*/ 615949 h 3471241"/>
                  <a:gd name="connsiteX216" fmla="*/ 1434744 w 4259243"/>
                  <a:gd name="connsiteY216" fmla="*/ 615949 h 3471241"/>
                  <a:gd name="connsiteX217" fmla="*/ 1434744 w 4259243"/>
                  <a:gd name="connsiteY217" fmla="*/ 891236 h 3471241"/>
                  <a:gd name="connsiteX218" fmla="*/ 1383436 w 4259243"/>
                  <a:gd name="connsiteY218" fmla="*/ 891236 h 3471241"/>
                  <a:gd name="connsiteX219" fmla="*/ 1383436 w 4259243"/>
                  <a:gd name="connsiteY219" fmla="*/ 1005149 h 3471241"/>
                  <a:gd name="connsiteX220" fmla="*/ 1434744 w 4259243"/>
                  <a:gd name="connsiteY220" fmla="*/ 1005149 h 3471241"/>
                  <a:gd name="connsiteX221" fmla="*/ 1434744 w 4259243"/>
                  <a:gd name="connsiteY221" fmla="*/ 1157548 h 3471241"/>
                  <a:gd name="connsiteX222" fmla="*/ 1383436 w 4259243"/>
                  <a:gd name="connsiteY222" fmla="*/ 1157548 h 3471241"/>
                  <a:gd name="connsiteX223" fmla="*/ 1383436 w 4259243"/>
                  <a:gd name="connsiteY223" fmla="*/ 1162050 h 3471241"/>
                  <a:gd name="connsiteX224" fmla="*/ 1003300 w 4259243"/>
                  <a:gd name="connsiteY224" fmla="*/ 1162050 h 3471241"/>
                  <a:gd name="connsiteX225" fmla="*/ 25400 w 4259243"/>
                  <a:gd name="connsiteY225" fmla="*/ 0 h 3471241"/>
                  <a:gd name="connsiteX226" fmla="*/ 635000 w 4259243"/>
                  <a:gd name="connsiteY226" fmla="*/ 0 h 3471241"/>
                  <a:gd name="connsiteX227" fmla="*/ 635000 w 4259243"/>
                  <a:gd name="connsiteY227" fmla="*/ 107950 h 3471241"/>
                  <a:gd name="connsiteX228" fmla="*/ 635000 w 4259243"/>
                  <a:gd name="connsiteY228" fmla="*/ 793750 h 3471241"/>
                  <a:gd name="connsiteX229" fmla="*/ 0 w 4259243"/>
                  <a:gd name="connsiteY229" fmla="*/ 793750 h 3471241"/>
                  <a:gd name="connsiteX230" fmla="*/ 0 w 4259243"/>
                  <a:gd name="connsiteY230" fmla="*/ 660400 h 3471241"/>
                  <a:gd name="connsiteX231" fmla="*/ 50800 w 4259243"/>
                  <a:gd name="connsiteY231" fmla="*/ 609600 h 3471241"/>
                  <a:gd name="connsiteX232" fmla="*/ 139700 w 4259243"/>
                  <a:gd name="connsiteY232" fmla="*/ 609600 h 3471241"/>
                  <a:gd name="connsiteX233" fmla="*/ 139700 w 4259243"/>
                  <a:gd name="connsiteY233" fmla="*/ 184150 h 3471241"/>
                  <a:gd name="connsiteX234" fmla="*/ 69850 w 4259243"/>
                  <a:gd name="connsiteY234" fmla="*/ 184150 h 3471241"/>
                  <a:gd name="connsiteX235" fmla="*/ 25400 w 4259243"/>
                  <a:gd name="connsiteY235" fmla="*/ 127000 h 347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4259243" h="3471241">
                    <a:moveTo>
                      <a:pt x="25400" y="2677491"/>
                    </a:moveTo>
                    <a:lnTo>
                      <a:pt x="635000" y="2677491"/>
                    </a:lnTo>
                    <a:lnTo>
                      <a:pt x="635000" y="2785441"/>
                    </a:lnTo>
                    <a:lnTo>
                      <a:pt x="635000" y="3471241"/>
                    </a:lnTo>
                    <a:lnTo>
                      <a:pt x="0" y="3471241"/>
                    </a:lnTo>
                    <a:lnTo>
                      <a:pt x="0" y="3337891"/>
                    </a:lnTo>
                    <a:lnTo>
                      <a:pt x="50800" y="3287091"/>
                    </a:lnTo>
                    <a:lnTo>
                      <a:pt x="139700" y="3287091"/>
                    </a:lnTo>
                    <a:lnTo>
                      <a:pt x="139700" y="2861641"/>
                    </a:lnTo>
                    <a:lnTo>
                      <a:pt x="69850" y="2861641"/>
                    </a:lnTo>
                    <a:lnTo>
                      <a:pt x="25400" y="2804491"/>
                    </a:lnTo>
                    <a:close/>
                    <a:moveTo>
                      <a:pt x="3827799" y="2542206"/>
                    </a:moveTo>
                    <a:lnTo>
                      <a:pt x="3879107" y="2542206"/>
                    </a:lnTo>
                    <a:lnTo>
                      <a:pt x="4207935" y="2542206"/>
                    </a:lnTo>
                    <a:lnTo>
                      <a:pt x="4259243" y="2542206"/>
                    </a:lnTo>
                    <a:lnTo>
                      <a:pt x="4259243" y="2694605"/>
                    </a:lnTo>
                    <a:lnTo>
                      <a:pt x="4207935" y="2694605"/>
                    </a:lnTo>
                    <a:lnTo>
                      <a:pt x="4207935" y="2802555"/>
                    </a:lnTo>
                    <a:lnTo>
                      <a:pt x="4259243" y="2802555"/>
                    </a:lnTo>
                    <a:lnTo>
                      <a:pt x="4259243" y="3077842"/>
                    </a:lnTo>
                    <a:lnTo>
                      <a:pt x="4207935" y="3077842"/>
                    </a:lnTo>
                    <a:lnTo>
                      <a:pt x="4207935" y="3191755"/>
                    </a:lnTo>
                    <a:lnTo>
                      <a:pt x="4259243" y="3191755"/>
                    </a:lnTo>
                    <a:lnTo>
                      <a:pt x="4259243" y="3344154"/>
                    </a:lnTo>
                    <a:lnTo>
                      <a:pt x="4207935" y="3344154"/>
                    </a:lnTo>
                    <a:lnTo>
                      <a:pt x="4207935" y="3348656"/>
                    </a:lnTo>
                    <a:lnTo>
                      <a:pt x="3827799" y="3348656"/>
                    </a:lnTo>
                    <a:close/>
                    <a:moveTo>
                      <a:pt x="2881856" y="2542206"/>
                    </a:moveTo>
                    <a:lnTo>
                      <a:pt x="2933164" y="2542206"/>
                    </a:lnTo>
                    <a:lnTo>
                      <a:pt x="3261992" y="2542206"/>
                    </a:lnTo>
                    <a:lnTo>
                      <a:pt x="3313300" y="2542206"/>
                    </a:lnTo>
                    <a:lnTo>
                      <a:pt x="3313300" y="2694605"/>
                    </a:lnTo>
                    <a:lnTo>
                      <a:pt x="3261992" y="2694605"/>
                    </a:lnTo>
                    <a:lnTo>
                      <a:pt x="3261992" y="2802555"/>
                    </a:lnTo>
                    <a:lnTo>
                      <a:pt x="3313300" y="2802555"/>
                    </a:lnTo>
                    <a:lnTo>
                      <a:pt x="3313300" y="3077842"/>
                    </a:lnTo>
                    <a:lnTo>
                      <a:pt x="3261992" y="3077842"/>
                    </a:lnTo>
                    <a:lnTo>
                      <a:pt x="3261992" y="3191755"/>
                    </a:lnTo>
                    <a:lnTo>
                      <a:pt x="3313300" y="3191755"/>
                    </a:lnTo>
                    <a:lnTo>
                      <a:pt x="3313300" y="3344154"/>
                    </a:lnTo>
                    <a:lnTo>
                      <a:pt x="3261992" y="3344154"/>
                    </a:lnTo>
                    <a:lnTo>
                      <a:pt x="3261992" y="3348656"/>
                    </a:lnTo>
                    <a:lnTo>
                      <a:pt x="2881856" y="3348656"/>
                    </a:lnTo>
                    <a:close/>
                    <a:moveTo>
                      <a:pt x="1942578" y="2542206"/>
                    </a:moveTo>
                    <a:lnTo>
                      <a:pt x="1993886" y="2542206"/>
                    </a:lnTo>
                    <a:lnTo>
                      <a:pt x="2322714" y="2542206"/>
                    </a:lnTo>
                    <a:lnTo>
                      <a:pt x="2374022" y="2542206"/>
                    </a:lnTo>
                    <a:lnTo>
                      <a:pt x="2374022" y="2694605"/>
                    </a:lnTo>
                    <a:lnTo>
                      <a:pt x="2322714" y="2694605"/>
                    </a:lnTo>
                    <a:lnTo>
                      <a:pt x="2322714" y="2802555"/>
                    </a:lnTo>
                    <a:lnTo>
                      <a:pt x="2374022" y="2802555"/>
                    </a:lnTo>
                    <a:lnTo>
                      <a:pt x="2374022" y="3077842"/>
                    </a:lnTo>
                    <a:lnTo>
                      <a:pt x="2322714" y="3077842"/>
                    </a:lnTo>
                    <a:lnTo>
                      <a:pt x="2322714" y="3191755"/>
                    </a:lnTo>
                    <a:lnTo>
                      <a:pt x="2374022" y="3191755"/>
                    </a:lnTo>
                    <a:lnTo>
                      <a:pt x="2374022" y="3344154"/>
                    </a:lnTo>
                    <a:lnTo>
                      <a:pt x="2322714" y="3344154"/>
                    </a:lnTo>
                    <a:lnTo>
                      <a:pt x="2322714" y="3348656"/>
                    </a:lnTo>
                    <a:lnTo>
                      <a:pt x="1942578" y="3348656"/>
                    </a:lnTo>
                    <a:close/>
                    <a:moveTo>
                      <a:pt x="1003300" y="2542206"/>
                    </a:moveTo>
                    <a:lnTo>
                      <a:pt x="1054608" y="2542206"/>
                    </a:lnTo>
                    <a:lnTo>
                      <a:pt x="1383436" y="2542206"/>
                    </a:lnTo>
                    <a:lnTo>
                      <a:pt x="1434744" y="2542206"/>
                    </a:lnTo>
                    <a:lnTo>
                      <a:pt x="1434744" y="2694605"/>
                    </a:lnTo>
                    <a:lnTo>
                      <a:pt x="1383436" y="2694605"/>
                    </a:lnTo>
                    <a:lnTo>
                      <a:pt x="1383436" y="2802555"/>
                    </a:lnTo>
                    <a:lnTo>
                      <a:pt x="1434744" y="2802555"/>
                    </a:lnTo>
                    <a:lnTo>
                      <a:pt x="1434744" y="3077842"/>
                    </a:lnTo>
                    <a:lnTo>
                      <a:pt x="1383436" y="3077842"/>
                    </a:lnTo>
                    <a:lnTo>
                      <a:pt x="1383436" y="3191755"/>
                    </a:lnTo>
                    <a:lnTo>
                      <a:pt x="1434744" y="3191755"/>
                    </a:lnTo>
                    <a:lnTo>
                      <a:pt x="1434744" y="3344154"/>
                    </a:lnTo>
                    <a:lnTo>
                      <a:pt x="1383436" y="3344154"/>
                    </a:lnTo>
                    <a:lnTo>
                      <a:pt x="1383436" y="3348656"/>
                    </a:lnTo>
                    <a:lnTo>
                      <a:pt x="1003300" y="3348656"/>
                    </a:lnTo>
                    <a:close/>
                    <a:moveTo>
                      <a:pt x="25400" y="1784994"/>
                    </a:moveTo>
                    <a:lnTo>
                      <a:pt x="635000" y="1784994"/>
                    </a:lnTo>
                    <a:lnTo>
                      <a:pt x="635000" y="1892944"/>
                    </a:lnTo>
                    <a:lnTo>
                      <a:pt x="635000" y="2578744"/>
                    </a:lnTo>
                    <a:lnTo>
                      <a:pt x="0" y="2578744"/>
                    </a:lnTo>
                    <a:lnTo>
                      <a:pt x="0" y="2445394"/>
                    </a:lnTo>
                    <a:lnTo>
                      <a:pt x="50800" y="2394594"/>
                    </a:lnTo>
                    <a:lnTo>
                      <a:pt x="139700" y="2394594"/>
                    </a:lnTo>
                    <a:lnTo>
                      <a:pt x="139700" y="1969144"/>
                    </a:lnTo>
                    <a:lnTo>
                      <a:pt x="69850" y="1969144"/>
                    </a:lnTo>
                    <a:lnTo>
                      <a:pt x="25400" y="1911994"/>
                    </a:lnTo>
                    <a:close/>
                    <a:moveTo>
                      <a:pt x="3827799" y="1437508"/>
                    </a:moveTo>
                    <a:lnTo>
                      <a:pt x="3879107" y="1437508"/>
                    </a:lnTo>
                    <a:lnTo>
                      <a:pt x="4207935" y="1437508"/>
                    </a:lnTo>
                    <a:lnTo>
                      <a:pt x="4259243" y="1437508"/>
                    </a:lnTo>
                    <a:lnTo>
                      <a:pt x="4259243" y="1589907"/>
                    </a:lnTo>
                    <a:lnTo>
                      <a:pt x="4207935" y="1589907"/>
                    </a:lnTo>
                    <a:lnTo>
                      <a:pt x="4207935" y="1697857"/>
                    </a:lnTo>
                    <a:lnTo>
                      <a:pt x="4259243" y="1697857"/>
                    </a:lnTo>
                    <a:lnTo>
                      <a:pt x="4259243" y="1973144"/>
                    </a:lnTo>
                    <a:lnTo>
                      <a:pt x="4207935" y="1973144"/>
                    </a:lnTo>
                    <a:lnTo>
                      <a:pt x="4207935" y="2087057"/>
                    </a:lnTo>
                    <a:lnTo>
                      <a:pt x="4259243" y="2087057"/>
                    </a:lnTo>
                    <a:lnTo>
                      <a:pt x="4259243" y="2239456"/>
                    </a:lnTo>
                    <a:lnTo>
                      <a:pt x="4207935" y="2239456"/>
                    </a:lnTo>
                    <a:lnTo>
                      <a:pt x="4207935" y="2243958"/>
                    </a:lnTo>
                    <a:lnTo>
                      <a:pt x="3827799" y="2243958"/>
                    </a:lnTo>
                    <a:close/>
                    <a:moveTo>
                      <a:pt x="2881856" y="1437508"/>
                    </a:moveTo>
                    <a:lnTo>
                      <a:pt x="2933164" y="1437508"/>
                    </a:lnTo>
                    <a:lnTo>
                      <a:pt x="3261992" y="1437508"/>
                    </a:lnTo>
                    <a:lnTo>
                      <a:pt x="3313300" y="1437508"/>
                    </a:lnTo>
                    <a:lnTo>
                      <a:pt x="3313300" y="1589907"/>
                    </a:lnTo>
                    <a:lnTo>
                      <a:pt x="3261992" y="1589907"/>
                    </a:lnTo>
                    <a:lnTo>
                      <a:pt x="3261992" y="1697857"/>
                    </a:lnTo>
                    <a:lnTo>
                      <a:pt x="3313300" y="1697857"/>
                    </a:lnTo>
                    <a:lnTo>
                      <a:pt x="3313300" y="1973144"/>
                    </a:lnTo>
                    <a:lnTo>
                      <a:pt x="3261992" y="1973144"/>
                    </a:lnTo>
                    <a:lnTo>
                      <a:pt x="3261992" y="2087057"/>
                    </a:lnTo>
                    <a:lnTo>
                      <a:pt x="3313300" y="2087057"/>
                    </a:lnTo>
                    <a:lnTo>
                      <a:pt x="3313300" y="2239456"/>
                    </a:lnTo>
                    <a:lnTo>
                      <a:pt x="3261992" y="2239456"/>
                    </a:lnTo>
                    <a:lnTo>
                      <a:pt x="3261992" y="2243958"/>
                    </a:lnTo>
                    <a:lnTo>
                      <a:pt x="2881856" y="2243958"/>
                    </a:lnTo>
                    <a:close/>
                    <a:moveTo>
                      <a:pt x="1942578" y="1437508"/>
                    </a:moveTo>
                    <a:lnTo>
                      <a:pt x="1993886" y="1437508"/>
                    </a:lnTo>
                    <a:lnTo>
                      <a:pt x="2322714" y="1437508"/>
                    </a:lnTo>
                    <a:lnTo>
                      <a:pt x="2374022" y="1437508"/>
                    </a:lnTo>
                    <a:lnTo>
                      <a:pt x="2374022" y="1589907"/>
                    </a:lnTo>
                    <a:lnTo>
                      <a:pt x="2322714" y="1589907"/>
                    </a:lnTo>
                    <a:lnTo>
                      <a:pt x="2322714" y="1697857"/>
                    </a:lnTo>
                    <a:lnTo>
                      <a:pt x="2374022" y="1697857"/>
                    </a:lnTo>
                    <a:lnTo>
                      <a:pt x="2374022" y="1973144"/>
                    </a:lnTo>
                    <a:lnTo>
                      <a:pt x="2322714" y="1973144"/>
                    </a:lnTo>
                    <a:lnTo>
                      <a:pt x="2322714" y="2087057"/>
                    </a:lnTo>
                    <a:lnTo>
                      <a:pt x="2374022" y="2087057"/>
                    </a:lnTo>
                    <a:lnTo>
                      <a:pt x="2374022" y="2239456"/>
                    </a:lnTo>
                    <a:lnTo>
                      <a:pt x="2322714" y="2239456"/>
                    </a:lnTo>
                    <a:lnTo>
                      <a:pt x="2322714" y="2243958"/>
                    </a:lnTo>
                    <a:lnTo>
                      <a:pt x="1942578" y="2243958"/>
                    </a:lnTo>
                    <a:close/>
                    <a:moveTo>
                      <a:pt x="1003300" y="1437508"/>
                    </a:moveTo>
                    <a:lnTo>
                      <a:pt x="1054608" y="1437508"/>
                    </a:lnTo>
                    <a:lnTo>
                      <a:pt x="1383436" y="1437508"/>
                    </a:lnTo>
                    <a:lnTo>
                      <a:pt x="1434744" y="1437508"/>
                    </a:lnTo>
                    <a:lnTo>
                      <a:pt x="1434744" y="1589907"/>
                    </a:lnTo>
                    <a:lnTo>
                      <a:pt x="1383436" y="1589907"/>
                    </a:lnTo>
                    <a:lnTo>
                      <a:pt x="1383436" y="1697857"/>
                    </a:lnTo>
                    <a:lnTo>
                      <a:pt x="1434744" y="1697857"/>
                    </a:lnTo>
                    <a:lnTo>
                      <a:pt x="1434744" y="1973144"/>
                    </a:lnTo>
                    <a:lnTo>
                      <a:pt x="1383436" y="1973144"/>
                    </a:lnTo>
                    <a:lnTo>
                      <a:pt x="1383436" y="2087057"/>
                    </a:lnTo>
                    <a:lnTo>
                      <a:pt x="1434744" y="2087057"/>
                    </a:lnTo>
                    <a:lnTo>
                      <a:pt x="1434744" y="2239456"/>
                    </a:lnTo>
                    <a:lnTo>
                      <a:pt x="1383436" y="2239456"/>
                    </a:lnTo>
                    <a:lnTo>
                      <a:pt x="1383436" y="2243958"/>
                    </a:lnTo>
                    <a:lnTo>
                      <a:pt x="1003300" y="2243958"/>
                    </a:lnTo>
                    <a:close/>
                    <a:moveTo>
                      <a:pt x="25400" y="892497"/>
                    </a:moveTo>
                    <a:lnTo>
                      <a:pt x="635000" y="892497"/>
                    </a:lnTo>
                    <a:lnTo>
                      <a:pt x="635000" y="1000447"/>
                    </a:lnTo>
                    <a:lnTo>
                      <a:pt x="635000" y="1686247"/>
                    </a:lnTo>
                    <a:lnTo>
                      <a:pt x="0" y="1686247"/>
                    </a:lnTo>
                    <a:lnTo>
                      <a:pt x="0" y="1552897"/>
                    </a:lnTo>
                    <a:lnTo>
                      <a:pt x="50800" y="1502097"/>
                    </a:lnTo>
                    <a:lnTo>
                      <a:pt x="139700" y="1502097"/>
                    </a:lnTo>
                    <a:lnTo>
                      <a:pt x="139700" y="1076647"/>
                    </a:lnTo>
                    <a:lnTo>
                      <a:pt x="69850" y="1076647"/>
                    </a:lnTo>
                    <a:lnTo>
                      <a:pt x="25400" y="1019497"/>
                    </a:lnTo>
                    <a:close/>
                    <a:moveTo>
                      <a:pt x="3827799" y="355600"/>
                    </a:moveTo>
                    <a:lnTo>
                      <a:pt x="3879107" y="355600"/>
                    </a:lnTo>
                    <a:lnTo>
                      <a:pt x="4207935" y="355600"/>
                    </a:lnTo>
                    <a:lnTo>
                      <a:pt x="4259243" y="355600"/>
                    </a:lnTo>
                    <a:lnTo>
                      <a:pt x="4259243" y="507999"/>
                    </a:lnTo>
                    <a:lnTo>
                      <a:pt x="4207935" y="507999"/>
                    </a:lnTo>
                    <a:lnTo>
                      <a:pt x="4207935" y="615949"/>
                    </a:lnTo>
                    <a:lnTo>
                      <a:pt x="4259243" y="615949"/>
                    </a:lnTo>
                    <a:lnTo>
                      <a:pt x="4259243" y="891236"/>
                    </a:lnTo>
                    <a:lnTo>
                      <a:pt x="4207935" y="891236"/>
                    </a:lnTo>
                    <a:lnTo>
                      <a:pt x="4207935" y="1005149"/>
                    </a:lnTo>
                    <a:lnTo>
                      <a:pt x="4259243" y="1005149"/>
                    </a:lnTo>
                    <a:lnTo>
                      <a:pt x="4259243" y="1157548"/>
                    </a:lnTo>
                    <a:lnTo>
                      <a:pt x="4207935" y="1157548"/>
                    </a:lnTo>
                    <a:lnTo>
                      <a:pt x="4207935" y="1162050"/>
                    </a:lnTo>
                    <a:lnTo>
                      <a:pt x="3827799" y="1162050"/>
                    </a:lnTo>
                    <a:close/>
                    <a:moveTo>
                      <a:pt x="2881856" y="355600"/>
                    </a:moveTo>
                    <a:lnTo>
                      <a:pt x="2933164" y="355600"/>
                    </a:lnTo>
                    <a:lnTo>
                      <a:pt x="3261992" y="355600"/>
                    </a:lnTo>
                    <a:lnTo>
                      <a:pt x="3313300" y="355600"/>
                    </a:lnTo>
                    <a:lnTo>
                      <a:pt x="3313300" y="507999"/>
                    </a:lnTo>
                    <a:lnTo>
                      <a:pt x="3261992" y="507999"/>
                    </a:lnTo>
                    <a:lnTo>
                      <a:pt x="3261992" y="615949"/>
                    </a:lnTo>
                    <a:lnTo>
                      <a:pt x="3313300" y="615949"/>
                    </a:lnTo>
                    <a:lnTo>
                      <a:pt x="3313300" y="891236"/>
                    </a:lnTo>
                    <a:lnTo>
                      <a:pt x="3261992" y="891236"/>
                    </a:lnTo>
                    <a:lnTo>
                      <a:pt x="3261992" y="1005149"/>
                    </a:lnTo>
                    <a:lnTo>
                      <a:pt x="3313300" y="1005149"/>
                    </a:lnTo>
                    <a:lnTo>
                      <a:pt x="3313300" y="1157548"/>
                    </a:lnTo>
                    <a:lnTo>
                      <a:pt x="3261992" y="1157548"/>
                    </a:lnTo>
                    <a:lnTo>
                      <a:pt x="3261992" y="1162050"/>
                    </a:lnTo>
                    <a:lnTo>
                      <a:pt x="2881856" y="1162050"/>
                    </a:lnTo>
                    <a:close/>
                    <a:moveTo>
                      <a:pt x="1942578" y="355600"/>
                    </a:moveTo>
                    <a:lnTo>
                      <a:pt x="1993886" y="355600"/>
                    </a:lnTo>
                    <a:lnTo>
                      <a:pt x="2322714" y="355600"/>
                    </a:lnTo>
                    <a:lnTo>
                      <a:pt x="2374022" y="355600"/>
                    </a:lnTo>
                    <a:lnTo>
                      <a:pt x="2374022" y="507999"/>
                    </a:lnTo>
                    <a:lnTo>
                      <a:pt x="2322714" y="507999"/>
                    </a:lnTo>
                    <a:lnTo>
                      <a:pt x="2322714" y="615949"/>
                    </a:lnTo>
                    <a:lnTo>
                      <a:pt x="2374022" y="615949"/>
                    </a:lnTo>
                    <a:lnTo>
                      <a:pt x="2374022" y="891236"/>
                    </a:lnTo>
                    <a:lnTo>
                      <a:pt x="2322714" y="891236"/>
                    </a:lnTo>
                    <a:lnTo>
                      <a:pt x="2322714" y="1005149"/>
                    </a:lnTo>
                    <a:lnTo>
                      <a:pt x="2374022" y="1005149"/>
                    </a:lnTo>
                    <a:lnTo>
                      <a:pt x="2374022" y="1157548"/>
                    </a:lnTo>
                    <a:lnTo>
                      <a:pt x="2322714" y="1157548"/>
                    </a:lnTo>
                    <a:lnTo>
                      <a:pt x="2322714" y="1162050"/>
                    </a:lnTo>
                    <a:lnTo>
                      <a:pt x="1942578" y="1162050"/>
                    </a:lnTo>
                    <a:close/>
                    <a:moveTo>
                      <a:pt x="1003300" y="355600"/>
                    </a:moveTo>
                    <a:lnTo>
                      <a:pt x="1054608" y="355600"/>
                    </a:lnTo>
                    <a:lnTo>
                      <a:pt x="1383436" y="355600"/>
                    </a:lnTo>
                    <a:lnTo>
                      <a:pt x="1434744" y="355600"/>
                    </a:lnTo>
                    <a:lnTo>
                      <a:pt x="1434744" y="507999"/>
                    </a:lnTo>
                    <a:lnTo>
                      <a:pt x="1383436" y="507999"/>
                    </a:lnTo>
                    <a:lnTo>
                      <a:pt x="1383436" y="615949"/>
                    </a:lnTo>
                    <a:lnTo>
                      <a:pt x="1434744" y="615949"/>
                    </a:lnTo>
                    <a:lnTo>
                      <a:pt x="1434744" y="891236"/>
                    </a:lnTo>
                    <a:lnTo>
                      <a:pt x="1383436" y="891236"/>
                    </a:lnTo>
                    <a:lnTo>
                      <a:pt x="1383436" y="1005149"/>
                    </a:lnTo>
                    <a:lnTo>
                      <a:pt x="1434744" y="1005149"/>
                    </a:lnTo>
                    <a:lnTo>
                      <a:pt x="1434744" y="1157548"/>
                    </a:lnTo>
                    <a:lnTo>
                      <a:pt x="1383436" y="1157548"/>
                    </a:lnTo>
                    <a:lnTo>
                      <a:pt x="1383436" y="1162050"/>
                    </a:lnTo>
                    <a:lnTo>
                      <a:pt x="1003300" y="1162050"/>
                    </a:lnTo>
                    <a:close/>
                    <a:moveTo>
                      <a:pt x="25400" y="0"/>
                    </a:moveTo>
                    <a:lnTo>
                      <a:pt x="635000" y="0"/>
                    </a:lnTo>
                    <a:lnTo>
                      <a:pt x="635000" y="107950"/>
                    </a:lnTo>
                    <a:lnTo>
                      <a:pt x="635000" y="793750"/>
                    </a:lnTo>
                    <a:lnTo>
                      <a:pt x="0" y="793750"/>
                    </a:lnTo>
                    <a:lnTo>
                      <a:pt x="0" y="660400"/>
                    </a:lnTo>
                    <a:lnTo>
                      <a:pt x="50800" y="609600"/>
                    </a:lnTo>
                    <a:lnTo>
                      <a:pt x="139700" y="609600"/>
                    </a:lnTo>
                    <a:lnTo>
                      <a:pt x="139700" y="184150"/>
                    </a:lnTo>
                    <a:lnTo>
                      <a:pt x="69850" y="184150"/>
                    </a:lnTo>
                    <a:lnTo>
                      <a:pt x="25400" y="127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0" name="Rectangle: Rounded Corners 59"/>
              <p:cNvSpPr/>
              <p:nvPr/>
            </p:nvSpPr>
            <p:spPr>
              <a:xfrm>
                <a:off x="3816350" y="5826125"/>
                <a:ext cx="123825" cy="297408"/>
              </a:xfrm>
              <a:prstGeom prst="round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61" name="Rectangle: Rounded Corners 60"/>
              <p:cNvSpPr/>
              <p:nvPr/>
            </p:nvSpPr>
            <p:spPr>
              <a:xfrm>
                <a:off x="3454082" y="5619308"/>
                <a:ext cx="700829" cy="250895"/>
              </a:xfrm>
              <a:prstGeom prst="roundRect">
                <a:avLst>
                  <a:gd name="adj" fmla="val 30587"/>
                </a:avLst>
              </a:pr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2" name="Rectangle 61"/>
              <p:cNvSpPr/>
              <p:nvPr/>
            </p:nvSpPr>
            <p:spPr>
              <a:xfrm>
                <a:off x="4315464" y="5754736"/>
                <a:ext cx="456726" cy="260121"/>
              </a:xfrm>
              <a:prstGeom prst="rect">
                <a:avLst/>
              </a:pr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3" name="Rectangle 62"/>
              <p:cNvSpPr/>
              <p:nvPr/>
            </p:nvSpPr>
            <p:spPr>
              <a:xfrm>
                <a:off x="4422775" y="6010275"/>
                <a:ext cx="226780" cy="88151"/>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4" name="Oval 63"/>
              <p:cNvSpPr/>
              <p:nvPr/>
            </p:nvSpPr>
            <p:spPr>
              <a:xfrm>
                <a:off x="4956253" y="5705924"/>
                <a:ext cx="272064" cy="272064"/>
              </a:xfrm>
              <a:prstGeom prst="ellipse">
                <a:avLst/>
              </a:prstGeom>
              <a:solidFill>
                <a:srgbClr val="80F5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5" name="Freeform: Shape 64"/>
              <p:cNvSpPr/>
              <p:nvPr/>
            </p:nvSpPr>
            <p:spPr>
              <a:xfrm>
                <a:off x="8168830" y="3562350"/>
                <a:ext cx="434734" cy="599308"/>
              </a:xfrm>
              <a:custGeom>
                <a:avLst/>
                <a:gdLst>
                  <a:gd name="connsiteX0" fmla="*/ 18394 w 434734"/>
                  <a:gd name="connsiteY0" fmla="*/ 23578 h 599308"/>
                  <a:gd name="connsiteX1" fmla="*/ 18394 w 434734"/>
                  <a:gd name="connsiteY1" fmla="*/ 575730 h 599308"/>
                  <a:gd name="connsiteX2" fmla="*/ 418922 w 434734"/>
                  <a:gd name="connsiteY2" fmla="*/ 575730 h 599308"/>
                  <a:gd name="connsiteX3" fmla="*/ 418922 w 434734"/>
                  <a:gd name="connsiteY3" fmla="*/ 23578 h 599308"/>
                  <a:gd name="connsiteX4" fmla="*/ 0 w 434734"/>
                  <a:gd name="connsiteY4" fmla="*/ 0 h 599308"/>
                  <a:gd name="connsiteX5" fmla="*/ 434734 w 434734"/>
                  <a:gd name="connsiteY5" fmla="*/ 0 h 599308"/>
                  <a:gd name="connsiteX6" fmla="*/ 434734 w 434734"/>
                  <a:gd name="connsiteY6" fmla="*/ 599308 h 599308"/>
                  <a:gd name="connsiteX7" fmla="*/ 0 w 434734"/>
                  <a:gd name="connsiteY7" fmla="*/ 599308 h 59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734" h="599308">
                    <a:moveTo>
                      <a:pt x="18394" y="23578"/>
                    </a:moveTo>
                    <a:lnTo>
                      <a:pt x="18394" y="575730"/>
                    </a:lnTo>
                    <a:lnTo>
                      <a:pt x="418922" y="575730"/>
                    </a:lnTo>
                    <a:lnTo>
                      <a:pt x="418922" y="23578"/>
                    </a:lnTo>
                    <a:close/>
                    <a:moveTo>
                      <a:pt x="0" y="0"/>
                    </a:moveTo>
                    <a:lnTo>
                      <a:pt x="434734" y="0"/>
                    </a:lnTo>
                    <a:lnTo>
                      <a:pt x="434734" y="599308"/>
                    </a:lnTo>
                    <a:lnTo>
                      <a:pt x="0" y="5993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6" name="Rectangle 65"/>
              <p:cNvSpPr/>
              <p:nvPr/>
            </p:nvSpPr>
            <p:spPr>
              <a:xfrm>
                <a:off x="8260892" y="3637437"/>
                <a:ext cx="45719" cy="45719"/>
              </a:xfrm>
              <a:prstGeom prst="rect">
                <a:avLst/>
              </a:prstGeom>
              <a:solidFill>
                <a:srgbClr val="B2A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7" name="Freeform: Shape 66"/>
              <p:cNvSpPr/>
              <p:nvPr/>
            </p:nvSpPr>
            <p:spPr>
              <a:xfrm>
                <a:off x="8223721" y="3601593"/>
                <a:ext cx="321893" cy="528693"/>
              </a:xfrm>
              <a:custGeom>
                <a:avLst/>
                <a:gdLst>
                  <a:gd name="connsiteX0" fmla="*/ 260216 w 321893"/>
                  <a:gd name="connsiteY0" fmla="*/ 405339 h 528693"/>
                  <a:gd name="connsiteX1" fmla="*/ 321893 w 321893"/>
                  <a:gd name="connsiteY1" fmla="*/ 467016 h 528693"/>
                  <a:gd name="connsiteX2" fmla="*/ 260216 w 321893"/>
                  <a:gd name="connsiteY2" fmla="*/ 528693 h 528693"/>
                  <a:gd name="connsiteX3" fmla="*/ 198539 w 321893"/>
                  <a:gd name="connsiteY3" fmla="*/ 467016 h 528693"/>
                  <a:gd name="connsiteX4" fmla="*/ 260216 w 321893"/>
                  <a:gd name="connsiteY4" fmla="*/ 405339 h 528693"/>
                  <a:gd name="connsiteX5" fmla="*/ 61677 w 321893"/>
                  <a:gd name="connsiteY5" fmla="*/ 405339 h 528693"/>
                  <a:gd name="connsiteX6" fmla="*/ 123354 w 321893"/>
                  <a:gd name="connsiteY6" fmla="*/ 467016 h 528693"/>
                  <a:gd name="connsiteX7" fmla="*/ 61677 w 321893"/>
                  <a:gd name="connsiteY7" fmla="*/ 528693 h 528693"/>
                  <a:gd name="connsiteX8" fmla="*/ 0 w 321893"/>
                  <a:gd name="connsiteY8" fmla="*/ 467016 h 528693"/>
                  <a:gd name="connsiteX9" fmla="*/ 61677 w 321893"/>
                  <a:gd name="connsiteY9" fmla="*/ 405339 h 528693"/>
                  <a:gd name="connsiteX10" fmla="*/ 260216 w 321893"/>
                  <a:gd name="connsiteY10" fmla="*/ 201270 h 528693"/>
                  <a:gd name="connsiteX11" fmla="*/ 321893 w 321893"/>
                  <a:gd name="connsiteY11" fmla="*/ 262947 h 528693"/>
                  <a:gd name="connsiteX12" fmla="*/ 260216 w 321893"/>
                  <a:gd name="connsiteY12" fmla="*/ 324624 h 528693"/>
                  <a:gd name="connsiteX13" fmla="*/ 198539 w 321893"/>
                  <a:gd name="connsiteY13" fmla="*/ 262947 h 528693"/>
                  <a:gd name="connsiteX14" fmla="*/ 260216 w 321893"/>
                  <a:gd name="connsiteY14" fmla="*/ 201270 h 528693"/>
                  <a:gd name="connsiteX15" fmla="*/ 61677 w 321893"/>
                  <a:gd name="connsiteY15" fmla="*/ 201270 h 528693"/>
                  <a:gd name="connsiteX16" fmla="*/ 123354 w 321893"/>
                  <a:gd name="connsiteY16" fmla="*/ 262947 h 528693"/>
                  <a:gd name="connsiteX17" fmla="*/ 61677 w 321893"/>
                  <a:gd name="connsiteY17" fmla="*/ 324624 h 528693"/>
                  <a:gd name="connsiteX18" fmla="*/ 0 w 321893"/>
                  <a:gd name="connsiteY18" fmla="*/ 262947 h 528693"/>
                  <a:gd name="connsiteX19" fmla="*/ 61677 w 321893"/>
                  <a:gd name="connsiteY19" fmla="*/ 201270 h 528693"/>
                  <a:gd name="connsiteX20" fmla="*/ 260216 w 321893"/>
                  <a:gd name="connsiteY20" fmla="*/ 0 h 528693"/>
                  <a:gd name="connsiteX21" fmla="*/ 321893 w 321893"/>
                  <a:gd name="connsiteY21" fmla="*/ 61677 h 528693"/>
                  <a:gd name="connsiteX22" fmla="*/ 260216 w 321893"/>
                  <a:gd name="connsiteY22" fmla="*/ 123354 h 528693"/>
                  <a:gd name="connsiteX23" fmla="*/ 198539 w 321893"/>
                  <a:gd name="connsiteY23" fmla="*/ 61677 h 528693"/>
                  <a:gd name="connsiteX24" fmla="*/ 260216 w 321893"/>
                  <a:gd name="connsiteY24" fmla="*/ 0 h 528693"/>
                  <a:gd name="connsiteX25" fmla="*/ 61677 w 321893"/>
                  <a:gd name="connsiteY25" fmla="*/ 0 h 528693"/>
                  <a:gd name="connsiteX26" fmla="*/ 123354 w 321893"/>
                  <a:gd name="connsiteY26" fmla="*/ 61677 h 528693"/>
                  <a:gd name="connsiteX27" fmla="*/ 61677 w 321893"/>
                  <a:gd name="connsiteY27" fmla="*/ 123354 h 528693"/>
                  <a:gd name="connsiteX28" fmla="*/ 0 w 321893"/>
                  <a:gd name="connsiteY28" fmla="*/ 61677 h 528693"/>
                  <a:gd name="connsiteX29" fmla="*/ 61677 w 321893"/>
                  <a:gd name="connsiteY29" fmla="*/ 0 h 52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1893" h="528693">
                    <a:moveTo>
                      <a:pt x="260216" y="405339"/>
                    </a:moveTo>
                    <a:cubicBezTo>
                      <a:pt x="294279" y="405339"/>
                      <a:pt x="321893" y="432953"/>
                      <a:pt x="321893" y="467016"/>
                    </a:cubicBezTo>
                    <a:cubicBezTo>
                      <a:pt x="321893" y="501079"/>
                      <a:pt x="294279" y="528693"/>
                      <a:pt x="260216" y="528693"/>
                    </a:cubicBezTo>
                    <a:cubicBezTo>
                      <a:pt x="226153" y="528693"/>
                      <a:pt x="198539" y="501079"/>
                      <a:pt x="198539" y="467016"/>
                    </a:cubicBezTo>
                    <a:cubicBezTo>
                      <a:pt x="198539" y="432953"/>
                      <a:pt x="226153" y="405339"/>
                      <a:pt x="260216" y="405339"/>
                    </a:cubicBezTo>
                    <a:close/>
                    <a:moveTo>
                      <a:pt x="61677" y="405339"/>
                    </a:moveTo>
                    <a:cubicBezTo>
                      <a:pt x="95740" y="405339"/>
                      <a:pt x="123354" y="432953"/>
                      <a:pt x="123354" y="467016"/>
                    </a:cubicBezTo>
                    <a:cubicBezTo>
                      <a:pt x="123354" y="501079"/>
                      <a:pt x="95740" y="528693"/>
                      <a:pt x="61677" y="528693"/>
                    </a:cubicBezTo>
                    <a:cubicBezTo>
                      <a:pt x="27614" y="528693"/>
                      <a:pt x="0" y="501079"/>
                      <a:pt x="0" y="467016"/>
                    </a:cubicBezTo>
                    <a:cubicBezTo>
                      <a:pt x="0" y="432953"/>
                      <a:pt x="27614" y="405339"/>
                      <a:pt x="61677" y="405339"/>
                    </a:cubicBezTo>
                    <a:close/>
                    <a:moveTo>
                      <a:pt x="260216" y="201270"/>
                    </a:moveTo>
                    <a:cubicBezTo>
                      <a:pt x="294279" y="201270"/>
                      <a:pt x="321893" y="228884"/>
                      <a:pt x="321893" y="262947"/>
                    </a:cubicBezTo>
                    <a:cubicBezTo>
                      <a:pt x="321893" y="297010"/>
                      <a:pt x="294279" y="324624"/>
                      <a:pt x="260216" y="324624"/>
                    </a:cubicBezTo>
                    <a:cubicBezTo>
                      <a:pt x="226153" y="324624"/>
                      <a:pt x="198539" y="297010"/>
                      <a:pt x="198539" y="262947"/>
                    </a:cubicBezTo>
                    <a:cubicBezTo>
                      <a:pt x="198539" y="228884"/>
                      <a:pt x="226153" y="201270"/>
                      <a:pt x="260216" y="201270"/>
                    </a:cubicBezTo>
                    <a:close/>
                    <a:moveTo>
                      <a:pt x="61677" y="201270"/>
                    </a:moveTo>
                    <a:cubicBezTo>
                      <a:pt x="95740" y="201270"/>
                      <a:pt x="123354" y="228884"/>
                      <a:pt x="123354" y="262947"/>
                    </a:cubicBezTo>
                    <a:cubicBezTo>
                      <a:pt x="123354" y="297010"/>
                      <a:pt x="95740" y="324624"/>
                      <a:pt x="61677" y="324624"/>
                    </a:cubicBezTo>
                    <a:cubicBezTo>
                      <a:pt x="27614" y="324624"/>
                      <a:pt x="0" y="297010"/>
                      <a:pt x="0" y="262947"/>
                    </a:cubicBezTo>
                    <a:cubicBezTo>
                      <a:pt x="0" y="228884"/>
                      <a:pt x="27614" y="201270"/>
                      <a:pt x="61677" y="201270"/>
                    </a:cubicBezTo>
                    <a:close/>
                    <a:moveTo>
                      <a:pt x="260216" y="0"/>
                    </a:moveTo>
                    <a:cubicBezTo>
                      <a:pt x="294279" y="0"/>
                      <a:pt x="321893" y="27614"/>
                      <a:pt x="321893" y="61677"/>
                    </a:cubicBezTo>
                    <a:cubicBezTo>
                      <a:pt x="321893" y="95740"/>
                      <a:pt x="294279" y="123354"/>
                      <a:pt x="260216" y="123354"/>
                    </a:cubicBezTo>
                    <a:cubicBezTo>
                      <a:pt x="226153" y="123354"/>
                      <a:pt x="198539" y="95740"/>
                      <a:pt x="198539" y="61677"/>
                    </a:cubicBezTo>
                    <a:cubicBezTo>
                      <a:pt x="198539" y="27614"/>
                      <a:pt x="226153" y="0"/>
                      <a:pt x="260216" y="0"/>
                    </a:cubicBezTo>
                    <a:close/>
                    <a:moveTo>
                      <a:pt x="61677" y="0"/>
                    </a:moveTo>
                    <a:cubicBezTo>
                      <a:pt x="95740" y="0"/>
                      <a:pt x="123354" y="27614"/>
                      <a:pt x="123354" y="61677"/>
                    </a:cubicBezTo>
                    <a:cubicBezTo>
                      <a:pt x="123354" y="95740"/>
                      <a:pt x="95740" y="123354"/>
                      <a:pt x="61677" y="123354"/>
                    </a:cubicBezTo>
                    <a:cubicBezTo>
                      <a:pt x="27614" y="123354"/>
                      <a:pt x="0" y="95740"/>
                      <a:pt x="0" y="61677"/>
                    </a:cubicBezTo>
                    <a:cubicBezTo>
                      <a:pt x="0" y="27614"/>
                      <a:pt x="27614" y="0"/>
                      <a:pt x="61677" y="0"/>
                    </a:cubicBezTo>
                    <a:close/>
                  </a:path>
                </a:pathLst>
              </a:cu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8" name="Freeform: Shape 67"/>
              <p:cNvSpPr/>
              <p:nvPr/>
            </p:nvSpPr>
            <p:spPr>
              <a:xfrm>
                <a:off x="3382473" y="3966500"/>
                <a:ext cx="177825" cy="275038"/>
              </a:xfrm>
              <a:custGeom>
                <a:avLst/>
                <a:gdLst/>
                <a:ahLst/>
                <a:cxnLst/>
                <a:rect l="l" t="t" r="r" b="b"/>
                <a:pathLst>
                  <a:path w="177825" h="275038">
                    <a:moveTo>
                      <a:pt x="116131" y="200552"/>
                    </a:moveTo>
                    <a:lnTo>
                      <a:pt x="54180" y="218150"/>
                    </a:lnTo>
                    <a:lnTo>
                      <a:pt x="54180" y="218607"/>
                    </a:lnTo>
                    <a:lnTo>
                      <a:pt x="116131" y="236433"/>
                    </a:lnTo>
                    <a:close/>
                    <a:moveTo>
                      <a:pt x="166394" y="162386"/>
                    </a:moveTo>
                    <a:cubicBezTo>
                      <a:pt x="169271" y="161742"/>
                      <a:pt x="171862" y="162571"/>
                      <a:pt x="174167" y="164871"/>
                    </a:cubicBezTo>
                    <a:cubicBezTo>
                      <a:pt x="176472" y="167170"/>
                      <a:pt x="177691" y="169999"/>
                      <a:pt x="177824" y="173356"/>
                    </a:cubicBezTo>
                    <a:cubicBezTo>
                      <a:pt x="177691" y="176869"/>
                      <a:pt x="176472" y="179612"/>
                      <a:pt x="174167" y="181583"/>
                    </a:cubicBezTo>
                    <a:cubicBezTo>
                      <a:pt x="171862" y="183554"/>
                      <a:pt x="169271" y="184925"/>
                      <a:pt x="166394" y="185697"/>
                    </a:cubicBezTo>
                    <a:lnTo>
                      <a:pt x="138962" y="194153"/>
                    </a:lnTo>
                    <a:lnTo>
                      <a:pt x="138962" y="242832"/>
                    </a:lnTo>
                    <a:lnTo>
                      <a:pt x="166394" y="251517"/>
                    </a:lnTo>
                    <a:cubicBezTo>
                      <a:pt x="169271" y="252288"/>
                      <a:pt x="171862" y="253659"/>
                      <a:pt x="174167" y="255630"/>
                    </a:cubicBezTo>
                    <a:cubicBezTo>
                      <a:pt x="176472" y="257601"/>
                      <a:pt x="177691" y="260344"/>
                      <a:pt x="177824" y="263858"/>
                    </a:cubicBezTo>
                    <a:cubicBezTo>
                      <a:pt x="177691" y="267214"/>
                      <a:pt x="176472" y="270043"/>
                      <a:pt x="174167" y="272342"/>
                    </a:cubicBezTo>
                    <a:cubicBezTo>
                      <a:pt x="171862" y="274642"/>
                      <a:pt x="169271" y="275471"/>
                      <a:pt x="166394" y="274828"/>
                    </a:cubicBezTo>
                    <a:lnTo>
                      <a:pt x="11661" y="230034"/>
                    </a:lnTo>
                    <a:cubicBezTo>
                      <a:pt x="8475" y="229205"/>
                      <a:pt x="5760" y="227948"/>
                      <a:pt x="3517" y="226263"/>
                    </a:cubicBezTo>
                    <a:cubicBezTo>
                      <a:pt x="1274" y="224577"/>
                      <a:pt x="102" y="221949"/>
                      <a:pt x="2" y="218378"/>
                    </a:cubicBezTo>
                    <a:cubicBezTo>
                      <a:pt x="116" y="214683"/>
                      <a:pt x="1317" y="211960"/>
                      <a:pt x="3603" y="210208"/>
                    </a:cubicBezTo>
                    <a:cubicBezTo>
                      <a:pt x="5889" y="208456"/>
                      <a:pt x="8575" y="207218"/>
                      <a:pt x="11661" y="206494"/>
                    </a:cubicBezTo>
                    <a:close/>
                    <a:moveTo>
                      <a:pt x="108806" y="3"/>
                    </a:moveTo>
                    <a:lnTo>
                      <a:pt x="166409" y="3"/>
                    </a:lnTo>
                    <a:cubicBezTo>
                      <a:pt x="170480" y="107"/>
                      <a:pt x="173410" y="1268"/>
                      <a:pt x="175199" y="3485"/>
                    </a:cubicBezTo>
                    <a:cubicBezTo>
                      <a:pt x="176987" y="5701"/>
                      <a:pt x="177862" y="8346"/>
                      <a:pt x="177824" y="11418"/>
                    </a:cubicBezTo>
                    <a:lnTo>
                      <a:pt x="177824" y="101473"/>
                    </a:lnTo>
                    <a:cubicBezTo>
                      <a:pt x="177862" y="104549"/>
                      <a:pt x="176987" y="107197"/>
                      <a:pt x="175199" y="109416"/>
                    </a:cubicBezTo>
                    <a:cubicBezTo>
                      <a:pt x="173410" y="111636"/>
                      <a:pt x="170480" y="112798"/>
                      <a:pt x="166409" y="112903"/>
                    </a:cubicBezTo>
                    <a:cubicBezTo>
                      <a:pt x="162337" y="112798"/>
                      <a:pt x="159407" y="111636"/>
                      <a:pt x="157619" y="109416"/>
                    </a:cubicBezTo>
                    <a:cubicBezTo>
                      <a:pt x="155830" y="107197"/>
                      <a:pt x="154955" y="104549"/>
                      <a:pt x="154993" y="101473"/>
                    </a:cubicBezTo>
                    <a:lnTo>
                      <a:pt x="154993" y="67868"/>
                    </a:lnTo>
                    <a:lnTo>
                      <a:pt x="22834" y="67868"/>
                    </a:lnTo>
                    <a:lnTo>
                      <a:pt x="22834" y="101473"/>
                    </a:lnTo>
                    <a:cubicBezTo>
                      <a:pt x="22872" y="104549"/>
                      <a:pt x="21996" y="107197"/>
                      <a:pt x="20208" y="109416"/>
                    </a:cubicBezTo>
                    <a:cubicBezTo>
                      <a:pt x="18419" y="111636"/>
                      <a:pt x="15489" y="112798"/>
                      <a:pt x="11418" y="112903"/>
                    </a:cubicBezTo>
                    <a:cubicBezTo>
                      <a:pt x="7346" y="112798"/>
                      <a:pt x="4416" y="111636"/>
                      <a:pt x="2628" y="109416"/>
                    </a:cubicBezTo>
                    <a:cubicBezTo>
                      <a:pt x="839" y="107197"/>
                      <a:pt x="-36" y="104549"/>
                      <a:pt x="2" y="101473"/>
                    </a:cubicBezTo>
                    <a:lnTo>
                      <a:pt x="2" y="45037"/>
                    </a:lnTo>
                    <a:lnTo>
                      <a:pt x="154993" y="45037"/>
                    </a:lnTo>
                    <a:lnTo>
                      <a:pt x="154993" y="22834"/>
                    </a:lnTo>
                    <a:lnTo>
                      <a:pt x="108806" y="22834"/>
                    </a:lnTo>
                    <a:cubicBezTo>
                      <a:pt x="105429" y="22886"/>
                      <a:pt x="102694" y="22040"/>
                      <a:pt x="100603" y="20294"/>
                    </a:cubicBezTo>
                    <a:cubicBezTo>
                      <a:pt x="98512" y="18549"/>
                      <a:pt x="97435" y="15590"/>
                      <a:pt x="97373" y="11418"/>
                    </a:cubicBezTo>
                    <a:cubicBezTo>
                      <a:pt x="97435" y="7247"/>
                      <a:pt x="98512" y="4288"/>
                      <a:pt x="100603" y="2543"/>
                    </a:cubicBezTo>
                    <a:cubicBezTo>
                      <a:pt x="102694" y="797"/>
                      <a:pt x="105429" y="-50"/>
                      <a:pt x="108806"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9" name="Freeform: Shape 68"/>
              <p:cNvSpPr/>
              <p:nvPr/>
            </p:nvSpPr>
            <p:spPr>
              <a:xfrm>
                <a:off x="3382468" y="3090439"/>
                <a:ext cx="177830" cy="275053"/>
              </a:xfrm>
              <a:custGeom>
                <a:avLst/>
                <a:gdLst/>
                <a:ahLst/>
                <a:cxnLst/>
                <a:rect l="l" t="t" r="r" b="b"/>
                <a:pathLst>
                  <a:path w="177830" h="275053">
                    <a:moveTo>
                      <a:pt x="116136" y="200567"/>
                    </a:moveTo>
                    <a:lnTo>
                      <a:pt x="54185" y="218165"/>
                    </a:lnTo>
                    <a:lnTo>
                      <a:pt x="54185" y="218622"/>
                    </a:lnTo>
                    <a:lnTo>
                      <a:pt x="116136" y="236448"/>
                    </a:lnTo>
                    <a:close/>
                    <a:moveTo>
                      <a:pt x="166399" y="162401"/>
                    </a:moveTo>
                    <a:cubicBezTo>
                      <a:pt x="169276" y="161757"/>
                      <a:pt x="171867" y="162586"/>
                      <a:pt x="174172" y="164886"/>
                    </a:cubicBezTo>
                    <a:cubicBezTo>
                      <a:pt x="176477" y="167185"/>
                      <a:pt x="177696" y="170014"/>
                      <a:pt x="177829" y="173371"/>
                    </a:cubicBezTo>
                    <a:cubicBezTo>
                      <a:pt x="177696" y="176884"/>
                      <a:pt x="176477" y="179627"/>
                      <a:pt x="174172" y="181598"/>
                    </a:cubicBezTo>
                    <a:cubicBezTo>
                      <a:pt x="171867" y="183569"/>
                      <a:pt x="169276" y="184940"/>
                      <a:pt x="166399" y="185712"/>
                    </a:cubicBezTo>
                    <a:lnTo>
                      <a:pt x="138967" y="194168"/>
                    </a:lnTo>
                    <a:lnTo>
                      <a:pt x="138967" y="242847"/>
                    </a:lnTo>
                    <a:lnTo>
                      <a:pt x="166399" y="251531"/>
                    </a:lnTo>
                    <a:cubicBezTo>
                      <a:pt x="169276" y="252303"/>
                      <a:pt x="171867" y="253674"/>
                      <a:pt x="174172" y="255645"/>
                    </a:cubicBezTo>
                    <a:cubicBezTo>
                      <a:pt x="176477" y="257616"/>
                      <a:pt x="177696" y="260359"/>
                      <a:pt x="177829" y="263873"/>
                    </a:cubicBezTo>
                    <a:cubicBezTo>
                      <a:pt x="177696" y="267229"/>
                      <a:pt x="176477" y="270058"/>
                      <a:pt x="174172" y="272357"/>
                    </a:cubicBezTo>
                    <a:cubicBezTo>
                      <a:pt x="171867" y="274657"/>
                      <a:pt x="169276" y="275486"/>
                      <a:pt x="166399" y="274843"/>
                    </a:cubicBezTo>
                    <a:lnTo>
                      <a:pt x="11666" y="230049"/>
                    </a:lnTo>
                    <a:cubicBezTo>
                      <a:pt x="8480" y="229220"/>
                      <a:pt x="5765" y="227963"/>
                      <a:pt x="3522" y="226278"/>
                    </a:cubicBezTo>
                    <a:cubicBezTo>
                      <a:pt x="1279" y="224592"/>
                      <a:pt x="107" y="221964"/>
                      <a:pt x="7" y="218393"/>
                    </a:cubicBezTo>
                    <a:cubicBezTo>
                      <a:pt x="121" y="214698"/>
                      <a:pt x="1322" y="211975"/>
                      <a:pt x="3608" y="210223"/>
                    </a:cubicBezTo>
                    <a:cubicBezTo>
                      <a:pt x="5894" y="208471"/>
                      <a:pt x="8580" y="207233"/>
                      <a:pt x="11666" y="206509"/>
                    </a:cubicBezTo>
                    <a:close/>
                    <a:moveTo>
                      <a:pt x="26727" y="18"/>
                    </a:moveTo>
                    <a:lnTo>
                      <a:pt x="73614" y="18"/>
                    </a:lnTo>
                    <a:cubicBezTo>
                      <a:pt x="77689" y="-87"/>
                      <a:pt x="81363" y="294"/>
                      <a:pt x="84636" y="1159"/>
                    </a:cubicBezTo>
                    <a:cubicBezTo>
                      <a:pt x="87910" y="2025"/>
                      <a:pt x="91011" y="4004"/>
                      <a:pt x="93941" y="7095"/>
                    </a:cubicBezTo>
                    <a:cubicBezTo>
                      <a:pt x="96505" y="9892"/>
                      <a:pt x="98227" y="12746"/>
                      <a:pt x="99107" y="15658"/>
                    </a:cubicBezTo>
                    <a:cubicBezTo>
                      <a:pt x="99987" y="18569"/>
                      <a:pt x="100396" y="21881"/>
                      <a:pt x="100334" y="25593"/>
                    </a:cubicBezTo>
                    <a:lnTo>
                      <a:pt x="100334" y="90086"/>
                    </a:lnTo>
                    <a:lnTo>
                      <a:pt x="154998" y="90086"/>
                    </a:lnTo>
                    <a:lnTo>
                      <a:pt x="154998" y="11433"/>
                    </a:lnTo>
                    <a:cubicBezTo>
                      <a:pt x="154960" y="8361"/>
                      <a:pt x="155835" y="5716"/>
                      <a:pt x="157624" y="3500"/>
                    </a:cubicBezTo>
                    <a:cubicBezTo>
                      <a:pt x="159412" y="1283"/>
                      <a:pt x="162342" y="122"/>
                      <a:pt x="166414" y="18"/>
                    </a:cubicBezTo>
                    <a:cubicBezTo>
                      <a:pt x="170485" y="122"/>
                      <a:pt x="173415" y="1283"/>
                      <a:pt x="175204" y="3500"/>
                    </a:cubicBezTo>
                    <a:cubicBezTo>
                      <a:pt x="176992" y="5716"/>
                      <a:pt x="177867" y="8361"/>
                      <a:pt x="177829" y="11433"/>
                    </a:cubicBezTo>
                    <a:lnTo>
                      <a:pt x="177829" y="112918"/>
                    </a:lnTo>
                    <a:lnTo>
                      <a:pt x="103308" y="112918"/>
                    </a:lnTo>
                    <a:cubicBezTo>
                      <a:pt x="86141" y="112880"/>
                      <a:pt x="77540" y="104279"/>
                      <a:pt x="77503" y="87113"/>
                    </a:cubicBezTo>
                    <a:lnTo>
                      <a:pt x="77503" y="22849"/>
                    </a:lnTo>
                    <a:lnTo>
                      <a:pt x="22839" y="22849"/>
                    </a:lnTo>
                    <a:lnTo>
                      <a:pt x="22839" y="101502"/>
                    </a:lnTo>
                    <a:cubicBezTo>
                      <a:pt x="22877" y="104575"/>
                      <a:pt x="22001" y="107219"/>
                      <a:pt x="20213" y="109436"/>
                    </a:cubicBezTo>
                    <a:cubicBezTo>
                      <a:pt x="18424" y="111652"/>
                      <a:pt x="15494" y="112813"/>
                      <a:pt x="11423" y="112918"/>
                    </a:cubicBezTo>
                    <a:cubicBezTo>
                      <a:pt x="7351" y="112813"/>
                      <a:pt x="4421" y="111652"/>
                      <a:pt x="2633" y="109436"/>
                    </a:cubicBezTo>
                    <a:cubicBezTo>
                      <a:pt x="844" y="107219"/>
                      <a:pt x="-31" y="104575"/>
                      <a:pt x="7" y="101502"/>
                    </a:cubicBezTo>
                    <a:lnTo>
                      <a:pt x="7" y="25593"/>
                    </a:lnTo>
                    <a:cubicBezTo>
                      <a:pt x="-55" y="21881"/>
                      <a:pt x="354" y="18569"/>
                      <a:pt x="1234" y="15658"/>
                    </a:cubicBezTo>
                    <a:cubicBezTo>
                      <a:pt x="2114" y="12746"/>
                      <a:pt x="3836" y="9892"/>
                      <a:pt x="6400" y="7095"/>
                    </a:cubicBezTo>
                    <a:cubicBezTo>
                      <a:pt x="9330" y="4004"/>
                      <a:pt x="12431" y="2025"/>
                      <a:pt x="15705" y="1159"/>
                    </a:cubicBezTo>
                    <a:cubicBezTo>
                      <a:pt x="18978" y="294"/>
                      <a:pt x="22652" y="-87"/>
                      <a:pt x="26727" y="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0" name="Freeform: Shape 69"/>
              <p:cNvSpPr/>
              <p:nvPr/>
            </p:nvSpPr>
            <p:spPr>
              <a:xfrm>
                <a:off x="3382475" y="2185808"/>
                <a:ext cx="177825" cy="275041"/>
              </a:xfrm>
              <a:custGeom>
                <a:avLst/>
                <a:gdLst/>
                <a:ahLst/>
                <a:cxnLst/>
                <a:rect l="l" t="t" r="r" b="b"/>
                <a:pathLst>
                  <a:path w="177825" h="275041">
                    <a:moveTo>
                      <a:pt x="116131" y="200555"/>
                    </a:moveTo>
                    <a:lnTo>
                      <a:pt x="54180" y="218153"/>
                    </a:lnTo>
                    <a:lnTo>
                      <a:pt x="54180" y="218610"/>
                    </a:lnTo>
                    <a:lnTo>
                      <a:pt x="116131" y="236436"/>
                    </a:lnTo>
                    <a:close/>
                    <a:moveTo>
                      <a:pt x="166394" y="162389"/>
                    </a:moveTo>
                    <a:cubicBezTo>
                      <a:pt x="169271" y="161745"/>
                      <a:pt x="171862" y="162574"/>
                      <a:pt x="174167" y="164874"/>
                    </a:cubicBezTo>
                    <a:cubicBezTo>
                      <a:pt x="176472" y="167173"/>
                      <a:pt x="177691" y="170002"/>
                      <a:pt x="177824" y="173359"/>
                    </a:cubicBezTo>
                    <a:cubicBezTo>
                      <a:pt x="177691" y="176872"/>
                      <a:pt x="176472" y="179615"/>
                      <a:pt x="174167" y="181586"/>
                    </a:cubicBezTo>
                    <a:cubicBezTo>
                      <a:pt x="171862" y="183557"/>
                      <a:pt x="169271" y="184928"/>
                      <a:pt x="166394" y="185700"/>
                    </a:cubicBezTo>
                    <a:lnTo>
                      <a:pt x="138962" y="194156"/>
                    </a:lnTo>
                    <a:lnTo>
                      <a:pt x="138962" y="242835"/>
                    </a:lnTo>
                    <a:lnTo>
                      <a:pt x="166394" y="251519"/>
                    </a:lnTo>
                    <a:cubicBezTo>
                      <a:pt x="169271" y="252291"/>
                      <a:pt x="171862" y="253662"/>
                      <a:pt x="174167" y="255633"/>
                    </a:cubicBezTo>
                    <a:cubicBezTo>
                      <a:pt x="176472" y="257604"/>
                      <a:pt x="177691" y="260347"/>
                      <a:pt x="177824" y="263861"/>
                    </a:cubicBezTo>
                    <a:cubicBezTo>
                      <a:pt x="177691" y="267217"/>
                      <a:pt x="176472" y="270046"/>
                      <a:pt x="174167" y="272345"/>
                    </a:cubicBezTo>
                    <a:cubicBezTo>
                      <a:pt x="171862" y="274645"/>
                      <a:pt x="169271" y="275474"/>
                      <a:pt x="166394" y="274831"/>
                    </a:cubicBezTo>
                    <a:lnTo>
                      <a:pt x="11661" y="230037"/>
                    </a:lnTo>
                    <a:cubicBezTo>
                      <a:pt x="8475" y="229208"/>
                      <a:pt x="5760" y="227951"/>
                      <a:pt x="3517" y="226266"/>
                    </a:cubicBezTo>
                    <a:cubicBezTo>
                      <a:pt x="1274" y="224580"/>
                      <a:pt x="102" y="221952"/>
                      <a:pt x="2" y="218381"/>
                    </a:cubicBezTo>
                    <a:cubicBezTo>
                      <a:pt x="116" y="214686"/>
                      <a:pt x="1317" y="211963"/>
                      <a:pt x="3603" y="210211"/>
                    </a:cubicBezTo>
                    <a:cubicBezTo>
                      <a:pt x="5889" y="208459"/>
                      <a:pt x="8575" y="207221"/>
                      <a:pt x="11661" y="206497"/>
                    </a:cubicBezTo>
                    <a:close/>
                    <a:moveTo>
                      <a:pt x="22834" y="6"/>
                    </a:moveTo>
                    <a:lnTo>
                      <a:pt x="66748" y="6"/>
                    </a:lnTo>
                    <a:cubicBezTo>
                      <a:pt x="71274" y="-66"/>
                      <a:pt x="75313" y="534"/>
                      <a:pt x="78864" y="1804"/>
                    </a:cubicBezTo>
                    <a:cubicBezTo>
                      <a:pt x="82415" y="3074"/>
                      <a:pt x="85765" y="5442"/>
                      <a:pt x="88913" y="8910"/>
                    </a:cubicBezTo>
                    <a:cubicBezTo>
                      <a:pt x="92062" y="5442"/>
                      <a:pt x="95412" y="3074"/>
                      <a:pt x="98963" y="1804"/>
                    </a:cubicBezTo>
                    <a:cubicBezTo>
                      <a:pt x="102514" y="534"/>
                      <a:pt x="106552" y="-66"/>
                      <a:pt x="111079" y="6"/>
                    </a:cubicBezTo>
                    <a:lnTo>
                      <a:pt x="154993" y="6"/>
                    </a:lnTo>
                    <a:cubicBezTo>
                      <a:pt x="161638" y="144"/>
                      <a:pt x="167070" y="2322"/>
                      <a:pt x="171289" y="6541"/>
                    </a:cubicBezTo>
                    <a:cubicBezTo>
                      <a:pt x="175508" y="10760"/>
                      <a:pt x="177686" y="16192"/>
                      <a:pt x="177824" y="22837"/>
                    </a:cubicBezTo>
                    <a:lnTo>
                      <a:pt x="177824" y="101476"/>
                    </a:lnTo>
                    <a:cubicBezTo>
                      <a:pt x="177862" y="104552"/>
                      <a:pt x="176987" y="107200"/>
                      <a:pt x="175199" y="109419"/>
                    </a:cubicBezTo>
                    <a:cubicBezTo>
                      <a:pt x="173410" y="111639"/>
                      <a:pt x="170480" y="112801"/>
                      <a:pt x="166409" y="112906"/>
                    </a:cubicBezTo>
                    <a:cubicBezTo>
                      <a:pt x="162337" y="112801"/>
                      <a:pt x="159407" y="111639"/>
                      <a:pt x="157619" y="109419"/>
                    </a:cubicBezTo>
                    <a:cubicBezTo>
                      <a:pt x="155830" y="107200"/>
                      <a:pt x="154955" y="104552"/>
                      <a:pt x="154993" y="101476"/>
                    </a:cubicBezTo>
                    <a:lnTo>
                      <a:pt x="154993" y="22837"/>
                    </a:lnTo>
                    <a:lnTo>
                      <a:pt x="117026" y="22837"/>
                    </a:lnTo>
                    <a:cubicBezTo>
                      <a:pt x="110726" y="22913"/>
                      <a:pt x="106343" y="24018"/>
                      <a:pt x="103874" y="26152"/>
                    </a:cubicBezTo>
                    <a:cubicBezTo>
                      <a:pt x="101406" y="28285"/>
                      <a:pt x="100224" y="30991"/>
                      <a:pt x="100329" y="34267"/>
                    </a:cubicBezTo>
                    <a:lnTo>
                      <a:pt x="100329" y="79073"/>
                    </a:lnTo>
                    <a:cubicBezTo>
                      <a:pt x="100367" y="82149"/>
                      <a:pt x="99492" y="84797"/>
                      <a:pt x="97703" y="87017"/>
                    </a:cubicBezTo>
                    <a:cubicBezTo>
                      <a:pt x="95915" y="89236"/>
                      <a:pt x="92985" y="90398"/>
                      <a:pt x="88913" y="90503"/>
                    </a:cubicBezTo>
                    <a:cubicBezTo>
                      <a:pt x="84842" y="90398"/>
                      <a:pt x="81912" y="89236"/>
                      <a:pt x="80123" y="87017"/>
                    </a:cubicBezTo>
                    <a:cubicBezTo>
                      <a:pt x="78335" y="84797"/>
                      <a:pt x="77459" y="82149"/>
                      <a:pt x="77498" y="79073"/>
                    </a:cubicBezTo>
                    <a:lnTo>
                      <a:pt x="77498" y="34267"/>
                    </a:lnTo>
                    <a:cubicBezTo>
                      <a:pt x="77602" y="30991"/>
                      <a:pt x="76421" y="28285"/>
                      <a:pt x="73952" y="26152"/>
                    </a:cubicBezTo>
                    <a:cubicBezTo>
                      <a:pt x="71484" y="24018"/>
                      <a:pt x="67100" y="22913"/>
                      <a:pt x="60801" y="22837"/>
                    </a:cubicBezTo>
                    <a:lnTo>
                      <a:pt x="22834" y="22837"/>
                    </a:lnTo>
                    <a:lnTo>
                      <a:pt x="22834" y="101476"/>
                    </a:lnTo>
                    <a:cubicBezTo>
                      <a:pt x="22872" y="104552"/>
                      <a:pt x="21996" y="107200"/>
                      <a:pt x="20208" y="109419"/>
                    </a:cubicBezTo>
                    <a:cubicBezTo>
                      <a:pt x="18419" y="111639"/>
                      <a:pt x="15489" y="112801"/>
                      <a:pt x="11418" y="112906"/>
                    </a:cubicBezTo>
                    <a:cubicBezTo>
                      <a:pt x="7346" y="112801"/>
                      <a:pt x="4416" y="111639"/>
                      <a:pt x="2628" y="109419"/>
                    </a:cubicBezTo>
                    <a:cubicBezTo>
                      <a:pt x="839" y="107200"/>
                      <a:pt x="-36" y="104552"/>
                      <a:pt x="2" y="101476"/>
                    </a:cubicBezTo>
                    <a:lnTo>
                      <a:pt x="2" y="22837"/>
                    </a:lnTo>
                    <a:cubicBezTo>
                      <a:pt x="140" y="16192"/>
                      <a:pt x="2319" y="10760"/>
                      <a:pt x="6538" y="6541"/>
                    </a:cubicBezTo>
                    <a:cubicBezTo>
                      <a:pt x="10757" y="2322"/>
                      <a:pt x="16189" y="144"/>
                      <a:pt x="22834" y="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1" name="Freeform: Shape 70"/>
              <p:cNvSpPr/>
              <p:nvPr/>
            </p:nvSpPr>
            <p:spPr>
              <a:xfrm>
                <a:off x="3382473" y="4844715"/>
                <a:ext cx="177822" cy="275035"/>
              </a:xfrm>
              <a:custGeom>
                <a:avLst/>
                <a:gdLst/>
                <a:ahLst/>
                <a:cxnLst/>
                <a:rect l="l" t="t" r="r" b="b"/>
                <a:pathLst>
                  <a:path w="177822" h="275035">
                    <a:moveTo>
                      <a:pt x="116129" y="200549"/>
                    </a:moveTo>
                    <a:lnTo>
                      <a:pt x="54178" y="218147"/>
                    </a:lnTo>
                    <a:lnTo>
                      <a:pt x="54178" y="218604"/>
                    </a:lnTo>
                    <a:lnTo>
                      <a:pt x="116129" y="236430"/>
                    </a:lnTo>
                    <a:close/>
                    <a:moveTo>
                      <a:pt x="166392" y="162383"/>
                    </a:moveTo>
                    <a:cubicBezTo>
                      <a:pt x="169269" y="161739"/>
                      <a:pt x="171860" y="162568"/>
                      <a:pt x="174165" y="164868"/>
                    </a:cubicBezTo>
                    <a:cubicBezTo>
                      <a:pt x="176470" y="167168"/>
                      <a:pt x="177689" y="169996"/>
                      <a:pt x="177822" y="173353"/>
                    </a:cubicBezTo>
                    <a:cubicBezTo>
                      <a:pt x="177689" y="176866"/>
                      <a:pt x="176470" y="179609"/>
                      <a:pt x="174165" y="181580"/>
                    </a:cubicBezTo>
                    <a:cubicBezTo>
                      <a:pt x="171860" y="183551"/>
                      <a:pt x="169269" y="184923"/>
                      <a:pt x="166392" y="185694"/>
                    </a:cubicBezTo>
                    <a:lnTo>
                      <a:pt x="138960" y="194150"/>
                    </a:lnTo>
                    <a:lnTo>
                      <a:pt x="138960" y="242829"/>
                    </a:lnTo>
                    <a:lnTo>
                      <a:pt x="166392" y="251514"/>
                    </a:lnTo>
                    <a:cubicBezTo>
                      <a:pt x="169269" y="252285"/>
                      <a:pt x="171860" y="253656"/>
                      <a:pt x="174165" y="255627"/>
                    </a:cubicBezTo>
                    <a:cubicBezTo>
                      <a:pt x="176470" y="257598"/>
                      <a:pt x="177689" y="260341"/>
                      <a:pt x="177822" y="263855"/>
                    </a:cubicBezTo>
                    <a:cubicBezTo>
                      <a:pt x="177689" y="267211"/>
                      <a:pt x="176470" y="270040"/>
                      <a:pt x="174165" y="272339"/>
                    </a:cubicBezTo>
                    <a:cubicBezTo>
                      <a:pt x="171860" y="274639"/>
                      <a:pt x="169269" y="275468"/>
                      <a:pt x="166392" y="274825"/>
                    </a:cubicBezTo>
                    <a:lnTo>
                      <a:pt x="11659" y="230031"/>
                    </a:lnTo>
                    <a:cubicBezTo>
                      <a:pt x="8473" y="229202"/>
                      <a:pt x="5758" y="227945"/>
                      <a:pt x="3515" y="226260"/>
                    </a:cubicBezTo>
                    <a:cubicBezTo>
                      <a:pt x="1272" y="224574"/>
                      <a:pt x="100" y="221946"/>
                      <a:pt x="0" y="218375"/>
                    </a:cubicBezTo>
                    <a:cubicBezTo>
                      <a:pt x="114" y="214680"/>
                      <a:pt x="1315" y="211957"/>
                      <a:pt x="3601" y="210205"/>
                    </a:cubicBezTo>
                    <a:cubicBezTo>
                      <a:pt x="5887" y="208453"/>
                      <a:pt x="8573" y="207215"/>
                      <a:pt x="11659" y="206491"/>
                    </a:cubicBezTo>
                    <a:close/>
                    <a:moveTo>
                      <a:pt x="22832" y="22831"/>
                    </a:moveTo>
                    <a:lnTo>
                      <a:pt x="22832" y="90068"/>
                    </a:lnTo>
                    <a:lnTo>
                      <a:pt x="154991" y="90068"/>
                    </a:lnTo>
                    <a:lnTo>
                      <a:pt x="154991" y="22831"/>
                    </a:lnTo>
                    <a:close/>
                    <a:moveTo>
                      <a:pt x="22832" y="0"/>
                    </a:moveTo>
                    <a:lnTo>
                      <a:pt x="154991" y="0"/>
                    </a:lnTo>
                    <a:cubicBezTo>
                      <a:pt x="161536" y="138"/>
                      <a:pt x="166939" y="2316"/>
                      <a:pt x="171201" y="6535"/>
                    </a:cubicBezTo>
                    <a:cubicBezTo>
                      <a:pt x="175463" y="10754"/>
                      <a:pt x="177670" y="16186"/>
                      <a:pt x="177822" y="22831"/>
                    </a:cubicBezTo>
                    <a:lnTo>
                      <a:pt x="177822" y="90068"/>
                    </a:lnTo>
                    <a:cubicBezTo>
                      <a:pt x="177670" y="96713"/>
                      <a:pt x="175463" y="102145"/>
                      <a:pt x="171201" y="106364"/>
                    </a:cubicBezTo>
                    <a:cubicBezTo>
                      <a:pt x="166939" y="110583"/>
                      <a:pt x="161536" y="112762"/>
                      <a:pt x="154991" y="112900"/>
                    </a:cubicBezTo>
                    <a:lnTo>
                      <a:pt x="22832" y="112900"/>
                    </a:lnTo>
                    <a:cubicBezTo>
                      <a:pt x="16386" y="112733"/>
                      <a:pt x="11012" y="110498"/>
                      <a:pt x="6707" y="106193"/>
                    </a:cubicBezTo>
                    <a:cubicBezTo>
                      <a:pt x="2402" y="101888"/>
                      <a:pt x="167" y="96513"/>
                      <a:pt x="0" y="90068"/>
                    </a:cubicBezTo>
                    <a:lnTo>
                      <a:pt x="0" y="22831"/>
                    </a:lnTo>
                    <a:cubicBezTo>
                      <a:pt x="167" y="16386"/>
                      <a:pt x="2402" y="11011"/>
                      <a:pt x="6707" y="6707"/>
                    </a:cubicBezTo>
                    <a:cubicBezTo>
                      <a:pt x="11012" y="2402"/>
                      <a:pt x="16386" y="166"/>
                      <a:pt x="22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2" name="Freeform: Shape 71"/>
              <p:cNvSpPr/>
              <p:nvPr/>
            </p:nvSpPr>
            <p:spPr>
              <a:xfrm rot="5400000">
                <a:off x="4806045"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3" name="Freeform: Shape 72"/>
              <p:cNvSpPr/>
              <p:nvPr/>
            </p:nvSpPr>
            <p:spPr>
              <a:xfrm rot="5400000">
                <a:off x="3760354" y="5024032"/>
                <a:ext cx="124935" cy="923110"/>
              </a:xfrm>
              <a:custGeom>
                <a:avLst/>
                <a:gdLst/>
                <a:ahLst/>
                <a:cxnLst/>
                <a:rect l="l" t="t" r="r" b="b"/>
                <a:pathLst>
                  <a:path w="124935" h="923110">
                    <a:moveTo>
                      <a:pt x="111617" y="271428"/>
                    </a:moveTo>
                    <a:lnTo>
                      <a:pt x="111617" y="175433"/>
                    </a:lnTo>
                    <a:lnTo>
                      <a:pt x="124935" y="175433"/>
                    </a:lnTo>
                    <a:lnTo>
                      <a:pt x="124935" y="271428"/>
                    </a:lnTo>
                    <a:close/>
                    <a:moveTo>
                      <a:pt x="111617" y="652428"/>
                    </a:moveTo>
                    <a:lnTo>
                      <a:pt x="111617" y="556433"/>
                    </a:lnTo>
                    <a:lnTo>
                      <a:pt x="124935" y="556433"/>
                    </a:lnTo>
                    <a:lnTo>
                      <a:pt x="124935" y="652428"/>
                    </a:lnTo>
                    <a:close/>
                    <a:moveTo>
                      <a:pt x="3" y="59201"/>
                    </a:moveTo>
                    <a:cubicBezTo>
                      <a:pt x="14" y="56826"/>
                      <a:pt x="592" y="55116"/>
                      <a:pt x="1736" y="54073"/>
                    </a:cubicBezTo>
                    <a:cubicBezTo>
                      <a:pt x="2881" y="53030"/>
                      <a:pt x="4526" y="52519"/>
                      <a:pt x="6670" y="52542"/>
                    </a:cubicBezTo>
                    <a:lnTo>
                      <a:pt x="28002" y="52542"/>
                    </a:lnTo>
                    <a:lnTo>
                      <a:pt x="78933" y="32931"/>
                    </a:lnTo>
                    <a:lnTo>
                      <a:pt x="28002" y="13320"/>
                    </a:lnTo>
                    <a:lnTo>
                      <a:pt x="6670" y="13320"/>
                    </a:lnTo>
                    <a:cubicBezTo>
                      <a:pt x="4526" y="13342"/>
                      <a:pt x="2881" y="12832"/>
                      <a:pt x="1736" y="11788"/>
                    </a:cubicBezTo>
                    <a:cubicBezTo>
                      <a:pt x="592" y="10745"/>
                      <a:pt x="14" y="9036"/>
                      <a:pt x="3" y="6661"/>
                    </a:cubicBezTo>
                    <a:cubicBezTo>
                      <a:pt x="14" y="4286"/>
                      <a:pt x="592" y="2577"/>
                      <a:pt x="1736" y="1533"/>
                    </a:cubicBezTo>
                    <a:cubicBezTo>
                      <a:pt x="2881" y="490"/>
                      <a:pt x="4526" y="-20"/>
                      <a:pt x="6670" y="2"/>
                    </a:cubicBezTo>
                    <a:lnTo>
                      <a:pt x="27736" y="2"/>
                    </a:lnTo>
                    <a:cubicBezTo>
                      <a:pt x="28611" y="-7"/>
                      <a:pt x="29494" y="43"/>
                      <a:pt x="30386" y="152"/>
                    </a:cubicBezTo>
                    <a:cubicBezTo>
                      <a:pt x="31277" y="260"/>
                      <a:pt x="32127" y="476"/>
                      <a:pt x="32935" y="801"/>
                    </a:cubicBezTo>
                    <a:lnTo>
                      <a:pt x="97866" y="26260"/>
                    </a:lnTo>
                    <a:cubicBezTo>
                      <a:pt x="99569" y="26863"/>
                      <a:pt x="100963" y="27625"/>
                      <a:pt x="102049" y="28545"/>
                    </a:cubicBezTo>
                    <a:cubicBezTo>
                      <a:pt x="103135" y="29465"/>
                      <a:pt x="103696" y="30927"/>
                      <a:pt x="103732" y="32931"/>
                    </a:cubicBezTo>
                    <a:cubicBezTo>
                      <a:pt x="103696" y="34935"/>
                      <a:pt x="103135" y="36397"/>
                      <a:pt x="102049" y="37316"/>
                    </a:cubicBezTo>
                    <a:cubicBezTo>
                      <a:pt x="100963" y="38236"/>
                      <a:pt x="99569" y="38998"/>
                      <a:pt x="97866" y="39601"/>
                    </a:cubicBezTo>
                    <a:lnTo>
                      <a:pt x="32935" y="65061"/>
                    </a:lnTo>
                    <a:cubicBezTo>
                      <a:pt x="32127" y="65385"/>
                      <a:pt x="31277" y="65602"/>
                      <a:pt x="30386" y="65710"/>
                    </a:cubicBezTo>
                    <a:cubicBezTo>
                      <a:pt x="29494" y="65818"/>
                      <a:pt x="28611" y="65868"/>
                      <a:pt x="27736" y="65860"/>
                    </a:cubicBezTo>
                    <a:lnTo>
                      <a:pt x="6670" y="65860"/>
                    </a:lnTo>
                    <a:cubicBezTo>
                      <a:pt x="4526" y="65882"/>
                      <a:pt x="2881" y="65372"/>
                      <a:pt x="1736" y="64328"/>
                    </a:cubicBezTo>
                    <a:cubicBezTo>
                      <a:pt x="592" y="63285"/>
                      <a:pt x="14" y="61576"/>
                      <a:pt x="3" y="59201"/>
                    </a:cubicBezTo>
                    <a:close/>
                    <a:moveTo>
                      <a:pt x="3" y="147908"/>
                    </a:moveTo>
                    <a:lnTo>
                      <a:pt x="3" y="101911"/>
                    </a:lnTo>
                    <a:cubicBezTo>
                      <a:pt x="-19" y="100118"/>
                      <a:pt x="491" y="98576"/>
                      <a:pt x="1534" y="97283"/>
                    </a:cubicBezTo>
                    <a:cubicBezTo>
                      <a:pt x="2578" y="95990"/>
                      <a:pt x="4287" y="95313"/>
                      <a:pt x="6662" y="95252"/>
                    </a:cubicBezTo>
                    <a:cubicBezTo>
                      <a:pt x="9037" y="95313"/>
                      <a:pt x="10746" y="95990"/>
                      <a:pt x="11790" y="97283"/>
                    </a:cubicBezTo>
                    <a:cubicBezTo>
                      <a:pt x="12833" y="98576"/>
                      <a:pt x="13343" y="100118"/>
                      <a:pt x="13321" y="101911"/>
                    </a:cubicBezTo>
                    <a:lnTo>
                      <a:pt x="13321" y="134590"/>
                    </a:lnTo>
                    <a:lnTo>
                      <a:pt x="45208" y="134590"/>
                    </a:lnTo>
                    <a:lnTo>
                      <a:pt x="45208" y="110038"/>
                    </a:lnTo>
                    <a:cubicBezTo>
                      <a:pt x="45172" y="107928"/>
                      <a:pt x="45411" y="106018"/>
                      <a:pt x="45924" y="104308"/>
                    </a:cubicBezTo>
                    <a:cubicBezTo>
                      <a:pt x="46438" y="102599"/>
                      <a:pt x="47442" y="100956"/>
                      <a:pt x="48938" y="99380"/>
                    </a:cubicBezTo>
                    <a:cubicBezTo>
                      <a:pt x="50633" y="97577"/>
                      <a:pt x="52370" y="96422"/>
                      <a:pt x="54149" y="95917"/>
                    </a:cubicBezTo>
                    <a:cubicBezTo>
                      <a:pt x="55928" y="95412"/>
                      <a:pt x="57965" y="95191"/>
                      <a:pt x="60261" y="95252"/>
                    </a:cubicBezTo>
                    <a:lnTo>
                      <a:pt x="88813" y="95252"/>
                    </a:lnTo>
                    <a:cubicBezTo>
                      <a:pt x="90845" y="95210"/>
                      <a:pt x="92678" y="95393"/>
                      <a:pt x="94309" y="95801"/>
                    </a:cubicBezTo>
                    <a:cubicBezTo>
                      <a:pt x="95941" y="96209"/>
                      <a:pt x="97573" y="97091"/>
                      <a:pt x="99204" y="98448"/>
                    </a:cubicBezTo>
                    <a:cubicBezTo>
                      <a:pt x="101141" y="100088"/>
                      <a:pt x="102395" y="101836"/>
                      <a:pt x="102967" y="103692"/>
                    </a:cubicBezTo>
                    <a:cubicBezTo>
                      <a:pt x="103538" y="105549"/>
                      <a:pt x="103793" y="107664"/>
                      <a:pt x="103732" y="110038"/>
                    </a:cubicBezTo>
                    <a:lnTo>
                      <a:pt x="103732" y="139651"/>
                    </a:lnTo>
                    <a:cubicBezTo>
                      <a:pt x="103724" y="141324"/>
                      <a:pt x="103508" y="142806"/>
                      <a:pt x="103083" y="144096"/>
                    </a:cubicBezTo>
                    <a:cubicBezTo>
                      <a:pt x="102659" y="145386"/>
                      <a:pt x="102076" y="146835"/>
                      <a:pt x="101335" y="148442"/>
                    </a:cubicBezTo>
                    <a:lnTo>
                      <a:pt x="99071" y="153509"/>
                    </a:lnTo>
                    <a:cubicBezTo>
                      <a:pt x="98352" y="155401"/>
                      <a:pt x="97492" y="157118"/>
                      <a:pt x="96491" y="158659"/>
                    </a:cubicBezTo>
                    <a:cubicBezTo>
                      <a:pt x="95489" y="160201"/>
                      <a:pt x="93863" y="161018"/>
                      <a:pt x="91613" y="161110"/>
                    </a:cubicBezTo>
                    <a:cubicBezTo>
                      <a:pt x="89818" y="161060"/>
                      <a:pt x="88273" y="160426"/>
                      <a:pt x="86978" y="159210"/>
                    </a:cubicBezTo>
                    <a:cubicBezTo>
                      <a:pt x="85683" y="157993"/>
                      <a:pt x="85005" y="156493"/>
                      <a:pt x="84944" y="154709"/>
                    </a:cubicBezTo>
                    <a:cubicBezTo>
                      <a:pt x="84947" y="153923"/>
                      <a:pt x="85041" y="153195"/>
                      <a:pt x="85227" y="152525"/>
                    </a:cubicBezTo>
                    <a:cubicBezTo>
                      <a:pt x="85414" y="151856"/>
                      <a:pt x="85675" y="151161"/>
                      <a:pt x="86011" y="150442"/>
                    </a:cubicBezTo>
                    <a:lnTo>
                      <a:pt x="87746" y="146443"/>
                    </a:lnTo>
                    <a:cubicBezTo>
                      <a:pt x="88207" y="145466"/>
                      <a:pt x="88752" y="144323"/>
                      <a:pt x="89380" y="143014"/>
                    </a:cubicBezTo>
                    <a:cubicBezTo>
                      <a:pt x="90008" y="141704"/>
                      <a:pt x="90353" y="140494"/>
                      <a:pt x="90414" y="139384"/>
                    </a:cubicBezTo>
                    <a:lnTo>
                      <a:pt x="90414" y="108570"/>
                    </a:lnTo>
                    <a:lnTo>
                      <a:pt x="58527" y="108570"/>
                    </a:lnTo>
                    <a:lnTo>
                      <a:pt x="58527" y="147908"/>
                    </a:lnTo>
                    <a:close/>
                    <a:moveTo>
                      <a:pt x="3" y="315089"/>
                    </a:moveTo>
                    <a:lnTo>
                      <a:pt x="3" y="292419"/>
                    </a:lnTo>
                    <a:cubicBezTo>
                      <a:pt x="-36" y="290858"/>
                      <a:pt x="441" y="289380"/>
                      <a:pt x="1435" y="287985"/>
                    </a:cubicBezTo>
                    <a:cubicBezTo>
                      <a:pt x="2428" y="286591"/>
                      <a:pt x="4170" y="285846"/>
                      <a:pt x="6662" y="285752"/>
                    </a:cubicBezTo>
                    <a:cubicBezTo>
                      <a:pt x="9037" y="285838"/>
                      <a:pt x="10746" y="286566"/>
                      <a:pt x="11790" y="287935"/>
                    </a:cubicBezTo>
                    <a:cubicBezTo>
                      <a:pt x="12833" y="289305"/>
                      <a:pt x="13343" y="290799"/>
                      <a:pt x="13321" y="292419"/>
                    </a:cubicBezTo>
                    <a:lnTo>
                      <a:pt x="13321" y="314688"/>
                    </a:lnTo>
                    <a:cubicBezTo>
                      <a:pt x="13238" y="317422"/>
                      <a:pt x="13538" y="319356"/>
                      <a:pt x="14222" y="320489"/>
                    </a:cubicBezTo>
                    <a:cubicBezTo>
                      <a:pt x="14905" y="321623"/>
                      <a:pt x="16472" y="322756"/>
                      <a:pt x="18923" y="323890"/>
                    </a:cubicBezTo>
                    <a:lnTo>
                      <a:pt x="42131" y="335491"/>
                    </a:lnTo>
                    <a:cubicBezTo>
                      <a:pt x="43871" y="336366"/>
                      <a:pt x="45493" y="337050"/>
                      <a:pt x="46999" y="337541"/>
                    </a:cubicBezTo>
                    <a:cubicBezTo>
                      <a:pt x="48505" y="338033"/>
                      <a:pt x="50262" y="338283"/>
                      <a:pt x="52268" y="338291"/>
                    </a:cubicBezTo>
                    <a:cubicBezTo>
                      <a:pt x="54085" y="338275"/>
                      <a:pt x="55686" y="338008"/>
                      <a:pt x="57069" y="337491"/>
                    </a:cubicBezTo>
                    <a:cubicBezTo>
                      <a:pt x="58453" y="336975"/>
                      <a:pt x="59920" y="336308"/>
                      <a:pt x="61471" y="335491"/>
                    </a:cubicBezTo>
                    <a:lnTo>
                      <a:pt x="84545" y="324156"/>
                    </a:lnTo>
                    <a:cubicBezTo>
                      <a:pt x="87182" y="322948"/>
                      <a:pt x="88844" y="321698"/>
                      <a:pt x="89530" y="320406"/>
                    </a:cubicBezTo>
                    <a:cubicBezTo>
                      <a:pt x="90217" y="319114"/>
                      <a:pt x="90511" y="317030"/>
                      <a:pt x="90414" y="314155"/>
                    </a:cubicBezTo>
                    <a:lnTo>
                      <a:pt x="90414" y="292419"/>
                    </a:lnTo>
                    <a:cubicBezTo>
                      <a:pt x="90375" y="290858"/>
                      <a:pt x="90852" y="289380"/>
                      <a:pt x="91846" y="287985"/>
                    </a:cubicBezTo>
                    <a:cubicBezTo>
                      <a:pt x="92839" y="286591"/>
                      <a:pt x="94582" y="285846"/>
                      <a:pt x="97073" y="285752"/>
                    </a:cubicBezTo>
                    <a:cubicBezTo>
                      <a:pt x="99448" y="285838"/>
                      <a:pt x="101158" y="286566"/>
                      <a:pt x="102201" y="287935"/>
                    </a:cubicBezTo>
                    <a:cubicBezTo>
                      <a:pt x="103244" y="289305"/>
                      <a:pt x="103755" y="290799"/>
                      <a:pt x="103732" y="292419"/>
                    </a:cubicBezTo>
                    <a:lnTo>
                      <a:pt x="103732" y="315755"/>
                    </a:lnTo>
                    <a:cubicBezTo>
                      <a:pt x="103746" y="320698"/>
                      <a:pt x="102720" y="324748"/>
                      <a:pt x="100653" y="327907"/>
                    </a:cubicBezTo>
                    <a:cubicBezTo>
                      <a:pt x="98585" y="331066"/>
                      <a:pt x="95395" y="333683"/>
                      <a:pt x="91080" y="335758"/>
                    </a:cubicBezTo>
                    <a:lnTo>
                      <a:pt x="66273" y="348014"/>
                    </a:lnTo>
                    <a:cubicBezTo>
                      <a:pt x="64030" y="349154"/>
                      <a:pt x="61779" y="350037"/>
                      <a:pt x="59520" y="350661"/>
                    </a:cubicBezTo>
                    <a:cubicBezTo>
                      <a:pt x="57261" y="351285"/>
                      <a:pt x="54844" y="351601"/>
                      <a:pt x="52268" y="351610"/>
                    </a:cubicBezTo>
                    <a:cubicBezTo>
                      <a:pt x="49417" y="351621"/>
                      <a:pt x="46883" y="351332"/>
                      <a:pt x="44665" y="350744"/>
                    </a:cubicBezTo>
                    <a:cubicBezTo>
                      <a:pt x="42448" y="350156"/>
                      <a:pt x="40047" y="349201"/>
                      <a:pt x="37463" y="347881"/>
                    </a:cubicBezTo>
                    <a:lnTo>
                      <a:pt x="12788" y="335624"/>
                    </a:lnTo>
                    <a:cubicBezTo>
                      <a:pt x="8235" y="333427"/>
                      <a:pt x="4956" y="330721"/>
                      <a:pt x="2949" y="327507"/>
                    </a:cubicBezTo>
                    <a:cubicBezTo>
                      <a:pt x="943" y="324293"/>
                      <a:pt x="-39" y="320153"/>
                      <a:pt x="3" y="315089"/>
                    </a:cubicBezTo>
                    <a:close/>
                    <a:moveTo>
                      <a:pt x="3" y="410339"/>
                    </a:moveTo>
                    <a:lnTo>
                      <a:pt x="3" y="387669"/>
                    </a:lnTo>
                    <a:cubicBezTo>
                      <a:pt x="-36" y="386108"/>
                      <a:pt x="441" y="384630"/>
                      <a:pt x="1435" y="383235"/>
                    </a:cubicBezTo>
                    <a:cubicBezTo>
                      <a:pt x="2428" y="381841"/>
                      <a:pt x="4170" y="381096"/>
                      <a:pt x="6662" y="381001"/>
                    </a:cubicBezTo>
                    <a:cubicBezTo>
                      <a:pt x="9037" y="381088"/>
                      <a:pt x="10746" y="381816"/>
                      <a:pt x="11790" y="383185"/>
                    </a:cubicBezTo>
                    <a:cubicBezTo>
                      <a:pt x="12833" y="384555"/>
                      <a:pt x="13343" y="386049"/>
                      <a:pt x="13321" y="387669"/>
                    </a:cubicBezTo>
                    <a:lnTo>
                      <a:pt x="13321" y="409939"/>
                    </a:lnTo>
                    <a:cubicBezTo>
                      <a:pt x="13238" y="412672"/>
                      <a:pt x="13538" y="414606"/>
                      <a:pt x="14222" y="415739"/>
                    </a:cubicBezTo>
                    <a:cubicBezTo>
                      <a:pt x="14905" y="416873"/>
                      <a:pt x="16472" y="418006"/>
                      <a:pt x="18923" y="419140"/>
                    </a:cubicBezTo>
                    <a:lnTo>
                      <a:pt x="42131" y="430741"/>
                    </a:lnTo>
                    <a:cubicBezTo>
                      <a:pt x="43871" y="431616"/>
                      <a:pt x="45493" y="432300"/>
                      <a:pt x="46999" y="432791"/>
                    </a:cubicBezTo>
                    <a:cubicBezTo>
                      <a:pt x="48505" y="433283"/>
                      <a:pt x="50262" y="433533"/>
                      <a:pt x="52268" y="433541"/>
                    </a:cubicBezTo>
                    <a:cubicBezTo>
                      <a:pt x="54085" y="433525"/>
                      <a:pt x="55686" y="433258"/>
                      <a:pt x="57069" y="432741"/>
                    </a:cubicBezTo>
                    <a:cubicBezTo>
                      <a:pt x="58453" y="432225"/>
                      <a:pt x="59920" y="431558"/>
                      <a:pt x="61471" y="430741"/>
                    </a:cubicBezTo>
                    <a:lnTo>
                      <a:pt x="84545" y="419406"/>
                    </a:lnTo>
                    <a:cubicBezTo>
                      <a:pt x="87182" y="418198"/>
                      <a:pt x="88844" y="416948"/>
                      <a:pt x="89530" y="415656"/>
                    </a:cubicBezTo>
                    <a:cubicBezTo>
                      <a:pt x="90217" y="414364"/>
                      <a:pt x="90511" y="412280"/>
                      <a:pt x="90414" y="409405"/>
                    </a:cubicBezTo>
                    <a:lnTo>
                      <a:pt x="90414" y="387669"/>
                    </a:lnTo>
                    <a:cubicBezTo>
                      <a:pt x="90375" y="386108"/>
                      <a:pt x="90852" y="384630"/>
                      <a:pt x="91846" y="383235"/>
                    </a:cubicBezTo>
                    <a:cubicBezTo>
                      <a:pt x="92839" y="381841"/>
                      <a:pt x="94582" y="381096"/>
                      <a:pt x="97073" y="381001"/>
                    </a:cubicBezTo>
                    <a:cubicBezTo>
                      <a:pt x="99448" y="381088"/>
                      <a:pt x="101158" y="381816"/>
                      <a:pt x="102201" y="383185"/>
                    </a:cubicBezTo>
                    <a:cubicBezTo>
                      <a:pt x="103244" y="384555"/>
                      <a:pt x="103755" y="386049"/>
                      <a:pt x="103732" y="387669"/>
                    </a:cubicBezTo>
                    <a:lnTo>
                      <a:pt x="103732" y="411005"/>
                    </a:lnTo>
                    <a:cubicBezTo>
                      <a:pt x="103746" y="415948"/>
                      <a:pt x="102720" y="419998"/>
                      <a:pt x="100653" y="423157"/>
                    </a:cubicBezTo>
                    <a:cubicBezTo>
                      <a:pt x="98585" y="426316"/>
                      <a:pt x="95395" y="428933"/>
                      <a:pt x="91080" y="431008"/>
                    </a:cubicBezTo>
                    <a:lnTo>
                      <a:pt x="66273" y="443264"/>
                    </a:lnTo>
                    <a:cubicBezTo>
                      <a:pt x="64030" y="444404"/>
                      <a:pt x="61779" y="445287"/>
                      <a:pt x="59520" y="445911"/>
                    </a:cubicBezTo>
                    <a:cubicBezTo>
                      <a:pt x="57261" y="446535"/>
                      <a:pt x="54844" y="446851"/>
                      <a:pt x="52268" y="446860"/>
                    </a:cubicBezTo>
                    <a:cubicBezTo>
                      <a:pt x="49417" y="446871"/>
                      <a:pt x="46883" y="446582"/>
                      <a:pt x="44665" y="445994"/>
                    </a:cubicBezTo>
                    <a:cubicBezTo>
                      <a:pt x="42448" y="445406"/>
                      <a:pt x="40047" y="444451"/>
                      <a:pt x="37463" y="443131"/>
                    </a:cubicBezTo>
                    <a:lnTo>
                      <a:pt x="12788" y="430874"/>
                    </a:lnTo>
                    <a:cubicBezTo>
                      <a:pt x="8235" y="428677"/>
                      <a:pt x="4956" y="425971"/>
                      <a:pt x="2949" y="422757"/>
                    </a:cubicBezTo>
                    <a:cubicBezTo>
                      <a:pt x="943" y="419542"/>
                      <a:pt x="-39" y="415403"/>
                      <a:pt x="3" y="410339"/>
                    </a:cubicBezTo>
                    <a:close/>
                    <a:moveTo>
                      <a:pt x="3" y="535451"/>
                    </a:moveTo>
                    <a:cubicBezTo>
                      <a:pt x="14" y="533076"/>
                      <a:pt x="592" y="531366"/>
                      <a:pt x="1736" y="530323"/>
                    </a:cubicBezTo>
                    <a:cubicBezTo>
                      <a:pt x="2881" y="529280"/>
                      <a:pt x="4526" y="528769"/>
                      <a:pt x="6670" y="528791"/>
                    </a:cubicBezTo>
                    <a:lnTo>
                      <a:pt x="28002" y="528791"/>
                    </a:lnTo>
                    <a:lnTo>
                      <a:pt x="78933" y="509181"/>
                    </a:lnTo>
                    <a:lnTo>
                      <a:pt x="28002" y="489570"/>
                    </a:lnTo>
                    <a:lnTo>
                      <a:pt x="6670" y="489570"/>
                    </a:lnTo>
                    <a:cubicBezTo>
                      <a:pt x="4526" y="489592"/>
                      <a:pt x="2881" y="489082"/>
                      <a:pt x="1736" y="488038"/>
                    </a:cubicBezTo>
                    <a:cubicBezTo>
                      <a:pt x="592" y="486995"/>
                      <a:pt x="14" y="485286"/>
                      <a:pt x="3" y="482911"/>
                    </a:cubicBezTo>
                    <a:cubicBezTo>
                      <a:pt x="14" y="480536"/>
                      <a:pt x="592" y="478826"/>
                      <a:pt x="1736" y="477783"/>
                    </a:cubicBezTo>
                    <a:cubicBezTo>
                      <a:pt x="2881" y="476740"/>
                      <a:pt x="4526" y="476229"/>
                      <a:pt x="6670" y="476252"/>
                    </a:cubicBezTo>
                    <a:lnTo>
                      <a:pt x="27736" y="476252"/>
                    </a:lnTo>
                    <a:cubicBezTo>
                      <a:pt x="28611" y="476243"/>
                      <a:pt x="29494" y="476293"/>
                      <a:pt x="30386" y="476401"/>
                    </a:cubicBezTo>
                    <a:cubicBezTo>
                      <a:pt x="31277" y="476510"/>
                      <a:pt x="32127" y="476726"/>
                      <a:pt x="32935" y="477051"/>
                    </a:cubicBezTo>
                    <a:lnTo>
                      <a:pt x="97866" y="502510"/>
                    </a:lnTo>
                    <a:cubicBezTo>
                      <a:pt x="99569" y="503113"/>
                      <a:pt x="100963" y="503875"/>
                      <a:pt x="102049" y="504795"/>
                    </a:cubicBezTo>
                    <a:cubicBezTo>
                      <a:pt x="103135" y="505715"/>
                      <a:pt x="103696" y="507177"/>
                      <a:pt x="103732" y="509181"/>
                    </a:cubicBezTo>
                    <a:cubicBezTo>
                      <a:pt x="103696" y="511184"/>
                      <a:pt x="103135" y="512646"/>
                      <a:pt x="102049" y="513566"/>
                    </a:cubicBezTo>
                    <a:cubicBezTo>
                      <a:pt x="100963" y="514486"/>
                      <a:pt x="99569" y="515248"/>
                      <a:pt x="97866" y="515851"/>
                    </a:cubicBezTo>
                    <a:lnTo>
                      <a:pt x="32935" y="541311"/>
                    </a:lnTo>
                    <a:cubicBezTo>
                      <a:pt x="32127" y="541635"/>
                      <a:pt x="31277" y="541852"/>
                      <a:pt x="30386" y="541960"/>
                    </a:cubicBezTo>
                    <a:cubicBezTo>
                      <a:pt x="29494" y="542068"/>
                      <a:pt x="28611" y="542118"/>
                      <a:pt x="27736" y="542110"/>
                    </a:cubicBezTo>
                    <a:lnTo>
                      <a:pt x="6670" y="542110"/>
                    </a:lnTo>
                    <a:cubicBezTo>
                      <a:pt x="4526" y="542132"/>
                      <a:pt x="2881" y="541621"/>
                      <a:pt x="1736" y="540578"/>
                    </a:cubicBezTo>
                    <a:cubicBezTo>
                      <a:pt x="592" y="539535"/>
                      <a:pt x="14" y="537826"/>
                      <a:pt x="3" y="535451"/>
                    </a:cubicBezTo>
                    <a:close/>
                    <a:moveTo>
                      <a:pt x="3" y="725942"/>
                    </a:moveTo>
                    <a:lnTo>
                      <a:pt x="3" y="680070"/>
                    </a:lnTo>
                    <a:cubicBezTo>
                      <a:pt x="83" y="676194"/>
                      <a:pt x="1354" y="673025"/>
                      <a:pt x="3815" y="670564"/>
                    </a:cubicBezTo>
                    <a:cubicBezTo>
                      <a:pt x="6276" y="668103"/>
                      <a:pt x="9445" y="666832"/>
                      <a:pt x="13321" y="666752"/>
                    </a:cubicBezTo>
                    <a:lnTo>
                      <a:pt x="38938" y="666752"/>
                    </a:lnTo>
                    <a:cubicBezTo>
                      <a:pt x="41578" y="666710"/>
                      <a:pt x="43934" y="667059"/>
                      <a:pt x="46006" y="667800"/>
                    </a:cubicBezTo>
                    <a:cubicBezTo>
                      <a:pt x="48077" y="668541"/>
                      <a:pt x="50031" y="669923"/>
                      <a:pt x="51868" y="671946"/>
                    </a:cubicBezTo>
                    <a:cubicBezTo>
                      <a:pt x="53704" y="669923"/>
                      <a:pt x="55658" y="668541"/>
                      <a:pt x="57730" y="667800"/>
                    </a:cubicBezTo>
                    <a:cubicBezTo>
                      <a:pt x="59801" y="667059"/>
                      <a:pt x="62157" y="666710"/>
                      <a:pt x="64798" y="666752"/>
                    </a:cubicBezTo>
                    <a:lnTo>
                      <a:pt x="90414" y="666752"/>
                    </a:lnTo>
                    <a:cubicBezTo>
                      <a:pt x="94290" y="666832"/>
                      <a:pt x="97459" y="668103"/>
                      <a:pt x="99920" y="670564"/>
                    </a:cubicBezTo>
                    <a:cubicBezTo>
                      <a:pt x="102381" y="673025"/>
                      <a:pt x="103652" y="676194"/>
                      <a:pt x="103732" y="680070"/>
                    </a:cubicBezTo>
                    <a:lnTo>
                      <a:pt x="103732" y="725942"/>
                    </a:lnTo>
                    <a:cubicBezTo>
                      <a:pt x="103755" y="727737"/>
                      <a:pt x="103244" y="729282"/>
                      <a:pt x="102201" y="730576"/>
                    </a:cubicBezTo>
                    <a:cubicBezTo>
                      <a:pt x="101158" y="731871"/>
                      <a:pt x="99448" y="732549"/>
                      <a:pt x="97073" y="732610"/>
                    </a:cubicBezTo>
                    <a:cubicBezTo>
                      <a:pt x="94698" y="732549"/>
                      <a:pt x="92989" y="731871"/>
                      <a:pt x="91946" y="730576"/>
                    </a:cubicBezTo>
                    <a:cubicBezTo>
                      <a:pt x="90902" y="729282"/>
                      <a:pt x="90392" y="727737"/>
                      <a:pt x="90414" y="725942"/>
                    </a:cubicBezTo>
                    <a:lnTo>
                      <a:pt x="90414" y="680070"/>
                    </a:lnTo>
                    <a:lnTo>
                      <a:pt x="68267" y="680070"/>
                    </a:lnTo>
                    <a:cubicBezTo>
                      <a:pt x="64592" y="680114"/>
                      <a:pt x="62035" y="680759"/>
                      <a:pt x="60595" y="682003"/>
                    </a:cubicBezTo>
                    <a:cubicBezTo>
                      <a:pt x="59155" y="683248"/>
                      <a:pt x="58466" y="684826"/>
                      <a:pt x="58527" y="686737"/>
                    </a:cubicBezTo>
                    <a:lnTo>
                      <a:pt x="58527" y="712874"/>
                    </a:lnTo>
                    <a:cubicBezTo>
                      <a:pt x="58549" y="714669"/>
                      <a:pt x="58038" y="716213"/>
                      <a:pt x="56995" y="717508"/>
                    </a:cubicBezTo>
                    <a:cubicBezTo>
                      <a:pt x="55952" y="718802"/>
                      <a:pt x="54243" y="719480"/>
                      <a:pt x="51868" y="719541"/>
                    </a:cubicBezTo>
                    <a:cubicBezTo>
                      <a:pt x="49493" y="719480"/>
                      <a:pt x="47783" y="718802"/>
                      <a:pt x="46740" y="717508"/>
                    </a:cubicBezTo>
                    <a:cubicBezTo>
                      <a:pt x="45697" y="716213"/>
                      <a:pt x="45186" y="714669"/>
                      <a:pt x="45208" y="712874"/>
                    </a:cubicBezTo>
                    <a:lnTo>
                      <a:pt x="45208" y="686737"/>
                    </a:lnTo>
                    <a:cubicBezTo>
                      <a:pt x="45270" y="684826"/>
                      <a:pt x="44580" y="683248"/>
                      <a:pt x="43140" y="682003"/>
                    </a:cubicBezTo>
                    <a:cubicBezTo>
                      <a:pt x="41701" y="680759"/>
                      <a:pt x="39143" y="680114"/>
                      <a:pt x="35469" y="680070"/>
                    </a:cubicBezTo>
                    <a:lnTo>
                      <a:pt x="13321" y="680070"/>
                    </a:lnTo>
                    <a:lnTo>
                      <a:pt x="13321" y="725942"/>
                    </a:lnTo>
                    <a:cubicBezTo>
                      <a:pt x="13343" y="727737"/>
                      <a:pt x="12833" y="729282"/>
                      <a:pt x="11790" y="730576"/>
                    </a:cubicBezTo>
                    <a:cubicBezTo>
                      <a:pt x="10746" y="731871"/>
                      <a:pt x="9037" y="732549"/>
                      <a:pt x="6662" y="732610"/>
                    </a:cubicBezTo>
                    <a:cubicBezTo>
                      <a:pt x="4287" y="732549"/>
                      <a:pt x="2578" y="731871"/>
                      <a:pt x="1534" y="730576"/>
                    </a:cubicBezTo>
                    <a:cubicBezTo>
                      <a:pt x="491" y="729282"/>
                      <a:pt x="-19" y="727737"/>
                      <a:pt x="3" y="725942"/>
                    </a:cubicBezTo>
                    <a:close/>
                    <a:moveTo>
                      <a:pt x="3" y="821201"/>
                    </a:moveTo>
                    <a:cubicBezTo>
                      <a:pt x="14" y="818825"/>
                      <a:pt x="592" y="817116"/>
                      <a:pt x="1736" y="816073"/>
                    </a:cubicBezTo>
                    <a:cubicBezTo>
                      <a:pt x="2881" y="815030"/>
                      <a:pt x="4526" y="814519"/>
                      <a:pt x="6670" y="814541"/>
                    </a:cubicBezTo>
                    <a:lnTo>
                      <a:pt x="28002" y="814541"/>
                    </a:lnTo>
                    <a:lnTo>
                      <a:pt x="78933" y="794931"/>
                    </a:lnTo>
                    <a:lnTo>
                      <a:pt x="28002" y="775320"/>
                    </a:lnTo>
                    <a:lnTo>
                      <a:pt x="6670" y="775320"/>
                    </a:lnTo>
                    <a:cubicBezTo>
                      <a:pt x="4526" y="775342"/>
                      <a:pt x="2881" y="774832"/>
                      <a:pt x="1736" y="773788"/>
                    </a:cubicBezTo>
                    <a:cubicBezTo>
                      <a:pt x="592" y="772745"/>
                      <a:pt x="14" y="771036"/>
                      <a:pt x="3" y="768661"/>
                    </a:cubicBezTo>
                    <a:cubicBezTo>
                      <a:pt x="14" y="766286"/>
                      <a:pt x="592" y="764576"/>
                      <a:pt x="1736" y="763533"/>
                    </a:cubicBezTo>
                    <a:cubicBezTo>
                      <a:pt x="2881" y="762490"/>
                      <a:pt x="4526" y="761979"/>
                      <a:pt x="6670" y="762001"/>
                    </a:cubicBezTo>
                    <a:lnTo>
                      <a:pt x="27736" y="762001"/>
                    </a:lnTo>
                    <a:cubicBezTo>
                      <a:pt x="28611" y="761993"/>
                      <a:pt x="29494" y="762043"/>
                      <a:pt x="30386" y="762151"/>
                    </a:cubicBezTo>
                    <a:cubicBezTo>
                      <a:pt x="31277" y="762260"/>
                      <a:pt x="32127" y="762476"/>
                      <a:pt x="32935" y="762801"/>
                    </a:cubicBezTo>
                    <a:lnTo>
                      <a:pt x="97866" y="788260"/>
                    </a:lnTo>
                    <a:cubicBezTo>
                      <a:pt x="99569" y="788863"/>
                      <a:pt x="100963" y="789625"/>
                      <a:pt x="102049" y="790545"/>
                    </a:cubicBezTo>
                    <a:cubicBezTo>
                      <a:pt x="103135" y="791465"/>
                      <a:pt x="103696" y="792927"/>
                      <a:pt x="103732" y="794931"/>
                    </a:cubicBezTo>
                    <a:cubicBezTo>
                      <a:pt x="103696" y="796934"/>
                      <a:pt x="103135" y="798396"/>
                      <a:pt x="102049" y="799316"/>
                    </a:cubicBezTo>
                    <a:cubicBezTo>
                      <a:pt x="100963" y="800236"/>
                      <a:pt x="99569" y="800998"/>
                      <a:pt x="97866" y="801601"/>
                    </a:cubicBezTo>
                    <a:lnTo>
                      <a:pt x="32935" y="827061"/>
                    </a:lnTo>
                    <a:cubicBezTo>
                      <a:pt x="32127" y="827385"/>
                      <a:pt x="31277" y="827602"/>
                      <a:pt x="30386" y="827710"/>
                    </a:cubicBezTo>
                    <a:cubicBezTo>
                      <a:pt x="29494" y="827818"/>
                      <a:pt x="28611" y="827868"/>
                      <a:pt x="27736" y="827860"/>
                    </a:cubicBezTo>
                    <a:lnTo>
                      <a:pt x="6670" y="827860"/>
                    </a:lnTo>
                    <a:cubicBezTo>
                      <a:pt x="4526" y="827882"/>
                      <a:pt x="2881" y="827371"/>
                      <a:pt x="1736" y="826328"/>
                    </a:cubicBezTo>
                    <a:cubicBezTo>
                      <a:pt x="592" y="825285"/>
                      <a:pt x="14" y="823576"/>
                      <a:pt x="3" y="821201"/>
                    </a:cubicBezTo>
                    <a:close/>
                    <a:moveTo>
                      <a:pt x="3" y="916442"/>
                    </a:moveTo>
                    <a:lnTo>
                      <a:pt x="3" y="870570"/>
                    </a:lnTo>
                    <a:cubicBezTo>
                      <a:pt x="83" y="866694"/>
                      <a:pt x="1354" y="863525"/>
                      <a:pt x="3815" y="861064"/>
                    </a:cubicBezTo>
                    <a:cubicBezTo>
                      <a:pt x="6276" y="858603"/>
                      <a:pt x="9445" y="857332"/>
                      <a:pt x="13321" y="857252"/>
                    </a:cubicBezTo>
                    <a:lnTo>
                      <a:pt x="38938" y="857252"/>
                    </a:lnTo>
                    <a:cubicBezTo>
                      <a:pt x="41578" y="857210"/>
                      <a:pt x="43934" y="857560"/>
                      <a:pt x="46006" y="858300"/>
                    </a:cubicBezTo>
                    <a:cubicBezTo>
                      <a:pt x="48077" y="859041"/>
                      <a:pt x="50031" y="860423"/>
                      <a:pt x="51868" y="862446"/>
                    </a:cubicBezTo>
                    <a:cubicBezTo>
                      <a:pt x="53704" y="860423"/>
                      <a:pt x="55658" y="859041"/>
                      <a:pt x="57730" y="858300"/>
                    </a:cubicBezTo>
                    <a:cubicBezTo>
                      <a:pt x="59801" y="857560"/>
                      <a:pt x="62157" y="857210"/>
                      <a:pt x="64798" y="857252"/>
                    </a:cubicBezTo>
                    <a:lnTo>
                      <a:pt x="90414" y="857252"/>
                    </a:lnTo>
                    <a:cubicBezTo>
                      <a:pt x="94290" y="857332"/>
                      <a:pt x="97459" y="858603"/>
                      <a:pt x="99920" y="861064"/>
                    </a:cubicBezTo>
                    <a:cubicBezTo>
                      <a:pt x="102381" y="863525"/>
                      <a:pt x="103652" y="866694"/>
                      <a:pt x="103732" y="870570"/>
                    </a:cubicBezTo>
                    <a:lnTo>
                      <a:pt x="103732" y="916442"/>
                    </a:lnTo>
                    <a:cubicBezTo>
                      <a:pt x="103755" y="918237"/>
                      <a:pt x="103244" y="919782"/>
                      <a:pt x="102201" y="921076"/>
                    </a:cubicBezTo>
                    <a:cubicBezTo>
                      <a:pt x="101158" y="922371"/>
                      <a:pt x="99448" y="923049"/>
                      <a:pt x="97073" y="923110"/>
                    </a:cubicBezTo>
                    <a:cubicBezTo>
                      <a:pt x="94698" y="923049"/>
                      <a:pt x="92989" y="922371"/>
                      <a:pt x="91946" y="921076"/>
                    </a:cubicBezTo>
                    <a:cubicBezTo>
                      <a:pt x="90902" y="919782"/>
                      <a:pt x="90392" y="918237"/>
                      <a:pt x="90414" y="916442"/>
                    </a:cubicBezTo>
                    <a:lnTo>
                      <a:pt x="90414" y="870570"/>
                    </a:lnTo>
                    <a:lnTo>
                      <a:pt x="68267" y="870570"/>
                    </a:lnTo>
                    <a:cubicBezTo>
                      <a:pt x="64592" y="870614"/>
                      <a:pt x="62035" y="871259"/>
                      <a:pt x="60595" y="872503"/>
                    </a:cubicBezTo>
                    <a:cubicBezTo>
                      <a:pt x="59155" y="873748"/>
                      <a:pt x="58466" y="875326"/>
                      <a:pt x="58527" y="877237"/>
                    </a:cubicBezTo>
                    <a:lnTo>
                      <a:pt x="58527" y="903374"/>
                    </a:lnTo>
                    <a:cubicBezTo>
                      <a:pt x="58549" y="905169"/>
                      <a:pt x="58038" y="906713"/>
                      <a:pt x="56995" y="908008"/>
                    </a:cubicBezTo>
                    <a:cubicBezTo>
                      <a:pt x="55952" y="909302"/>
                      <a:pt x="54243" y="909980"/>
                      <a:pt x="51868" y="910041"/>
                    </a:cubicBezTo>
                    <a:cubicBezTo>
                      <a:pt x="49493" y="909980"/>
                      <a:pt x="47783" y="909302"/>
                      <a:pt x="46740" y="908008"/>
                    </a:cubicBezTo>
                    <a:cubicBezTo>
                      <a:pt x="45697" y="906713"/>
                      <a:pt x="45186" y="905169"/>
                      <a:pt x="45208" y="903374"/>
                    </a:cubicBezTo>
                    <a:lnTo>
                      <a:pt x="45208" y="877237"/>
                    </a:lnTo>
                    <a:cubicBezTo>
                      <a:pt x="45270" y="875326"/>
                      <a:pt x="44580" y="873748"/>
                      <a:pt x="43140" y="872503"/>
                    </a:cubicBezTo>
                    <a:cubicBezTo>
                      <a:pt x="41701" y="871259"/>
                      <a:pt x="39143" y="870614"/>
                      <a:pt x="35469" y="870570"/>
                    </a:cubicBezTo>
                    <a:lnTo>
                      <a:pt x="13321" y="870570"/>
                    </a:lnTo>
                    <a:lnTo>
                      <a:pt x="13321" y="916442"/>
                    </a:lnTo>
                    <a:cubicBezTo>
                      <a:pt x="13343" y="918237"/>
                      <a:pt x="12833" y="919782"/>
                      <a:pt x="11790" y="921076"/>
                    </a:cubicBezTo>
                    <a:cubicBezTo>
                      <a:pt x="10746" y="922371"/>
                      <a:pt x="9037" y="923049"/>
                      <a:pt x="6662" y="923110"/>
                    </a:cubicBezTo>
                    <a:cubicBezTo>
                      <a:pt x="4287" y="923049"/>
                      <a:pt x="2578" y="922371"/>
                      <a:pt x="1534" y="921076"/>
                    </a:cubicBezTo>
                    <a:cubicBezTo>
                      <a:pt x="491" y="919782"/>
                      <a:pt x="-19" y="918237"/>
                      <a:pt x="3" y="9164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4" name="Freeform: Shape 73"/>
              <p:cNvSpPr/>
              <p:nvPr/>
            </p:nvSpPr>
            <p:spPr>
              <a:xfrm rot="5400000">
                <a:off x="4723756" y="5501771"/>
                <a:ext cx="103744" cy="256359"/>
              </a:xfrm>
              <a:custGeom>
                <a:avLst/>
                <a:gdLst/>
                <a:ahLst/>
                <a:cxnLst/>
                <a:rect l="l" t="t" r="r" b="b"/>
                <a:pathLst>
                  <a:path w="103744" h="256359">
                    <a:moveTo>
                      <a:pt x="13331" y="243041"/>
                    </a:moveTo>
                    <a:lnTo>
                      <a:pt x="34150" y="243041"/>
                    </a:lnTo>
                    <a:lnTo>
                      <a:pt x="34150" y="213424"/>
                    </a:lnTo>
                    <a:cubicBezTo>
                      <a:pt x="34250" y="211390"/>
                      <a:pt x="33984" y="209322"/>
                      <a:pt x="33350" y="207221"/>
                    </a:cubicBezTo>
                    <a:cubicBezTo>
                      <a:pt x="32716" y="205120"/>
                      <a:pt x="31114" y="203986"/>
                      <a:pt x="28545" y="203819"/>
                    </a:cubicBezTo>
                    <a:lnTo>
                      <a:pt x="19337" y="203819"/>
                    </a:lnTo>
                    <a:cubicBezTo>
                      <a:pt x="16751" y="203963"/>
                      <a:pt x="15083" y="205042"/>
                      <a:pt x="14332" y="207054"/>
                    </a:cubicBezTo>
                    <a:cubicBezTo>
                      <a:pt x="13581" y="209066"/>
                      <a:pt x="13248" y="211145"/>
                      <a:pt x="13331" y="213291"/>
                    </a:cubicBezTo>
                    <a:close/>
                    <a:moveTo>
                      <a:pt x="13" y="65859"/>
                    </a:moveTo>
                    <a:lnTo>
                      <a:pt x="13" y="1"/>
                    </a:lnTo>
                    <a:lnTo>
                      <a:pt x="18132" y="1"/>
                    </a:lnTo>
                    <a:cubicBezTo>
                      <a:pt x="20276" y="-22"/>
                      <a:pt x="21921" y="489"/>
                      <a:pt x="23066" y="1532"/>
                    </a:cubicBezTo>
                    <a:cubicBezTo>
                      <a:pt x="24210" y="2576"/>
                      <a:pt x="24788" y="4285"/>
                      <a:pt x="24799" y="6660"/>
                    </a:cubicBezTo>
                    <a:cubicBezTo>
                      <a:pt x="24788" y="9035"/>
                      <a:pt x="24210" y="10744"/>
                      <a:pt x="23066" y="11787"/>
                    </a:cubicBezTo>
                    <a:cubicBezTo>
                      <a:pt x="21921" y="12831"/>
                      <a:pt x="20276" y="13341"/>
                      <a:pt x="18132" y="13319"/>
                    </a:cubicBezTo>
                    <a:lnTo>
                      <a:pt x="13331" y="13319"/>
                    </a:lnTo>
                    <a:lnTo>
                      <a:pt x="13331" y="26271"/>
                    </a:lnTo>
                    <a:lnTo>
                      <a:pt x="97075" y="26271"/>
                    </a:lnTo>
                    <a:cubicBezTo>
                      <a:pt x="99220" y="26248"/>
                      <a:pt x="100864" y="26759"/>
                      <a:pt x="102009" y="27802"/>
                    </a:cubicBezTo>
                    <a:cubicBezTo>
                      <a:pt x="103153" y="28846"/>
                      <a:pt x="103731" y="30555"/>
                      <a:pt x="103742" y="32930"/>
                    </a:cubicBezTo>
                    <a:cubicBezTo>
                      <a:pt x="103731" y="35305"/>
                      <a:pt x="103153" y="37014"/>
                      <a:pt x="102009" y="38057"/>
                    </a:cubicBezTo>
                    <a:cubicBezTo>
                      <a:pt x="100864" y="39101"/>
                      <a:pt x="99220" y="39611"/>
                      <a:pt x="97075" y="39589"/>
                    </a:cubicBezTo>
                    <a:lnTo>
                      <a:pt x="13331" y="39589"/>
                    </a:lnTo>
                    <a:lnTo>
                      <a:pt x="13331" y="52541"/>
                    </a:lnTo>
                    <a:lnTo>
                      <a:pt x="18132" y="52541"/>
                    </a:lnTo>
                    <a:cubicBezTo>
                      <a:pt x="20276" y="52518"/>
                      <a:pt x="21921" y="53029"/>
                      <a:pt x="23066" y="54072"/>
                    </a:cubicBezTo>
                    <a:cubicBezTo>
                      <a:pt x="24210" y="55115"/>
                      <a:pt x="24788" y="56825"/>
                      <a:pt x="24799" y="59200"/>
                    </a:cubicBezTo>
                    <a:cubicBezTo>
                      <a:pt x="24788" y="61575"/>
                      <a:pt x="24210" y="63284"/>
                      <a:pt x="23066" y="64327"/>
                    </a:cubicBezTo>
                    <a:cubicBezTo>
                      <a:pt x="21921" y="65371"/>
                      <a:pt x="20276" y="65881"/>
                      <a:pt x="18132" y="65859"/>
                    </a:cubicBezTo>
                    <a:close/>
                    <a:moveTo>
                      <a:pt x="13" y="142988"/>
                    </a:moveTo>
                    <a:lnTo>
                      <a:pt x="13" y="114706"/>
                    </a:lnTo>
                    <a:cubicBezTo>
                      <a:pt x="-12" y="112179"/>
                      <a:pt x="304" y="109829"/>
                      <a:pt x="962" y="107655"/>
                    </a:cubicBezTo>
                    <a:cubicBezTo>
                      <a:pt x="1619" y="105481"/>
                      <a:pt x="2768" y="103433"/>
                      <a:pt x="4408" y="101510"/>
                    </a:cubicBezTo>
                    <a:cubicBezTo>
                      <a:pt x="5984" y="99734"/>
                      <a:pt x="7893" y="98258"/>
                      <a:pt x="10135" y="97082"/>
                    </a:cubicBezTo>
                    <a:cubicBezTo>
                      <a:pt x="12378" y="95905"/>
                      <a:pt x="14688" y="95295"/>
                      <a:pt x="17066" y="95251"/>
                    </a:cubicBezTo>
                    <a:cubicBezTo>
                      <a:pt x="19256" y="95240"/>
                      <a:pt x="21078" y="95794"/>
                      <a:pt x="22534" y="96915"/>
                    </a:cubicBezTo>
                    <a:cubicBezTo>
                      <a:pt x="23990" y="98036"/>
                      <a:pt x="24746" y="99790"/>
                      <a:pt x="24802" y="102176"/>
                    </a:cubicBezTo>
                    <a:cubicBezTo>
                      <a:pt x="24774" y="104191"/>
                      <a:pt x="24196" y="105755"/>
                      <a:pt x="23068" y="106871"/>
                    </a:cubicBezTo>
                    <a:cubicBezTo>
                      <a:pt x="21940" y="107986"/>
                      <a:pt x="20428" y="108552"/>
                      <a:pt x="18533" y="108569"/>
                    </a:cubicBezTo>
                    <a:cubicBezTo>
                      <a:pt x="16332" y="108577"/>
                      <a:pt x="14898" y="109128"/>
                      <a:pt x="14232" y="110220"/>
                    </a:cubicBezTo>
                    <a:cubicBezTo>
                      <a:pt x="13565" y="111312"/>
                      <a:pt x="13264" y="112896"/>
                      <a:pt x="13331" y="114972"/>
                    </a:cubicBezTo>
                    <a:lnTo>
                      <a:pt x="13331" y="143255"/>
                    </a:lnTo>
                    <a:cubicBezTo>
                      <a:pt x="13267" y="144086"/>
                      <a:pt x="13295" y="145025"/>
                      <a:pt x="13415" y="146073"/>
                    </a:cubicBezTo>
                    <a:cubicBezTo>
                      <a:pt x="13534" y="147121"/>
                      <a:pt x="14129" y="147693"/>
                      <a:pt x="15199" y="147791"/>
                    </a:cubicBezTo>
                    <a:cubicBezTo>
                      <a:pt x="15824" y="147741"/>
                      <a:pt x="16474" y="147474"/>
                      <a:pt x="17149" y="146990"/>
                    </a:cubicBezTo>
                    <a:cubicBezTo>
                      <a:pt x="17825" y="146506"/>
                      <a:pt x="18375" y="146106"/>
                      <a:pt x="18800" y="145789"/>
                    </a:cubicBezTo>
                    <a:lnTo>
                      <a:pt x="77620" y="99912"/>
                    </a:lnTo>
                    <a:cubicBezTo>
                      <a:pt x="79315" y="98552"/>
                      <a:pt x="81026" y="97443"/>
                      <a:pt x="82755" y="96582"/>
                    </a:cubicBezTo>
                    <a:cubicBezTo>
                      <a:pt x="84483" y="95722"/>
                      <a:pt x="86462" y="95278"/>
                      <a:pt x="88690" y="95251"/>
                    </a:cubicBezTo>
                    <a:cubicBezTo>
                      <a:pt x="93689" y="95375"/>
                      <a:pt x="97446" y="97024"/>
                      <a:pt x="99963" y="100196"/>
                    </a:cubicBezTo>
                    <a:cubicBezTo>
                      <a:pt x="102480" y="103368"/>
                      <a:pt x="103740" y="107315"/>
                      <a:pt x="103742" y="112037"/>
                    </a:cubicBezTo>
                    <a:lnTo>
                      <a:pt x="103742" y="141387"/>
                    </a:lnTo>
                    <a:cubicBezTo>
                      <a:pt x="103773" y="143916"/>
                      <a:pt x="103479" y="146294"/>
                      <a:pt x="102860" y="148521"/>
                    </a:cubicBezTo>
                    <a:cubicBezTo>
                      <a:pt x="102241" y="150748"/>
                      <a:pt x="101115" y="152857"/>
                      <a:pt x="99481" y="154849"/>
                    </a:cubicBezTo>
                    <a:cubicBezTo>
                      <a:pt x="97974" y="156683"/>
                      <a:pt x="96126" y="158176"/>
                      <a:pt x="93936" y="159328"/>
                    </a:cubicBezTo>
                    <a:cubicBezTo>
                      <a:pt x="91746" y="160479"/>
                      <a:pt x="89464" y="161073"/>
                      <a:pt x="87090" y="161109"/>
                    </a:cubicBezTo>
                    <a:cubicBezTo>
                      <a:pt x="84889" y="161106"/>
                      <a:pt x="83022" y="160512"/>
                      <a:pt x="81488" y="159328"/>
                    </a:cubicBezTo>
                    <a:cubicBezTo>
                      <a:pt x="79954" y="158143"/>
                      <a:pt x="79154" y="156384"/>
                      <a:pt x="79087" y="154050"/>
                    </a:cubicBezTo>
                    <a:cubicBezTo>
                      <a:pt x="79145" y="152100"/>
                      <a:pt x="79829" y="150574"/>
                      <a:pt x="81138" y="149472"/>
                    </a:cubicBezTo>
                    <a:cubicBezTo>
                      <a:pt x="82446" y="148370"/>
                      <a:pt x="84030" y="147810"/>
                      <a:pt x="85889" y="147791"/>
                    </a:cubicBezTo>
                    <a:cubicBezTo>
                      <a:pt x="87829" y="147779"/>
                      <a:pt x="89085" y="147268"/>
                      <a:pt x="89657" y="146256"/>
                    </a:cubicBezTo>
                    <a:cubicBezTo>
                      <a:pt x="90230" y="145245"/>
                      <a:pt x="90485" y="143799"/>
                      <a:pt x="90424" y="141921"/>
                    </a:cubicBezTo>
                    <a:lnTo>
                      <a:pt x="90424" y="112971"/>
                    </a:lnTo>
                    <a:cubicBezTo>
                      <a:pt x="90482" y="112321"/>
                      <a:pt x="90466" y="111454"/>
                      <a:pt x="90374" y="110370"/>
                    </a:cubicBezTo>
                    <a:cubicBezTo>
                      <a:pt x="90282" y="109286"/>
                      <a:pt x="89765" y="108686"/>
                      <a:pt x="88824" y="108569"/>
                    </a:cubicBezTo>
                    <a:cubicBezTo>
                      <a:pt x="88246" y="108636"/>
                      <a:pt x="87568" y="108969"/>
                      <a:pt x="86790" y="109569"/>
                    </a:cubicBezTo>
                    <a:cubicBezTo>
                      <a:pt x="86011" y="110170"/>
                      <a:pt x="85400" y="110637"/>
                      <a:pt x="84956" y="110970"/>
                    </a:cubicBezTo>
                    <a:lnTo>
                      <a:pt x="26136" y="156714"/>
                    </a:lnTo>
                    <a:cubicBezTo>
                      <a:pt x="24396" y="158121"/>
                      <a:pt x="22707" y="159203"/>
                      <a:pt x="21067" y="159960"/>
                    </a:cubicBezTo>
                    <a:cubicBezTo>
                      <a:pt x="19428" y="160718"/>
                      <a:pt x="17472" y="161101"/>
                      <a:pt x="15199" y="161109"/>
                    </a:cubicBezTo>
                    <a:cubicBezTo>
                      <a:pt x="12517" y="161098"/>
                      <a:pt x="10085" y="160487"/>
                      <a:pt x="7904" y="159278"/>
                    </a:cubicBezTo>
                    <a:cubicBezTo>
                      <a:pt x="5723" y="158068"/>
                      <a:pt x="3892" y="156325"/>
                      <a:pt x="2410" y="154050"/>
                    </a:cubicBezTo>
                    <a:cubicBezTo>
                      <a:pt x="1261" y="152225"/>
                      <a:pt x="562" y="150448"/>
                      <a:pt x="312" y="148721"/>
                    </a:cubicBezTo>
                    <a:cubicBezTo>
                      <a:pt x="63" y="146995"/>
                      <a:pt x="-37" y="145083"/>
                      <a:pt x="13" y="142988"/>
                    </a:cubicBezTo>
                    <a:close/>
                    <a:moveTo>
                      <a:pt x="13" y="256359"/>
                    </a:moveTo>
                    <a:lnTo>
                      <a:pt x="13" y="211556"/>
                    </a:lnTo>
                    <a:cubicBezTo>
                      <a:pt x="76" y="206070"/>
                      <a:pt x="1814" y="201244"/>
                      <a:pt x="5225" y="197078"/>
                    </a:cubicBezTo>
                    <a:cubicBezTo>
                      <a:pt x="8636" y="192912"/>
                      <a:pt x="13340" y="190720"/>
                      <a:pt x="19337" y="190501"/>
                    </a:cubicBezTo>
                    <a:lnTo>
                      <a:pt x="28545" y="190501"/>
                    </a:lnTo>
                    <a:cubicBezTo>
                      <a:pt x="34816" y="190711"/>
                      <a:pt x="39536" y="192887"/>
                      <a:pt x="42706" y="197028"/>
                    </a:cubicBezTo>
                    <a:cubicBezTo>
                      <a:pt x="45876" y="201169"/>
                      <a:pt x="47463" y="206012"/>
                      <a:pt x="47469" y="211556"/>
                    </a:cubicBezTo>
                    <a:lnTo>
                      <a:pt x="47469" y="223830"/>
                    </a:lnTo>
                    <a:lnTo>
                      <a:pt x="90407" y="193830"/>
                    </a:lnTo>
                    <a:cubicBezTo>
                      <a:pt x="91419" y="193051"/>
                      <a:pt x="92530" y="192312"/>
                      <a:pt x="93741" y="191616"/>
                    </a:cubicBezTo>
                    <a:cubicBezTo>
                      <a:pt x="94952" y="190920"/>
                      <a:pt x="96197" y="190548"/>
                      <a:pt x="97475" y="190501"/>
                    </a:cubicBezTo>
                    <a:cubicBezTo>
                      <a:pt x="99370" y="190551"/>
                      <a:pt x="100881" y="191216"/>
                      <a:pt x="102009" y="192498"/>
                    </a:cubicBezTo>
                    <a:cubicBezTo>
                      <a:pt x="103137" y="193780"/>
                      <a:pt x="103715" y="195378"/>
                      <a:pt x="103742" y="197293"/>
                    </a:cubicBezTo>
                    <a:cubicBezTo>
                      <a:pt x="103720" y="198611"/>
                      <a:pt x="103365" y="199737"/>
                      <a:pt x="102676" y="200673"/>
                    </a:cubicBezTo>
                    <a:cubicBezTo>
                      <a:pt x="101987" y="201608"/>
                      <a:pt x="101098" y="202434"/>
                      <a:pt x="100009" y="203153"/>
                    </a:cubicBezTo>
                    <a:lnTo>
                      <a:pt x="47469" y="239972"/>
                    </a:lnTo>
                    <a:lnTo>
                      <a:pt x="47469" y="243041"/>
                    </a:lnTo>
                    <a:lnTo>
                      <a:pt x="97075" y="243041"/>
                    </a:lnTo>
                    <a:cubicBezTo>
                      <a:pt x="99220" y="243018"/>
                      <a:pt x="100864" y="243529"/>
                      <a:pt x="102009" y="244572"/>
                    </a:cubicBezTo>
                    <a:cubicBezTo>
                      <a:pt x="103153" y="245615"/>
                      <a:pt x="103731" y="247325"/>
                      <a:pt x="103742" y="249700"/>
                    </a:cubicBezTo>
                    <a:cubicBezTo>
                      <a:pt x="103731" y="252075"/>
                      <a:pt x="103153" y="253784"/>
                      <a:pt x="102009" y="254827"/>
                    </a:cubicBezTo>
                    <a:cubicBezTo>
                      <a:pt x="100864" y="255871"/>
                      <a:pt x="99220" y="256381"/>
                      <a:pt x="97075" y="2563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5" name="Freeform: Shape 74"/>
              <p:cNvSpPr/>
              <p:nvPr/>
            </p:nvSpPr>
            <p:spPr>
              <a:xfrm rot="5400000">
                <a:off x="5172720" y="5805947"/>
                <a:ext cx="256358" cy="103742"/>
              </a:xfrm>
              <a:custGeom>
                <a:avLst/>
                <a:gdLst/>
                <a:ahLst/>
                <a:cxnLst/>
                <a:rect l="l" t="t" r="r" b="b"/>
                <a:pathLst>
                  <a:path w="256358" h="103742">
                    <a:moveTo>
                      <a:pt x="203818" y="80813"/>
                    </a:moveTo>
                    <a:cubicBezTo>
                      <a:pt x="203726" y="84540"/>
                      <a:pt x="204343" y="87092"/>
                      <a:pt x="205669" y="88467"/>
                    </a:cubicBezTo>
                    <a:cubicBezTo>
                      <a:pt x="206995" y="89843"/>
                      <a:pt x="209579" y="90493"/>
                      <a:pt x="213423" y="90418"/>
                    </a:cubicBezTo>
                    <a:lnTo>
                      <a:pt x="243040" y="90418"/>
                    </a:lnTo>
                    <a:lnTo>
                      <a:pt x="243040" y="52530"/>
                    </a:lnTo>
                    <a:lnTo>
                      <a:pt x="213423" y="52530"/>
                    </a:lnTo>
                    <a:cubicBezTo>
                      <a:pt x="209579" y="52455"/>
                      <a:pt x="206995" y="53106"/>
                      <a:pt x="205669" y="54481"/>
                    </a:cubicBezTo>
                    <a:cubicBezTo>
                      <a:pt x="204343" y="55857"/>
                      <a:pt x="203726" y="58409"/>
                      <a:pt x="203818" y="62136"/>
                    </a:cubicBezTo>
                    <a:close/>
                    <a:moveTo>
                      <a:pt x="190500" y="80813"/>
                    </a:moveTo>
                    <a:lnTo>
                      <a:pt x="190500" y="62669"/>
                    </a:lnTo>
                    <a:cubicBezTo>
                      <a:pt x="190419" y="59323"/>
                      <a:pt x="190713" y="56311"/>
                      <a:pt x="191382" y="53633"/>
                    </a:cubicBezTo>
                    <a:cubicBezTo>
                      <a:pt x="192051" y="50956"/>
                      <a:pt x="193577" y="48280"/>
                      <a:pt x="195960" y="45605"/>
                    </a:cubicBezTo>
                    <a:cubicBezTo>
                      <a:pt x="198527" y="42775"/>
                      <a:pt x="201253" y="40977"/>
                      <a:pt x="204138" y="40211"/>
                    </a:cubicBezTo>
                    <a:cubicBezTo>
                      <a:pt x="207024" y="39445"/>
                      <a:pt x="210252" y="39112"/>
                      <a:pt x="213823" y="39212"/>
                    </a:cubicBezTo>
                    <a:lnTo>
                      <a:pt x="243040" y="39212"/>
                    </a:lnTo>
                    <a:lnTo>
                      <a:pt x="243040" y="6675"/>
                    </a:lnTo>
                    <a:cubicBezTo>
                      <a:pt x="243017" y="4530"/>
                      <a:pt x="243528" y="2885"/>
                      <a:pt x="244571" y="1741"/>
                    </a:cubicBezTo>
                    <a:cubicBezTo>
                      <a:pt x="245614" y="596"/>
                      <a:pt x="247324" y="18"/>
                      <a:pt x="249699" y="7"/>
                    </a:cubicBezTo>
                    <a:cubicBezTo>
                      <a:pt x="252074" y="18"/>
                      <a:pt x="253783" y="596"/>
                      <a:pt x="254826" y="1741"/>
                    </a:cubicBezTo>
                    <a:cubicBezTo>
                      <a:pt x="255870" y="2885"/>
                      <a:pt x="256380" y="4530"/>
                      <a:pt x="256358" y="6675"/>
                    </a:cubicBezTo>
                    <a:lnTo>
                      <a:pt x="256358" y="103737"/>
                    </a:lnTo>
                    <a:lnTo>
                      <a:pt x="212089" y="103737"/>
                    </a:lnTo>
                    <a:cubicBezTo>
                      <a:pt x="209065" y="103792"/>
                      <a:pt x="206342" y="103448"/>
                      <a:pt x="203921" y="102705"/>
                    </a:cubicBezTo>
                    <a:cubicBezTo>
                      <a:pt x="201499" y="101961"/>
                      <a:pt x="199112" y="100485"/>
                      <a:pt x="196759" y="98276"/>
                    </a:cubicBezTo>
                    <a:cubicBezTo>
                      <a:pt x="193993" y="95668"/>
                      <a:pt x="192234" y="92992"/>
                      <a:pt x="191482" y="90248"/>
                    </a:cubicBezTo>
                    <a:cubicBezTo>
                      <a:pt x="190730" y="87505"/>
                      <a:pt x="190403" y="84359"/>
                      <a:pt x="190500" y="80813"/>
                    </a:cubicBezTo>
                    <a:close/>
                    <a:moveTo>
                      <a:pt x="95250" y="97069"/>
                    </a:moveTo>
                    <a:lnTo>
                      <a:pt x="95250" y="19726"/>
                    </a:lnTo>
                    <a:cubicBezTo>
                      <a:pt x="95219" y="18051"/>
                      <a:pt x="95313" y="16834"/>
                      <a:pt x="95533" y="16076"/>
                    </a:cubicBezTo>
                    <a:cubicBezTo>
                      <a:pt x="95752" y="15317"/>
                      <a:pt x="96279" y="14267"/>
                      <a:pt x="97114" y="12926"/>
                    </a:cubicBezTo>
                    <a:lnTo>
                      <a:pt x="101776" y="4802"/>
                    </a:lnTo>
                    <a:cubicBezTo>
                      <a:pt x="102813" y="2854"/>
                      <a:pt x="103868" y="1555"/>
                      <a:pt x="104939" y="906"/>
                    </a:cubicBezTo>
                    <a:cubicBezTo>
                      <a:pt x="106011" y="257"/>
                      <a:pt x="107665" y="-43"/>
                      <a:pt x="109903" y="7"/>
                    </a:cubicBezTo>
                    <a:lnTo>
                      <a:pt x="119917" y="7"/>
                    </a:lnTo>
                    <a:cubicBezTo>
                      <a:pt x="122181" y="-54"/>
                      <a:pt x="123985" y="301"/>
                      <a:pt x="125331" y="1073"/>
                    </a:cubicBezTo>
                    <a:cubicBezTo>
                      <a:pt x="126678" y="1844"/>
                      <a:pt x="127582" y="3398"/>
                      <a:pt x="128046" y="5734"/>
                    </a:cubicBezTo>
                    <a:lnTo>
                      <a:pt x="128312" y="5734"/>
                    </a:lnTo>
                    <a:cubicBezTo>
                      <a:pt x="128775" y="3398"/>
                      <a:pt x="129680" y="1844"/>
                      <a:pt x="131026" y="1073"/>
                    </a:cubicBezTo>
                    <a:cubicBezTo>
                      <a:pt x="132372" y="301"/>
                      <a:pt x="134177" y="-54"/>
                      <a:pt x="136440" y="7"/>
                    </a:cubicBezTo>
                    <a:lnTo>
                      <a:pt x="146454" y="7"/>
                    </a:lnTo>
                    <a:cubicBezTo>
                      <a:pt x="148692" y="-43"/>
                      <a:pt x="150347" y="257"/>
                      <a:pt x="151418" y="906"/>
                    </a:cubicBezTo>
                    <a:cubicBezTo>
                      <a:pt x="152490" y="1555"/>
                      <a:pt x="153544" y="2854"/>
                      <a:pt x="154582" y="4802"/>
                    </a:cubicBezTo>
                    <a:lnTo>
                      <a:pt x="159243" y="12926"/>
                    </a:lnTo>
                    <a:cubicBezTo>
                      <a:pt x="160078" y="14267"/>
                      <a:pt x="160606" y="15317"/>
                      <a:pt x="160825" y="16076"/>
                    </a:cubicBezTo>
                    <a:cubicBezTo>
                      <a:pt x="161044" y="16834"/>
                      <a:pt x="161138" y="18051"/>
                      <a:pt x="161108" y="19726"/>
                    </a:cubicBezTo>
                    <a:lnTo>
                      <a:pt x="161108" y="97069"/>
                    </a:lnTo>
                    <a:cubicBezTo>
                      <a:pt x="161130" y="99214"/>
                      <a:pt x="160620" y="100859"/>
                      <a:pt x="159576" y="102003"/>
                    </a:cubicBezTo>
                    <a:cubicBezTo>
                      <a:pt x="158533" y="103148"/>
                      <a:pt x="156824" y="103726"/>
                      <a:pt x="154449" y="103737"/>
                    </a:cubicBezTo>
                    <a:cubicBezTo>
                      <a:pt x="152074" y="103726"/>
                      <a:pt x="150364" y="103148"/>
                      <a:pt x="149321" y="102003"/>
                    </a:cubicBezTo>
                    <a:cubicBezTo>
                      <a:pt x="148278" y="100859"/>
                      <a:pt x="147767" y="99214"/>
                      <a:pt x="147790" y="97069"/>
                    </a:cubicBezTo>
                    <a:lnTo>
                      <a:pt x="147790" y="19726"/>
                    </a:lnTo>
                    <a:lnTo>
                      <a:pt x="144184" y="13325"/>
                    </a:lnTo>
                    <a:lnTo>
                      <a:pt x="138443" y="13325"/>
                    </a:lnTo>
                    <a:lnTo>
                      <a:pt x="134838" y="19726"/>
                    </a:lnTo>
                    <a:lnTo>
                      <a:pt x="134838" y="61731"/>
                    </a:lnTo>
                    <a:cubicBezTo>
                      <a:pt x="134860" y="63868"/>
                      <a:pt x="134350" y="65696"/>
                      <a:pt x="133306" y="67215"/>
                    </a:cubicBezTo>
                    <a:cubicBezTo>
                      <a:pt x="132263" y="68735"/>
                      <a:pt x="130554" y="69530"/>
                      <a:pt x="128179" y="69599"/>
                    </a:cubicBezTo>
                    <a:cubicBezTo>
                      <a:pt x="125804" y="69530"/>
                      <a:pt x="124094" y="68735"/>
                      <a:pt x="123051" y="67215"/>
                    </a:cubicBezTo>
                    <a:cubicBezTo>
                      <a:pt x="122008" y="65696"/>
                      <a:pt x="121497" y="63868"/>
                      <a:pt x="121520" y="61731"/>
                    </a:cubicBezTo>
                    <a:lnTo>
                      <a:pt x="121520" y="19726"/>
                    </a:lnTo>
                    <a:lnTo>
                      <a:pt x="117915" y="13325"/>
                    </a:lnTo>
                    <a:lnTo>
                      <a:pt x="112173" y="13325"/>
                    </a:lnTo>
                    <a:lnTo>
                      <a:pt x="108568" y="19726"/>
                    </a:lnTo>
                    <a:lnTo>
                      <a:pt x="108568" y="97069"/>
                    </a:lnTo>
                    <a:cubicBezTo>
                      <a:pt x="108590" y="99214"/>
                      <a:pt x="108080" y="100859"/>
                      <a:pt x="107036" y="102003"/>
                    </a:cubicBezTo>
                    <a:cubicBezTo>
                      <a:pt x="105993" y="103148"/>
                      <a:pt x="104284" y="103726"/>
                      <a:pt x="101909" y="103737"/>
                    </a:cubicBezTo>
                    <a:cubicBezTo>
                      <a:pt x="99534" y="103726"/>
                      <a:pt x="97825" y="103148"/>
                      <a:pt x="96781" y="102003"/>
                    </a:cubicBezTo>
                    <a:cubicBezTo>
                      <a:pt x="95738" y="100859"/>
                      <a:pt x="95227" y="99214"/>
                      <a:pt x="95250" y="97069"/>
                    </a:cubicBezTo>
                    <a:close/>
                    <a:moveTo>
                      <a:pt x="13318" y="84413"/>
                    </a:moveTo>
                    <a:cubicBezTo>
                      <a:pt x="13463" y="86999"/>
                      <a:pt x="14541" y="88667"/>
                      <a:pt x="16553" y="89418"/>
                    </a:cubicBezTo>
                    <a:cubicBezTo>
                      <a:pt x="18565" y="90168"/>
                      <a:pt x="20644" y="90502"/>
                      <a:pt x="22790" y="90418"/>
                    </a:cubicBezTo>
                    <a:lnTo>
                      <a:pt x="52540" y="90418"/>
                    </a:lnTo>
                    <a:lnTo>
                      <a:pt x="52540" y="69599"/>
                    </a:lnTo>
                    <a:lnTo>
                      <a:pt x="22923" y="69599"/>
                    </a:lnTo>
                    <a:cubicBezTo>
                      <a:pt x="20889" y="69499"/>
                      <a:pt x="18821" y="69766"/>
                      <a:pt x="16720" y="70400"/>
                    </a:cubicBezTo>
                    <a:cubicBezTo>
                      <a:pt x="14619" y="71034"/>
                      <a:pt x="13485" y="72635"/>
                      <a:pt x="13318" y="75204"/>
                    </a:cubicBezTo>
                    <a:close/>
                    <a:moveTo>
                      <a:pt x="0" y="84413"/>
                    </a:moveTo>
                    <a:lnTo>
                      <a:pt x="0" y="75204"/>
                    </a:lnTo>
                    <a:cubicBezTo>
                      <a:pt x="210" y="68934"/>
                      <a:pt x="2386" y="64213"/>
                      <a:pt x="6527" y="61044"/>
                    </a:cubicBezTo>
                    <a:cubicBezTo>
                      <a:pt x="10668" y="57874"/>
                      <a:pt x="15511" y="56286"/>
                      <a:pt x="21056" y="56281"/>
                    </a:cubicBezTo>
                    <a:lnTo>
                      <a:pt x="33329" y="56281"/>
                    </a:lnTo>
                    <a:lnTo>
                      <a:pt x="3329" y="13342"/>
                    </a:lnTo>
                    <a:cubicBezTo>
                      <a:pt x="2550" y="12331"/>
                      <a:pt x="1812" y="11220"/>
                      <a:pt x="1115" y="10008"/>
                    </a:cubicBezTo>
                    <a:cubicBezTo>
                      <a:pt x="419" y="8797"/>
                      <a:pt x="47" y="7552"/>
                      <a:pt x="0" y="6275"/>
                    </a:cubicBezTo>
                    <a:cubicBezTo>
                      <a:pt x="50" y="4380"/>
                      <a:pt x="716" y="2869"/>
                      <a:pt x="1997" y="1741"/>
                    </a:cubicBezTo>
                    <a:cubicBezTo>
                      <a:pt x="3279" y="613"/>
                      <a:pt x="4878" y="35"/>
                      <a:pt x="6792" y="7"/>
                    </a:cubicBezTo>
                    <a:cubicBezTo>
                      <a:pt x="8110" y="29"/>
                      <a:pt x="9236" y="385"/>
                      <a:pt x="10172" y="1074"/>
                    </a:cubicBezTo>
                    <a:cubicBezTo>
                      <a:pt x="11107" y="1763"/>
                      <a:pt x="11933" y="2652"/>
                      <a:pt x="12652" y="3741"/>
                    </a:cubicBezTo>
                    <a:lnTo>
                      <a:pt x="49471" y="56281"/>
                    </a:lnTo>
                    <a:lnTo>
                      <a:pt x="52540" y="56281"/>
                    </a:lnTo>
                    <a:lnTo>
                      <a:pt x="52540" y="6675"/>
                    </a:lnTo>
                    <a:cubicBezTo>
                      <a:pt x="52517" y="4530"/>
                      <a:pt x="53028" y="2885"/>
                      <a:pt x="54071" y="1741"/>
                    </a:cubicBezTo>
                    <a:cubicBezTo>
                      <a:pt x="55114" y="596"/>
                      <a:pt x="56824" y="18"/>
                      <a:pt x="59199" y="7"/>
                    </a:cubicBezTo>
                    <a:cubicBezTo>
                      <a:pt x="61574" y="18"/>
                      <a:pt x="63283" y="596"/>
                      <a:pt x="64326" y="1741"/>
                    </a:cubicBezTo>
                    <a:cubicBezTo>
                      <a:pt x="65370" y="2885"/>
                      <a:pt x="65880" y="4530"/>
                      <a:pt x="65858" y="6675"/>
                    </a:cubicBezTo>
                    <a:lnTo>
                      <a:pt x="65858" y="103737"/>
                    </a:lnTo>
                    <a:lnTo>
                      <a:pt x="21056" y="103737"/>
                    </a:lnTo>
                    <a:cubicBezTo>
                      <a:pt x="15569" y="103673"/>
                      <a:pt x="10743" y="101936"/>
                      <a:pt x="6577" y="98524"/>
                    </a:cubicBezTo>
                    <a:cubicBezTo>
                      <a:pt x="2411" y="95113"/>
                      <a:pt x="219" y="90409"/>
                      <a:pt x="0" y="844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6" name="Freeform: Shape 75"/>
              <p:cNvSpPr/>
              <p:nvPr/>
            </p:nvSpPr>
            <p:spPr>
              <a:xfrm rot="5400000">
                <a:off x="5693490"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7" name="Freeform: Shape 76"/>
              <p:cNvSpPr/>
              <p:nvPr/>
            </p:nvSpPr>
            <p:spPr>
              <a:xfrm rot="5400000">
                <a:off x="6636465"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8" name="Freeform: Shape 77"/>
              <p:cNvSpPr/>
              <p:nvPr/>
            </p:nvSpPr>
            <p:spPr>
              <a:xfrm rot="5400000">
                <a:off x="7565104"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7" y="274825"/>
                    </a:lnTo>
                    <a:cubicBezTo>
                      <a:pt x="86141" y="274787"/>
                      <a:pt x="77540" y="266186"/>
                      <a:pt x="77503" y="249020"/>
                    </a:cubicBezTo>
                    <a:lnTo>
                      <a:pt x="77503" y="184756"/>
                    </a:lnTo>
                    <a:lnTo>
                      <a:pt x="22839" y="184756"/>
                    </a:lnTo>
                    <a:lnTo>
                      <a:pt x="22839" y="263409"/>
                    </a:lnTo>
                    <a:cubicBezTo>
                      <a:pt x="22877" y="266482"/>
                      <a:pt x="22001" y="269126"/>
                      <a:pt x="20213" y="271343"/>
                    </a:cubicBezTo>
                    <a:cubicBezTo>
                      <a:pt x="18424" y="273559"/>
                      <a:pt x="15494" y="274720"/>
                      <a:pt x="11422" y="274825"/>
                    </a:cubicBezTo>
                    <a:cubicBezTo>
                      <a:pt x="7351" y="274720"/>
                      <a:pt x="4421" y="273559"/>
                      <a:pt x="2632" y="271343"/>
                    </a:cubicBezTo>
                    <a:cubicBezTo>
                      <a:pt x="844" y="269126"/>
                      <a:pt x="-31" y="266482"/>
                      <a:pt x="7" y="263409"/>
                    </a:cubicBezTo>
                    <a:close/>
                    <a:moveTo>
                      <a:pt x="7" y="425320"/>
                    </a:moveTo>
                    <a:lnTo>
                      <a:pt x="7" y="335280"/>
                    </a:lnTo>
                    <a:cubicBezTo>
                      <a:pt x="-31" y="332203"/>
                      <a:pt x="844" y="329555"/>
                      <a:pt x="2632" y="327336"/>
                    </a:cubicBezTo>
                    <a:cubicBezTo>
                      <a:pt x="4421" y="325117"/>
                      <a:pt x="7351" y="323955"/>
                      <a:pt x="11422" y="323850"/>
                    </a:cubicBezTo>
                    <a:cubicBezTo>
                      <a:pt x="15494" y="323955"/>
                      <a:pt x="18424" y="325117"/>
                      <a:pt x="20213" y="327336"/>
                    </a:cubicBezTo>
                    <a:cubicBezTo>
                      <a:pt x="22001" y="329555"/>
                      <a:pt x="22876" y="332203"/>
                      <a:pt x="22838" y="335280"/>
                    </a:cubicBezTo>
                    <a:lnTo>
                      <a:pt x="22838" y="368884"/>
                    </a:lnTo>
                    <a:lnTo>
                      <a:pt x="154998" y="368884"/>
                    </a:lnTo>
                    <a:lnTo>
                      <a:pt x="154998" y="335280"/>
                    </a:lnTo>
                    <a:cubicBezTo>
                      <a:pt x="154959" y="332203"/>
                      <a:pt x="155835" y="329555"/>
                      <a:pt x="157623" y="327336"/>
                    </a:cubicBezTo>
                    <a:cubicBezTo>
                      <a:pt x="159412" y="325117"/>
                      <a:pt x="162342" y="323955"/>
                      <a:pt x="166413" y="323850"/>
                    </a:cubicBezTo>
                    <a:cubicBezTo>
                      <a:pt x="170485" y="323955"/>
                      <a:pt x="173415" y="325117"/>
                      <a:pt x="175203" y="327336"/>
                    </a:cubicBezTo>
                    <a:cubicBezTo>
                      <a:pt x="176992" y="329555"/>
                      <a:pt x="177867" y="332203"/>
                      <a:pt x="177829" y="335280"/>
                    </a:cubicBezTo>
                    <a:lnTo>
                      <a:pt x="177829" y="425320"/>
                    </a:lnTo>
                    <a:cubicBezTo>
                      <a:pt x="177867" y="428396"/>
                      <a:pt x="176992" y="431044"/>
                      <a:pt x="175203" y="433264"/>
                    </a:cubicBezTo>
                    <a:cubicBezTo>
                      <a:pt x="173415" y="435483"/>
                      <a:pt x="170485" y="436645"/>
                      <a:pt x="166413" y="436750"/>
                    </a:cubicBezTo>
                    <a:cubicBezTo>
                      <a:pt x="162342" y="436645"/>
                      <a:pt x="159412" y="435483"/>
                      <a:pt x="157623" y="433264"/>
                    </a:cubicBezTo>
                    <a:cubicBezTo>
                      <a:pt x="155835" y="431044"/>
                      <a:pt x="154959" y="428396"/>
                      <a:pt x="154998" y="425320"/>
                    </a:cubicBezTo>
                    <a:lnTo>
                      <a:pt x="154998" y="391715"/>
                    </a:lnTo>
                    <a:lnTo>
                      <a:pt x="22838" y="391715"/>
                    </a:lnTo>
                    <a:lnTo>
                      <a:pt x="22838" y="425320"/>
                    </a:lnTo>
                    <a:cubicBezTo>
                      <a:pt x="22876" y="428396"/>
                      <a:pt x="22001" y="431044"/>
                      <a:pt x="20213" y="433264"/>
                    </a:cubicBezTo>
                    <a:cubicBezTo>
                      <a:pt x="18424" y="435483"/>
                      <a:pt x="15494" y="436645"/>
                      <a:pt x="11422" y="436750"/>
                    </a:cubicBezTo>
                    <a:cubicBezTo>
                      <a:pt x="7351" y="436645"/>
                      <a:pt x="4421" y="435483"/>
                      <a:pt x="2632"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9" name="Freeform: Shape 78"/>
              <p:cNvSpPr/>
              <p:nvPr/>
            </p:nvSpPr>
            <p:spPr>
              <a:xfrm rot="5400000">
                <a:off x="4725083" y="4174178"/>
                <a:ext cx="177830" cy="274825"/>
              </a:xfrm>
              <a:custGeom>
                <a:avLst/>
                <a:gdLst/>
                <a:ahLst/>
                <a:cxnLst/>
                <a:rect l="l" t="t" r="r" b="b"/>
                <a:pathLst>
                  <a:path w="177830" h="274825">
                    <a:moveTo>
                      <a:pt x="100329" y="90068"/>
                    </a:moveTo>
                    <a:lnTo>
                      <a:pt x="154993" y="90068"/>
                    </a:lnTo>
                    <a:lnTo>
                      <a:pt x="154993" y="22831"/>
                    </a:lnTo>
                    <a:lnTo>
                      <a:pt x="100329" y="22831"/>
                    </a:lnTo>
                    <a:close/>
                    <a:moveTo>
                      <a:pt x="22833" y="67208"/>
                    </a:moveTo>
                    <a:lnTo>
                      <a:pt x="77497" y="67208"/>
                    </a:lnTo>
                    <a:lnTo>
                      <a:pt x="77497" y="45691"/>
                    </a:lnTo>
                    <a:lnTo>
                      <a:pt x="22833" y="45691"/>
                    </a:lnTo>
                    <a:close/>
                    <a:moveTo>
                      <a:pt x="22833" y="229590"/>
                    </a:moveTo>
                    <a:lnTo>
                      <a:pt x="154993" y="229590"/>
                    </a:lnTo>
                    <a:lnTo>
                      <a:pt x="154993" y="225244"/>
                    </a:lnTo>
                    <a:cubicBezTo>
                      <a:pt x="155121" y="220631"/>
                      <a:pt x="154578" y="217276"/>
                      <a:pt x="153363" y="215179"/>
                    </a:cubicBezTo>
                    <a:cubicBezTo>
                      <a:pt x="152149" y="213083"/>
                      <a:pt x="149491" y="211100"/>
                      <a:pt x="145389" y="209232"/>
                    </a:cubicBezTo>
                    <a:lnTo>
                      <a:pt x="104690" y="189102"/>
                    </a:lnTo>
                    <a:cubicBezTo>
                      <a:pt x="102127" y="187820"/>
                      <a:pt x="99707" y="186782"/>
                      <a:pt x="97430" y="185986"/>
                    </a:cubicBezTo>
                    <a:cubicBezTo>
                      <a:pt x="95153" y="185190"/>
                      <a:pt x="92619" y="184780"/>
                      <a:pt x="89828" y="184756"/>
                    </a:cubicBezTo>
                    <a:cubicBezTo>
                      <a:pt x="86060" y="184794"/>
                      <a:pt x="82792" y="185347"/>
                      <a:pt x="80024" y="186415"/>
                    </a:cubicBezTo>
                    <a:cubicBezTo>
                      <a:pt x="77257" y="187482"/>
                      <a:pt x="74275" y="188835"/>
                      <a:pt x="71078" y="190475"/>
                    </a:cubicBezTo>
                    <a:lnTo>
                      <a:pt x="32437" y="209461"/>
                    </a:lnTo>
                    <a:cubicBezTo>
                      <a:pt x="27735" y="211629"/>
                      <a:pt x="24906" y="213812"/>
                      <a:pt x="23948" y="216009"/>
                    </a:cubicBezTo>
                    <a:cubicBezTo>
                      <a:pt x="22990" y="218206"/>
                      <a:pt x="22619" y="221818"/>
                      <a:pt x="22833" y="226845"/>
                    </a:cubicBezTo>
                    <a:close/>
                    <a:moveTo>
                      <a:pt x="2" y="78624"/>
                    </a:moveTo>
                    <a:lnTo>
                      <a:pt x="2" y="34276"/>
                    </a:lnTo>
                    <a:cubicBezTo>
                      <a:pt x="106" y="30404"/>
                      <a:pt x="1267" y="27531"/>
                      <a:pt x="3484" y="25657"/>
                    </a:cubicBezTo>
                    <a:cubicBezTo>
                      <a:pt x="5700" y="23783"/>
                      <a:pt x="8345" y="22850"/>
                      <a:pt x="11417" y="22860"/>
                    </a:cubicBezTo>
                    <a:lnTo>
                      <a:pt x="77497" y="22860"/>
                    </a:lnTo>
                    <a:cubicBezTo>
                      <a:pt x="77521" y="19321"/>
                      <a:pt x="78101" y="16168"/>
                      <a:pt x="79238" y="13401"/>
                    </a:cubicBezTo>
                    <a:cubicBezTo>
                      <a:pt x="80375" y="10633"/>
                      <a:pt x="81925" y="8221"/>
                      <a:pt x="83890" y="6164"/>
                    </a:cubicBezTo>
                    <a:cubicBezTo>
                      <a:pt x="85840" y="4110"/>
                      <a:pt x="88218" y="2568"/>
                      <a:pt x="91025" y="1541"/>
                    </a:cubicBezTo>
                    <a:cubicBezTo>
                      <a:pt x="93831" y="514"/>
                      <a:pt x="97009" y="0"/>
                      <a:pt x="100558" y="0"/>
                    </a:cubicBezTo>
                    <a:lnTo>
                      <a:pt x="154993" y="0"/>
                    </a:lnTo>
                    <a:cubicBezTo>
                      <a:pt x="162037" y="66"/>
                      <a:pt x="167583" y="2102"/>
                      <a:pt x="171631" y="6107"/>
                    </a:cubicBezTo>
                    <a:cubicBezTo>
                      <a:pt x="175679" y="10112"/>
                      <a:pt x="177743" y="15687"/>
                      <a:pt x="177824" y="22831"/>
                    </a:cubicBezTo>
                    <a:lnTo>
                      <a:pt x="177824" y="90068"/>
                    </a:lnTo>
                    <a:cubicBezTo>
                      <a:pt x="177743" y="97213"/>
                      <a:pt x="175679" y="102787"/>
                      <a:pt x="171631" y="106792"/>
                    </a:cubicBezTo>
                    <a:cubicBezTo>
                      <a:pt x="167583" y="110797"/>
                      <a:pt x="162037" y="112833"/>
                      <a:pt x="154993" y="112900"/>
                    </a:cubicBezTo>
                    <a:lnTo>
                      <a:pt x="100558" y="112900"/>
                    </a:lnTo>
                    <a:cubicBezTo>
                      <a:pt x="97009" y="112900"/>
                      <a:pt x="93831" y="112386"/>
                      <a:pt x="91025" y="111359"/>
                    </a:cubicBezTo>
                    <a:cubicBezTo>
                      <a:pt x="88218" y="110331"/>
                      <a:pt x="85840" y="108790"/>
                      <a:pt x="83890" y="106735"/>
                    </a:cubicBezTo>
                    <a:cubicBezTo>
                      <a:pt x="81925" y="104686"/>
                      <a:pt x="80375" y="102278"/>
                      <a:pt x="79238" y="99511"/>
                    </a:cubicBezTo>
                    <a:cubicBezTo>
                      <a:pt x="78101" y="96745"/>
                      <a:pt x="77521" y="93587"/>
                      <a:pt x="77497" y="90040"/>
                    </a:cubicBezTo>
                    <a:lnTo>
                      <a:pt x="11417" y="90040"/>
                    </a:lnTo>
                    <a:cubicBezTo>
                      <a:pt x="8345" y="90049"/>
                      <a:pt x="5700" y="89117"/>
                      <a:pt x="3484" y="87243"/>
                    </a:cubicBezTo>
                    <a:cubicBezTo>
                      <a:pt x="1267" y="85369"/>
                      <a:pt x="106" y="82496"/>
                      <a:pt x="2" y="78624"/>
                    </a:cubicBezTo>
                    <a:close/>
                    <a:moveTo>
                      <a:pt x="2" y="261566"/>
                    </a:moveTo>
                    <a:lnTo>
                      <a:pt x="2" y="223414"/>
                    </a:lnTo>
                    <a:cubicBezTo>
                      <a:pt x="-17" y="214655"/>
                      <a:pt x="1847" y="207640"/>
                      <a:pt x="5595" y="202370"/>
                    </a:cubicBezTo>
                    <a:cubicBezTo>
                      <a:pt x="9344" y="197099"/>
                      <a:pt x="15089" y="192600"/>
                      <a:pt x="22833" y="188874"/>
                    </a:cubicBezTo>
                    <a:lnTo>
                      <a:pt x="63076" y="168774"/>
                    </a:lnTo>
                    <a:cubicBezTo>
                      <a:pt x="67625" y="166491"/>
                      <a:pt x="71903" y="164779"/>
                      <a:pt x="75909" y="163637"/>
                    </a:cubicBezTo>
                    <a:cubicBezTo>
                      <a:pt x="79915" y="162496"/>
                      <a:pt x="84478" y="161925"/>
                      <a:pt x="89599" y="161925"/>
                    </a:cubicBezTo>
                    <a:cubicBezTo>
                      <a:pt x="94134" y="161944"/>
                      <a:pt x="98440" y="162534"/>
                      <a:pt x="102518" y="163694"/>
                    </a:cubicBezTo>
                    <a:cubicBezTo>
                      <a:pt x="106595" y="164855"/>
                      <a:pt x="110673" y="166472"/>
                      <a:pt x="114750" y="168546"/>
                    </a:cubicBezTo>
                    <a:lnTo>
                      <a:pt x="156362" y="189331"/>
                    </a:lnTo>
                    <a:cubicBezTo>
                      <a:pt x="164349" y="193225"/>
                      <a:pt x="169952" y="198019"/>
                      <a:pt x="173172" y="203714"/>
                    </a:cubicBezTo>
                    <a:cubicBezTo>
                      <a:pt x="176392" y="209408"/>
                      <a:pt x="177943" y="216661"/>
                      <a:pt x="177824" y="225473"/>
                    </a:cubicBezTo>
                    <a:lnTo>
                      <a:pt x="177824" y="263395"/>
                    </a:lnTo>
                    <a:cubicBezTo>
                      <a:pt x="177862" y="266471"/>
                      <a:pt x="176987" y="269119"/>
                      <a:pt x="175198" y="271339"/>
                    </a:cubicBezTo>
                    <a:cubicBezTo>
                      <a:pt x="173410" y="273558"/>
                      <a:pt x="170480" y="274720"/>
                      <a:pt x="166408" y="274825"/>
                    </a:cubicBezTo>
                    <a:cubicBezTo>
                      <a:pt x="162337" y="274720"/>
                      <a:pt x="159407" y="273558"/>
                      <a:pt x="157618" y="271339"/>
                    </a:cubicBezTo>
                    <a:cubicBezTo>
                      <a:pt x="155830" y="269119"/>
                      <a:pt x="154954" y="266471"/>
                      <a:pt x="154993" y="263395"/>
                    </a:cubicBezTo>
                    <a:lnTo>
                      <a:pt x="154993" y="252422"/>
                    </a:lnTo>
                    <a:lnTo>
                      <a:pt x="22833" y="252422"/>
                    </a:lnTo>
                    <a:lnTo>
                      <a:pt x="22833" y="260880"/>
                    </a:lnTo>
                    <a:cubicBezTo>
                      <a:pt x="22900" y="264761"/>
                      <a:pt x="22082" y="268029"/>
                      <a:pt x="20379" y="270681"/>
                    </a:cubicBezTo>
                    <a:cubicBezTo>
                      <a:pt x="18676" y="273334"/>
                      <a:pt x="15689" y="274715"/>
                      <a:pt x="11417" y="274825"/>
                    </a:cubicBezTo>
                    <a:cubicBezTo>
                      <a:pt x="7346" y="274715"/>
                      <a:pt x="4416" y="273391"/>
                      <a:pt x="2627" y="270853"/>
                    </a:cubicBezTo>
                    <a:cubicBezTo>
                      <a:pt x="839" y="268314"/>
                      <a:pt x="-36" y="265219"/>
                      <a:pt x="2" y="2615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0" name="Freeform: Shape 79"/>
              <p:cNvSpPr/>
              <p:nvPr/>
            </p:nvSpPr>
            <p:spPr>
              <a:xfrm rot="5400000">
                <a:off x="5612549" y="4174157"/>
                <a:ext cx="177830" cy="274867"/>
              </a:xfrm>
              <a:custGeom>
                <a:avLst/>
                <a:gdLst/>
                <a:ahLst/>
                <a:cxnLst/>
                <a:rect l="l" t="t" r="r" b="b"/>
                <a:pathLst>
                  <a:path w="177830" h="274867">
                    <a:moveTo>
                      <a:pt x="22833" y="229632"/>
                    </a:moveTo>
                    <a:lnTo>
                      <a:pt x="154993" y="229632"/>
                    </a:lnTo>
                    <a:lnTo>
                      <a:pt x="154993" y="225286"/>
                    </a:lnTo>
                    <a:cubicBezTo>
                      <a:pt x="155121" y="220673"/>
                      <a:pt x="154578" y="217318"/>
                      <a:pt x="153363" y="215221"/>
                    </a:cubicBezTo>
                    <a:cubicBezTo>
                      <a:pt x="152149" y="213125"/>
                      <a:pt x="149491" y="211142"/>
                      <a:pt x="145389" y="209274"/>
                    </a:cubicBezTo>
                    <a:lnTo>
                      <a:pt x="104690" y="189144"/>
                    </a:lnTo>
                    <a:cubicBezTo>
                      <a:pt x="102127" y="187862"/>
                      <a:pt x="99707" y="186824"/>
                      <a:pt x="97430" y="186028"/>
                    </a:cubicBezTo>
                    <a:cubicBezTo>
                      <a:pt x="95153" y="185232"/>
                      <a:pt x="92619" y="184822"/>
                      <a:pt x="89828" y="184798"/>
                    </a:cubicBezTo>
                    <a:cubicBezTo>
                      <a:pt x="86060" y="184836"/>
                      <a:pt x="82792" y="185389"/>
                      <a:pt x="80024" y="186457"/>
                    </a:cubicBezTo>
                    <a:cubicBezTo>
                      <a:pt x="77257" y="187524"/>
                      <a:pt x="74275" y="188877"/>
                      <a:pt x="71078" y="190517"/>
                    </a:cubicBezTo>
                    <a:lnTo>
                      <a:pt x="32437" y="209503"/>
                    </a:lnTo>
                    <a:cubicBezTo>
                      <a:pt x="27735" y="211671"/>
                      <a:pt x="24906" y="213854"/>
                      <a:pt x="23948" y="216051"/>
                    </a:cubicBezTo>
                    <a:cubicBezTo>
                      <a:pt x="22990" y="218248"/>
                      <a:pt x="22619" y="221860"/>
                      <a:pt x="22833" y="226887"/>
                    </a:cubicBezTo>
                    <a:close/>
                    <a:moveTo>
                      <a:pt x="2" y="101526"/>
                    </a:moveTo>
                    <a:lnTo>
                      <a:pt x="2" y="42"/>
                    </a:lnTo>
                    <a:lnTo>
                      <a:pt x="66267" y="42"/>
                    </a:lnTo>
                    <a:cubicBezTo>
                      <a:pt x="70025" y="-101"/>
                      <a:pt x="72739" y="127"/>
                      <a:pt x="74411" y="727"/>
                    </a:cubicBezTo>
                    <a:cubicBezTo>
                      <a:pt x="76083" y="1326"/>
                      <a:pt x="78169" y="3153"/>
                      <a:pt x="80669" y="6206"/>
                    </a:cubicBezTo>
                    <a:lnTo>
                      <a:pt x="108330" y="38210"/>
                    </a:lnTo>
                    <a:cubicBezTo>
                      <a:pt x="110701" y="41080"/>
                      <a:pt x="112644" y="42893"/>
                      <a:pt x="114159" y="43646"/>
                    </a:cubicBezTo>
                    <a:cubicBezTo>
                      <a:pt x="115673" y="44400"/>
                      <a:pt x="118302" y="44724"/>
                      <a:pt x="122046" y="44619"/>
                    </a:cubicBezTo>
                    <a:lnTo>
                      <a:pt x="166394" y="44619"/>
                    </a:lnTo>
                    <a:cubicBezTo>
                      <a:pt x="170071" y="44581"/>
                      <a:pt x="172890" y="45456"/>
                      <a:pt x="174852" y="47244"/>
                    </a:cubicBezTo>
                    <a:cubicBezTo>
                      <a:pt x="176814" y="49033"/>
                      <a:pt x="177805" y="51963"/>
                      <a:pt x="177824" y="56035"/>
                    </a:cubicBezTo>
                    <a:cubicBezTo>
                      <a:pt x="177805" y="60106"/>
                      <a:pt x="176814" y="63036"/>
                      <a:pt x="174852" y="64825"/>
                    </a:cubicBezTo>
                    <a:cubicBezTo>
                      <a:pt x="172890" y="66613"/>
                      <a:pt x="170071" y="67488"/>
                      <a:pt x="166394" y="67450"/>
                    </a:cubicBezTo>
                    <a:lnTo>
                      <a:pt x="111301" y="67450"/>
                    </a:lnTo>
                    <a:cubicBezTo>
                      <a:pt x="107763" y="67560"/>
                      <a:pt x="105239" y="67284"/>
                      <a:pt x="103729" y="66623"/>
                    </a:cubicBezTo>
                    <a:cubicBezTo>
                      <a:pt x="102219" y="65961"/>
                      <a:pt x="100324" y="64259"/>
                      <a:pt x="98043" y="61514"/>
                    </a:cubicBezTo>
                    <a:lnTo>
                      <a:pt x="70839" y="29969"/>
                    </a:lnTo>
                    <a:cubicBezTo>
                      <a:pt x="67882" y="26369"/>
                      <a:pt x="65567" y="24243"/>
                      <a:pt x="63895" y="23589"/>
                    </a:cubicBezTo>
                    <a:cubicBezTo>
                      <a:pt x="62224" y="22936"/>
                      <a:pt x="59052" y="22697"/>
                      <a:pt x="54380" y="22873"/>
                    </a:cubicBezTo>
                    <a:lnTo>
                      <a:pt x="22833" y="22873"/>
                    </a:lnTo>
                    <a:lnTo>
                      <a:pt x="22833" y="90110"/>
                    </a:lnTo>
                    <a:cubicBezTo>
                      <a:pt x="25510" y="90129"/>
                      <a:pt x="28043" y="91119"/>
                      <a:pt x="30434" y="93078"/>
                    </a:cubicBezTo>
                    <a:cubicBezTo>
                      <a:pt x="32825" y="95038"/>
                      <a:pt x="34101" y="97854"/>
                      <a:pt x="34263" y="101526"/>
                    </a:cubicBezTo>
                    <a:cubicBezTo>
                      <a:pt x="34101" y="105198"/>
                      <a:pt x="32825" y="108014"/>
                      <a:pt x="30434" y="109974"/>
                    </a:cubicBezTo>
                    <a:cubicBezTo>
                      <a:pt x="28043" y="111933"/>
                      <a:pt x="25510" y="112923"/>
                      <a:pt x="22833" y="112942"/>
                    </a:cubicBezTo>
                    <a:lnTo>
                      <a:pt x="11417" y="112942"/>
                    </a:lnTo>
                    <a:cubicBezTo>
                      <a:pt x="8744" y="112923"/>
                      <a:pt x="6214" y="111933"/>
                      <a:pt x="3826" y="109974"/>
                    </a:cubicBezTo>
                    <a:cubicBezTo>
                      <a:pt x="1438" y="108014"/>
                      <a:pt x="163" y="105198"/>
                      <a:pt x="2" y="101526"/>
                    </a:cubicBezTo>
                    <a:close/>
                    <a:moveTo>
                      <a:pt x="2" y="261608"/>
                    </a:moveTo>
                    <a:lnTo>
                      <a:pt x="2" y="223456"/>
                    </a:lnTo>
                    <a:cubicBezTo>
                      <a:pt x="-17" y="214697"/>
                      <a:pt x="1847" y="207682"/>
                      <a:pt x="5595" y="202412"/>
                    </a:cubicBezTo>
                    <a:cubicBezTo>
                      <a:pt x="9344" y="197141"/>
                      <a:pt x="15089" y="192642"/>
                      <a:pt x="22833" y="188916"/>
                    </a:cubicBezTo>
                    <a:lnTo>
                      <a:pt x="63076" y="168816"/>
                    </a:lnTo>
                    <a:cubicBezTo>
                      <a:pt x="67625" y="166533"/>
                      <a:pt x="71903" y="164821"/>
                      <a:pt x="75909" y="163679"/>
                    </a:cubicBezTo>
                    <a:cubicBezTo>
                      <a:pt x="79915" y="162538"/>
                      <a:pt x="84478" y="161967"/>
                      <a:pt x="89599" y="161967"/>
                    </a:cubicBezTo>
                    <a:cubicBezTo>
                      <a:pt x="94134" y="161986"/>
                      <a:pt x="98440" y="162576"/>
                      <a:pt x="102518" y="163736"/>
                    </a:cubicBezTo>
                    <a:cubicBezTo>
                      <a:pt x="106595" y="164897"/>
                      <a:pt x="110673" y="166514"/>
                      <a:pt x="114750" y="168588"/>
                    </a:cubicBezTo>
                    <a:lnTo>
                      <a:pt x="156362" y="189373"/>
                    </a:lnTo>
                    <a:cubicBezTo>
                      <a:pt x="164349" y="193267"/>
                      <a:pt x="169952" y="198061"/>
                      <a:pt x="173172" y="203756"/>
                    </a:cubicBezTo>
                    <a:cubicBezTo>
                      <a:pt x="176392" y="209450"/>
                      <a:pt x="177943" y="216704"/>
                      <a:pt x="177824" y="225515"/>
                    </a:cubicBezTo>
                    <a:lnTo>
                      <a:pt x="177824" y="263437"/>
                    </a:lnTo>
                    <a:cubicBezTo>
                      <a:pt x="177862" y="266513"/>
                      <a:pt x="176987" y="269161"/>
                      <a:pt x="175198" y="271381"/>
                    </a:cubicBezTo>
                    <a:cubicBezTo>
                      <a:pt x="173410" y="273600"/>
                      <a:pt x="170480" y="274762"/>
                      <a:pt x="166408" y="274867"/>
                    </a:cubicBezTo>
                    <a:cubicBezTo>
                      <a:pt x="162337" y="274762"/>
                      <a:pt x="159407" y="273600"/>
                      <a:pt x="157618" y="271381"/>
                    </a:cubicBezTo>
                    <a:cubicBezTo>
                      <a:pt x="155830" y="269161"/>
                      <a:pt x="154954" y="266513"/>
                      <a:pt x="154993" y="263437"/>
                    </a:cubicBezTo>
                    <a:lnTo>
                      <a:pt x="154993" y="252464"/>
                    </a:lnTo>
                    <a:lnTo>
                      <a:pt x="22833" y="252464"/>
                    </a:lnTo>
                    <a:lnTo>
                      <a:pt x="22833" y="260922"/>
                    </a:lnTo>
                    <a:cubicBezTo>
                      <a:pt x="22900" y="264803"/>
                      <a:pt x="22082" y="268071"/>
                      <a:pt x="20379" y="270723"/>
                    </a:cubicBezTo>
                    <a:cubicBezTo>
                      <a:pt x="18676" y="273376"/>
                      <a:pt x="15689" y="274757"/>
                      <a:pt x="11417" y="274867"/>
                    </a:cubicBezTo>
                    <a:cubicBezTo>
                      <a:pt x="7346" y="274757"/>
                      <a:pt x="4416" y="273433"/>
                      <a:pt x="2627" y="270895"/>
                    </a:cubicBezTo>
                    <a:cubicBezTo>
                      <a:pt x="839" y="268356"/>
                      <a:pt x="-36" y="265261"/>
                      <a:pt x="2" y="2616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1" name="Freeform: Shape 80"/>
              <p:cNvSpPr/>
              <p:nvPr/>
            </p:nvSpPr>
            <p:spPr>
              <a:xfrm rot="5400000">
                <a:off x="6555511" y="4174170"/>
                <a:ext cx="177830" cy="274841"/>
              </a:xfrm>
              <a:custGeom>
                <a:avLst/>
                <a:gdLst/>
                <a:ahLst/>
                <a:cxnLst/>
                <a:rect l="l" t="t" r="r" b="b"/>
                <a:pathLst>
                  <a:path w="177830" h="274841">
                    <a:moveTo>
                      <a:pt x="119760" y="90084"/>
                    </a:moveTo>
                    <a:lnTo>
                      <a:pt x="154993" y="90084"/>
                    </a:lnTo>
                    <a:lnTo>
                      <a:pt x="154993" y="22847"/>
                    </a:lnTo>
                    <a:lnTo>
                      <a:pt x="119760" y="22847"/>
                    </a:lnTo>
                    <a:close/>
                    <a:moveTo>
                      <a:pt x="22833" y="229606"/>
                    </a:moveTo>
                    <a:lnTo>
                      <a:pt x="154993" y="229606"/>
                    </a:lnTo>
                    <a:lnTo>
                      <a:pt x="154993" y="225260"/>
                    </a:lnTo>
                    <a:cubicBezTo>
                      <a:pt x="155121" y="220647"/>
                      <a:pt x="154578" y="217292"/>
                      <a:pt x="153363" y="215195"/>
                    </a:cubicBezTo>
                    <a:cubicBezTo>
                      <a:pt x="152149" y="213099"/>
                      <a:pt x="149491" y="211116"/>
                      <a:pt x="145389" y="209248"/>
                    </a:cubicBezTo>
                    <a:lnTo>
                      <a:pt x="104690" y="189118"/>
                    </a:lnTo>
                    <a:cubicBezTo>
                      <a:pt x="102127" y="187836"/>
                      <a:pt x="99707" y="186798"/>
                      <a:pt x="97430" y="186002"/>
                    </a:cubicBezTo>
                    <a:cubicBezTo>
                      <a:pt x="95153" y="185206"/>
                      <a:pt x="92619" y="184796"/>
                      <a:pt x="89828" y="184772"/>
                    </a:cubicBezTo>
                    <a:cubicBezTo>
                      <a:pt x="86060" y="184810"/>
                      <a:pt x="82792" y="185363"/>
                      <a:pt x="80024" y="186431"/>
                    </a:cubicBezTo>
                    <a:cubicBezTo>
                      <a:pt x="77257" y="187498"/>
                      <a:pt x="74275" y="188851"/>
                      <a:pt x="71078" y="190491"/>
                    </a:cubicBezTo>
                    <a:lnTo>
                      <a:pt x="32437" y="209477"/>
                    </a:lnTo>
                    <a:cubicBezTo>
                      <a:pt x="27735" y="211645"/>
                      <a:pt x="24906" y="213828"/>
                      <a:pt x="23948" y="216025"/>
                    </a:cubicBezTo>
                    <a:cubicBezTo>
                      <a:pt x="22990" y="218222"/>
                      <a:pt x="22619" y="221834"/>
                      <a:pt x="22833" y="226861"/>
                    </a:cubicBezTo>
                    <a:close/>
                    <a:moveTo>
                      <a:pt x="2" y="103098"/>
                    </a:moveTo>
                    <a:lnTo>
                      <a:pt x="2" y="89398"/>
                    </a:lnTo>
                    <a:cubicBezTo>
                      <a:pt x="106" y="86349"/>
                      <a:pt x="1267" y="83814"/>
                      <a:pt x="3484" y="81794"/>
                    </a:cubicBezTo>
                    <a:cubicBezTo>
                      <a:pt x="5700" y="79774"/>
                      <a:pt x="8345" y="78726"/>
                      <a:pt x="11417" y="78649"/>
                    </a:cubicBezTo>
                    <a:cubicBezTo>
                      <a:pt x="14890" y="78711"/>
                      <a:pt x="17649" y="79788"/>
                      <a:pt x="19694" y="81880"/>
                    </a:cubicBezTo>
                    <a:cubicBezTo>
                      <a:pt x="21739" y="83971"/>
                      <a:pt x="22786" y="86706"/>
                      <a:pt x="22833" y="90084"/>
                    </a:cubicBezTo>
                    <a:lnTo>
                      <a:pt x="96928" y="90084"/>
                    </a:lnTo>
                    <a:lnTo>
                      <a:pt x="96928" y="13715"/>
                    </a:lnTo>
                    <a:cubicBezTo>
                      <a:pt x="96909" y="8150"/>
                      <a:pt x="98146" y="4439"/>
                      <a:pt x="100638" y="2584"/>
                    </a:cubicBezTo>
                    <a:cubicBezTo>
                      <a:pt x="103131" y="729"/>
                      <a:pt x="106993" y="-127"/>
                      <a:pt x="112225" y="16"/>
                    </a:cubicBezTo>
                    <a:lnTo>
                      <a:pt x="163440" y="16"/>
                    </a:lnTo>
                    <a:cubicBezTo>
                      <a:pt x="168734" y="-8"/>
                      <a:pt x="172473" y="1181"/>
                      <a:pt x="174656" y="3583"/>
                    </a:cubicBezTo>
                    <a:cubicBezTo>
                      <a:pt x="176839" y="5985"/>
                      <a:pt x="177895" y="9743"/>
                      <a:pt x="177824" y="14856"/>
                    </a:cubicBezTo>
                    <a:lnTo>
                      <a:pt x="177824" y="98075"/>
                    </a:lnTo>
                    <a:cubicBezTo>
                      <a:pt x="177881" y="103388"/>
                      <a:pt x="176797" y="107203"/>
                      <a:pt x="174570" y="109520"/>
                    </a:cubicBezTo>
                    <a:cubicBezTo>
                      <a:pt x="172344" y="111836"/>
                      <a:pt x="168634" y="112968"/>
                      <a:pt x="163440" y="112916"/>
                    </a:cubicBezTo>
                    <a:lnTo>
                      <a:pt x="11417" y="112916"/>
                    </a:lnTo>
                    <a:cubicBezTo>
                      <a:pt x="8644" y="113006"/>
                      <a:pt x="6085" y="112369"/>
                      <a:pt x="3740" y="111004"/>
                    </a:cubicBezTo>
                    <a:cubicBezTo>
                      <a:pt x="1395" y="109638"/>
                      <a:pt x="149" y="107003"/>
                      <a:pt x="2" y="103098"/>
                    </a:cubicBezTo>
                    <a:close/>
                    <a:moveTo>
                      <a:pt x="2" y="261582"/>
                    </a:moveTo>
                    <a:lnTo>
                      <a:pt x="2" y="223430"/>
                    </a:lnTo>
                    <a:cubicBezTo>
                      <a:pt x="-17" y="214671"/>
                      <a:pt x="1847" y="207656"/>
                      <a:pt x="5595" y="202386"/>
                    </a:cubicBezTo>
                    <a:cubicBezTo>
                      <a:pt x="9344" y="197115"/>
                      <a:pt x="15089" y="192616"/>
                      <a:pt x="22833" y="188890"/>
                    </a:cubicBezTo>
                    <a:lnTo>
                      <a:pt x="63076" y="168790"/>
                    </a:lnTo>
                    <a:cubicBezTo>
                      <a:pt x="67625" y="166507"/>
                      <a:pt x="71903" y="164795"/>
                      <a:pt x="75909" y="163653"/>
                    </a:cubicBezTo>
                    <a:cubicBezTo>
                      <a:pt x="79915" y="162512"/>
                      <a:pt x="84478" y="161941"/>
                      <a:pt x="89599" y="161941"/>
                    </a:cubicBezTo>
                    <a:cubicBezTo>
                      <a:pt x="94134" y="161960"/>
                      <a:pt x="98440" y="162550"/>
                      <a:pt x="102518" y="163710"/>
                    </a:cubicBezTo>
                    <a:cubicBezTo>
                      <a:pt x="106595" y="164871"/>
                      <a:pt x="110673" y="166488"/>
                      <a:pt x="114750" y="168562"/>
                    </a:cubicBezTo>
                    <a:lnTo>
                      <a:pt x="156362" y="189347"/>
                    </a:lnTo>
                    <a:cubicBezTo>
                      <a:pt x="164349" y="193241"/>
                      <a:pt x="169952" y="198035"/>
                      <a:pt x="173172" y="203730"/>
                    </a:cubicBezTo>
                    <a:cubicBezTo>
                      <a:pt x="176392" y="209424"/>
                      <a:pt x="177943" y="216678"/>
                      <a:pt x="177824" y="225489"/>
                    </a:cubicBezTo>
                    <a:lnTo>
                      <a:pt x="177824" y="263411"/>
                    </a:lnTo>
                    <a:cubicBezTo>
                      <a:pt x="177862" y="266487"/>
                      <a:pt x="176987" y="269135"/>
                      <a:pt x="175198" y="271355"/>
                    </a:cubicBezTo>
                    <a:cubicBezTo>
                      <a:pt x="173410" y="273574"/>
                      <a:pt x="170480" y="274736"/>
                      <a:pt x="166408" y="274841"/>
                    </a:cubicBezTo>
                    <a:cubicBezTo>
                      <a:pt x="162337" y="274736"/>
                      <a:pt x="159407" y="273574"/>
                      <a:pt x="157618" y="271355"/>
                    </a:cubicBezTo>
                    <a:cubicBezTo>
                      <a:pt x="155830" y="269135"/>
                      <a:pt x="154954" y="266487"/>
                      <a:pt x="154993" y="263411"/>
                    </a:cubicBezTo>
                    <a:lnTo>
                      <a:pt x="154993" y="252438"/>
                    </a:lnTo>
                    <a:lnTo>
                      <a:pt x="22833" y="252438"/>
                    </a:lnTo>
                    <a:lnTo>
                      <a:pt x="22833" y="260896"/>
                    </a:lnTo>
                    <a:cubicBezTo>
                      <a:pt x="22900" y="264777"/>
                      <a:pt x="22082" y="268045"/>
                      <a:pt x="20379" y="270697"/>
                    </a:cubicBezTo>
                    <a:cubicBezTo>
                      <a:pt x="18676" y="273350"/>
                      <a:pt x="15689" y="274731"/>
                      <a:pt x="11417" y="274841"/>
                    </a:cubicBezTo>
                    <a:cubicBezTo>
                      <a:pt x="7346" y="274731"/>
                      <a:pt x="4416" y="273407"/>
                      <a:pt x="2627" y="270869"/>
                    </a:cubicBezTo>
                    <a:cubicBezTo>
                      <a:pt x="839" y="268330"/>
                      <a:pt x="-36" y="265235"/>
                      <a:pt x="2" y="2615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2" name="Freeform: Shape 81"/>
              <p:cNvSpPr/>
              <p:nvPr/>
            </p:nvSpPr>
            <p:spPr>
              <a:xfrm rot="5400000">
                <a:off x="7501416" y="4174174"/>
                <a:ext cx="177839" cy="274843"/>
              </a:xfrm>
              <a:custGeom>
                <a:avLst/>
                <a:gdLst/>
                <a:ahLst/>
                <a:cxnLst/>
                <a:rect l="l" t="t" r="r" b="b"/>
                <a:pathLst>
                  <a:path w="177839" h="274843">
                    <a:moveTo>
                      <a:pt x="22833" y="229608"/>
                    </a:moveTo>
                    <a:lnTo>
                      <a:pt x="154993" y="229608"/>
                    </a:lnTo>
                    <a:lnTo>
                      <a:pt x="154993" y="225262"/>
                    </a:lnTo>
                    <a:cubicBezTo>
                      <a:pt x="155121" y="220649"/>
                      <a:pt x="154578" y="217294"/>
                      <a:pt x="153363" y="215197"/>
                    </a:cubicBezTo>
                    <a:cubicBezTo>
                      <a:pt x="152149" y="213101"/>
                      <a:pt x="149491" y="211118"/>
                      <a:pt x="145389" y="209250"/>
                    </a:cubicBezTo>
                    <a:lnTo>
                      <a:pt x="104690" y="189120"/>
                    </a:lnTo>
                    <a:cubicBezTo>
                      <a:pt x="102127" y="187838"/>
                      <a:pt x="99707" y="186800"/>
                      <a:pt x="97430" y="186004"/>
                    </a:cubicBezTo>
                    <a:cubicBezTo>
                      <a:pt x="95153" y="185208"/>
                      <a:pt x="92619" y="184798"/>
                      <a:pt x="89828" y="184774"/>
                    </a:cubicBezTo>
                    <a:cubicBezTo>
                      <a:pt x="86060" y="184812"/>
                      <a:pt x="82792" y="185365"/>
                      <a:pt x="80024" y="186433"/>
                    </a:cubicBezTo>
                    <a:cubicBezTo>
                      <a:pt x="77257" y="187500"/>
                      <a:pt x="74275" y="188853"/>
                      <a:pt x="71078" y="190493"/>
                    </a:cubicBezTo>
                    <a:lnTo>
                      <a:pt x="32437" y="209479"/>
                    </a:lnTo>
                    <a:cubicBezTo>
                      <a:pt x="27735" y="211647"/>
                      <a:pt x="24906" y="213830"/>
                      <a:pt x="23948" y="216027"/>
                    </a:cubicBezTo>
                    <a:cubicBezTo>
                      <a:pt x="22990" y="218224"/>
                      <a:pt x="22619" y="221836"/>
                      <a:pt x="22833" y="226863"/>
                    </a:cubicBezTo>
                    <a:close/>
                    <a:moveTo>
                      <a:pt x="2" y="90286"/>
                    </a:moveTo>
                    <a:lnTo>
                      <a:pt x="2" y="11434"/>
                    </a:lnTo>
                    <a:cubicBezTo>
                      <a:pt x="-36" y="8361"/>
                      <a:pt x="839" y="5716"/>
                      <a:pt x="2628" y="3500"/>
                    </a:cubicBezTo>
                    <a:cubicBezTo>
                      <a:pt x="4416" y="1283"/>
                      <a:pt x="7346" y="122"/>
                      <a:pt x="11418" y="18"/>
                    </a:cubicBezTo>
                    <a:cubicBezTo>
                      <a:pt x="15490" y="122"/>
                      <a:pt x="18420" y="1283"/>
                      <a:pt x="20208" y="3500"/>
                    </a:cubicBezTo>
                    <a:cubicBezTo>
                      <a:pt x="21997" y="5716"/>
                      <a:pt x="22872" y="8361"/>
                      <a:pt x="22834" y="11434"/>
                    </a:cubicBezTo>
                    <a:lnTo>
                      <a:pt x="22834" y="67455"/>
                    </a:lnTo>
                    <a:lnTo>
                      <a:pt x="77498" y="67455"/>
                    </a:lnTo>
                    <a:lnTo>
                      <a:pt x="77498" y="25366"/>
                    </a:lnTo>
                    <a:cubicBezTo>
                      <a:pt x="77436" y="21748"/>
                      <a:pt x="77845" y="18474"/>
                      <a:pt x="78725" y="15544"/>
                    </a:cubicBezTo>
                    <a:cubicBezTo>
                      <a:pt x="79605" y="12613"/>
                      <a:pt x="81327" y="9797"/>
                      <a:pt x="83890" y="7096"/>
                    </a:cubicBezTo>
                    <a:cubicBezTo>
                      <a:pt x="86797" y="4004"/>
                      <a:pt x="89774" y="2025"/>
                      <a:pt x="92824" y="1159"/>
                    </a:cubicBezTo>
                    <a:cubicBezTo>
                      <a:pt x="95873" y="294"/>
                      <a:pt x="99366" y="-87"/>
                      <a:pt x="103303" y="18"/>
                    </a:cubicBezTo>
                    <a:lnTo>
                      <a:pt x="152248" y="18"/>
                    </a:lnTo>
                    <a:cubicBezTo>
                      <a:pt x="155733" y="-54"/>
                      <a:pt x="158873" y="260"/>
                      <a:pt x="161671" y="960"/>
                    </a:cubicBezTo>
                    <a:cubicBezTo>
                      <a:pt x="164468" y="1659"/>
                      <a:pt x="167265" y="3171"/>
                      <a:pt x="170062" y="5497"/>
                    </a:cubicBezTo>
                    <a:cubicBezTo>
                      <a:pt x="173382" y="8308"/>
                      <a:pt x="175532" y="11305"/>
                      <a:pt x="176512" y="14488"/>
                    </a:cubicBezTo>
                    <a:cubicBezTo>
                      <a:pt x="177492" y="17671"/>
                      <a:pt x="177929" y="21296"/>
                      <a:pt x="177824" y="25366"/>
                    </a:cubicBezTo>
                    <a:lnTo>
                      <a:pt x="177824" y="76131"/>
                    </a:lnTo>
                    <a:cubicBezTo>
                      <a:pt x="177810" y="78999"/>
                      <a:pt x="177439" y="81539"/>
                      <a:pt x="176711" y="83751"/>
                    </a:cubicBezTo>
                    <a:cubicBezTo>
                      <a:pt x="175984" y="85963"/>
                      <a:pt x="174985" y="88446"/>
                      <a:pt x="173715" y="91201"/>
                    </a:cubicBezTo>
                    <a:lnTo>
                      <a:pt x="169833" y="99887"/>
                    </a:lnTo>
                    <a:cubicBezTo>
                      <a:pt x="168602" y="103131"/>
                      <a:pt x="167127" y="106074"/>
                      <a:pt x="165410" y="108717"/>
                    </a:cubicBezTo>
                    <a:cubicBezTo>
                      <a:pt x="163693" y="111360"/>
                      <a:pt x="160905" y="112761"/>
                      <a:pt x="157048" y="112918"/>
                    </a:cubicBezTo>
                    <a:cubicBezTo>
                      <a:pt x="153971" y="112832"/>
                      <a:pt x="151323" y="111746"/>
                      <a:pt x="149103" y="109660"/>
                    </a:cubicBezTo>
                    <a:cubicBezTo>
                      <a:pt x="146883" y="107574"/>
                      <a:pt x="145720" y="105002"/>
                      <a:pt x="145616" y="101945"/>
                    </a:cubicBezTo>
                    <a:cubicBezTo>
                      <a:pt x="145620" y="100597"/>
                      <a:pt x="145782" y="99349"/>
                      <a:pt x="146102" y="98202"/>
                    </a:cubicBezTo>
                    <a:cubicBezTo>
                      <a:pt x="146421" y="97054"/>
                      <a:pt x="146869" y="95863"/>
                      <a:pt x="147445" y="94630"/>
                    </a:cubicBezTo>
                    <a:lnTo>
                      <a:pt x="150419" y="87775"/>
                    </a:lnTo>
                    <a:cubicBezTo>
                      <a:pt x="151210" y="86101"/>
                      <a:pt x="152144" y="84141"/>
                      <a:pt x="153220" y="81896"/>
                    </a:cubicBezTo>
                    <a:cubicBezTo>
                      <a:pt x="154297" y="79651"/>
                      <a:pt x="154888" y="77577"/>
                      <a:pt x="154993" y="75674"/>
                    </a:cubicBezTo>
                    <a:lnTo>
                      <a:pt x="154993" y="22849"/>
                    </a:lnTo>
                    <a:lnTo>
                      <a:pt x="100329" y="22849"/>
                    </a:lnTo>
                    <a:lnTo>
                      <a:pt x="100329" y="90286"/>
                    </a:lnTo>
                    <a:close/>
                    <a:moveTo>
                      <a:pt x="2" y="261584"/>
                    </a:moveTo>
                    <a:lnTo>
                      <a:pt x="2" y="223432"/>
                    </a:lnTo>
                    <a:cubicBezTo>
                      <a:pt x="-17" y="214673"/>
                      <a:pt x="1847" y="207658"/>
                      <a:pt x="5595" y="202388"/>
                    </a:cubicBezTo>
                    <a:cubicBezTo>
                      <a:pt x="9344" y="197117"/>
                      <a:pt x="15089" y="192618"/>
                      <a:pt x="22833" y="188892"/>
                    </a:cubicBezTo>
                    <a:lnTo>
                      <a:pt x="63076" y="168792"/>
                    </a:lnTo>
                    <a:cubicBezTo>
                      <a:pt x="67625" y="166509"/>
                      <a:pt x="71903" y="164797"/>
                      <a:pt x="75909" y="163655"/>
                    </a:cubicBezTo>
                    <a:cubicBezTo>
                      <a:pt x="79915" y="162514"/>
                      <a:pt x="84478" y="161943"/>
                      <a:pt x="89599" y="161943"/>
                    </a:cubicBezTo>
                    <a:cubicBezTo>
                      <a:pt x="94134" y="161962"/>
                      <a:pt x="98440" y="162552"/>
                      <a:pt x="102518" y="163712"/>
                    </a:cubicBezTo>
                    <a:cubicBezTo>
                      <a:pt x="106595" y="164873"/>
                      <a:pt x="110673" y="166490"/>
                      <a:pt x="114750" y="168564"/>
                    </a:cubicBezTo>
                    <a:lnTo>
                      <a:pt x="156362" y="189349"/>
                    </a:lnTo>
                    <a:cubicBezTo>
                      <a:pt x="164349" y="193243"/>
                      <a:pt x="169952" y="198037"/>
                      <a:pt x="173172" y="203732"/>
                    </a:cubicBezTo>
                    <a:cubicBezTo>
                      <a:pt x="176392" y="209426"/>
                      <a:pt x="177943" y="216680"/>
                      <a:pt x="177824" y="225491"/>
                    </a:cubicBezTo>
                    <a:lnTo>
                      <a:pt x="177824" y="263413"/>
                    </a:lnTo>
                    <a:cubicBezTo>
                      <a:pt x="177862" y="266489"/>
                      <a:pt x="176987" y="269137"/>
                      <a:pt x="175198" y="271357"/>
                    </a:cubicBezTo>
                    <a:cubicBezTo>
                      <a:pt x="173410" y="273576"/>
                      <a:pt x="170480" y="274738"/>
                      <a:pt x="166408" y="274843"/>
                    </a:cubicBezTo>
                    <a:cubicBezTo>
                      <a:pt x="162337" y="274738"/>
                      <a:pt x="159407" y="273576"/>
                      <a:pt x="157618" y="271357"/>
                    </a:cubicBezTo>
                    <a:cubicBezTo>
                      <a:pt x="155830" y="269137"/>
                      <a:pt x="154954" y="266489"/>
                      <a:pt x="154993" y="263413"/>
                    </a:cubicBezTo>
                    <a:lnTo>
                      <a:pt x="154993" y="252440"/>
                    </a:lnTo>
                    <a:lnTo>
                      <a:pt x="22833" y="252440"/>
                    </a:lnTo>
                    <a:lnTo>
                      <a:pt x="22833" y="260898"/>
                    </a:lnTo>
                    <a:cubicBezTo>
                      <a:pt x="22900" y="264780"/>
                      <a:pt x="22082" y="268047"/>
                      <a:pt x="20379" y="270699"/>
                    </a:cubicBezTo>
                    <a:cubicBezTo>
                      <a:pt x="18676" y="273352"/>
                      <a:pt x="15689" y="274733"/>
                      <a:pt x="11417" y="274843"/>
                    </a:cubicBezTo>
                    <a:cubicBezTo>
                      <a:pt x="7346" y="274733"/>
                      <a:pt x="4416" y="273409"/>
                      <a:pt x="2627" y="270871"/>
                    </a:cubicBezTo>
                    <a:cubicBezTo>
                      <a:pt x="839" y="268332"/>
                      <a:pt x="-36" y="265237"/>
                      <a:pt x="2" y="2615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3" name="Freeform: Shape 82"/>
              <p:cNvSpPr/>
              <p:nvPr/>
            </p:nvSpPr>
            <p:spPr>
              <a:xfrm rot="5400000">
                <a:off x="4725083" y="3088364"/>
                <a:ext cx="177830" cy="274825"/>
              </a:xfrm>
              <a:custGeom>
                <a:avLst/>
                <a:gdLst/>
                <a:ahLst/>
                <a:cxnLst/>
                <a:rect l="l" t="t" r="r" b="b"/>
                <a:pathLst>
                  <a:path w="177830" h="274825">
                    <a:moveTo>
                      <a:pt x="22834" y="229590"/>
                    </a:moveTo>
                    <a:lnTo>
                      <a:pt x="154993" y="229590"/>
                    </a:lnTo>
                    <a:lnTo>
                      <a:pt x="154993" y="225244"/>
                    </a:lnTo>
                    <a:cubicBezTo>
                      <a:pt x="155122" y="220631"/>
                      <a:pt x="154578" y="217276"/>
                      <a:pt x="153364" y="215179"/>
                    </a:cubicBezTo>
                    <a:cubicBezTo>
                      <a:pt x="152149" y="213083"/>
                      <a:pt x="149491" y="211100"/>
                      <a:pt x="145390" y="209232"/>
                    </a:cubicBezTo>
                    <a:lnTo>
                      <a:pt x="104690" y="189102"/>
                    </a:lnTo>
                    <a:cubicBezTo>
                      <a:pt x="102127" y="187820"/>
                      <a:pt x="99708" y="186782"/>
                      <a:pt x="97431" y="185986"/>
                    </a:cubicBezTo>
                    <a:cubicBezTo>
                      <a:pt x="95154" y="185190"/>
                      <a:pt x="92619" y="184780"/>
                      <a:pt x="89828" y="184756"/>
                    </a:cubicBezTo>
                    <a:cubicBezTo>
                      <a:pt x="86060" y="184794"/>
                      <a:pt x="82792" y="185347"/>
                      <a:pt x="80025" y="186415"/>
                    </a:cubicBezTo>
                    <a:cubicBezTo>
                      <a:pt x="77257" y="187482"/>
                      <a:pt x="74275" y="188835"/>
                      <a:pt x="71079" y="190475"/>
                    </a:cubicBezTo>
                    <a:lnTo>
                      <a:pt x="32437" y="209461"/>
                    </a:lnTo>
                    <a:cubicBezTo>
                      <a:pt x="27736" y="211629"/>
                      <a:pt x="24906" y="213812"/>
                      <a:pt x="23948" y="216009"/>
                    </a:cubicBezTo>
                    <a:cubicBezTo>
                      <a:pt x="22991" y="218206"/>
                      <a:pt x="22619" y="221818"/>
                      <a:pt x="22834" y="226845"/>
                    </a:cubicBezTo>
                    <a:close/>
                    <a:moveTo>
                      <a:pt x="2" y="90054"/>
                    </a:moveTo>
                    <a:cubicBezTo>
                      <a:pt x="121" y="85783"/>
                      <a:pt x="1312" y="82795"/>
                      <a:pt x="3574" y="81093"/>
                    </a:cubicBezTo>
                    <a:cubicBezTo>
                      <a:pt x="5836" y="79390"/>
                      <a:pt x="8456" y="78572"/>
                      <a:pt x="11432" y="78638"/>
                    </a:cubicBezTo>
                    <a:lnTo>
                      <a:pt x="96929" y="78638"/>
                    </a:lnTo>
                    <a:lnTo>
                      <a:pt x="96929" y="34261"/>
                    </a:lnTo>
                    <a:lnTo>
                      <a:pt x="30863" y="34261"/>
                    </a:lnTo>
                    <a:cubicBezTo>
                      <a:pt x="27887" y="34328"/>
                      <a:pt x="25267" y="33510"/>
                      <a:pt x="23005" y="31807"/>
                    </a:cubicBezTo>
                    <a:cubicBezTo>
                      <a:pt x="20743" y="30104"/>
                      <a:pt x="19552" y="27117"/>
                      <a:pt x="19433" y="22846"/>
                    </a:cubicBezTo>
                    <a:cubicBezTo>
                      <a:pt x="19552" y="18574"/>
                      <a:pt x="20743" y="15587"/>
                      <a:pt x="23005" y="13884"/>
                    </a:cubicBezTo>
                    <a:cubicBezTo>
                      <a:pt x="25267" y="12181"/>
                      <a:pt x="27887" y="11363"/>
                      <a:pt x="30863" y="11430"/>
                    </a:cubicBezTo>
                    <a:lnTo>
                      <a:pt x="96929" y="11430"/>
                    </a:lnTo>
                    <a:cubicBezTo>
                      <a:pt x="96890" y="8353"/>
                      <a:pt x="97766" y="5705"/>
                      <a:pt x="99554" y="3486"/>
                    </a:cubicBezTo>
                    <a:cubicBezTo>
                      <a:pt x="101343" y="1267"/>
                      <a:pt x="104273" y="105"/>
                      <a:pt x="108344" y="0"/>
                    </a:cubicBezTo>
                    <a:cubicBezTo>
                      <a:pt x="112416" y="105"/>
                      <a:pt x="115346" y="1267"/>
                      <a:pt x="117134" y="3486"/>
                    </a:cubicBezTo>
                    <a:cubicBezTo>
                      <a:pt x="118923" y="5705"/>
                      <a:pt x="119798" y="8353"/>
                      <a:pt x="119760" y="11430"/>
                    </a:cubicBezTo>
                    <a:lnTo>
                      <a:pt x="166394" y="11430"/>
                    </a:lnTo>
                    <a:cubicBezTo>
                      <a:pt x="170071" y="11392"/>
                      <a:pt x="172890" y="12267"/>
                      <a:pt x="174853" y="14055"/>
                    </a:cubicBezTo>
                    <a:cubicBezTo>
                      <a:pt x="176815" y="15844"/>
                      <a:pt x="177805" y="18774"/>
                      <a:pt x="177824" y="22846"/>
                    </a:cubicBezTo>
                    <a:cubicBezTo>
                      <a:pt x="177805" y="26917"/>
                      <a:pt x="176815" y="29847"/>
                      <a:pt x="174853" y="31636"/>
                    </a:cubicBezTo>
                    <a:cubicBezTo>
                      <a:pt x="172890" y="33424"/>
                      <a:pt x="170071" y="34299"/>
                      <a:pt x="166394" y="34261"/>
                    </a:cubicBezTo>
                    <a:lnTo>
                      <a:pt x="119760" y="34261"/>
                    </a:lnTo>
                    <a:lnTo>
                      <a:pt x="119760" y="101470"/>
                    </a:lnTo>
                    <a:lnTo>
                      <a:pt x="11432" y="101470"/>
                    </a:lnTo>
                    <a:cubicBezTo>
                      <a:pt x="8456" y="101536"/>
                      <a:pt x="5836" y="100718"/>
                      <a:pt x="3574" y="99015"/>
                    </a:cubicBezTo>
                    <a:cubicBezTo>
                      <a:pt x="1312" y="97312"/>
                      <a:pt x="121" y="94325"/>
                      <a:pt x="2" y="90054"/>
                    </a:cubicBezTo>
                    <a:close/>
                    <a:moveTo>
                      <a:pt x="2" y="261566"/>
                    </a:moveTo>
                    <a:lnTo>
                      <a:pt x="2" y="223414"/>
                    </a:lnTo>
                    <a:cubicBezTo>
                      <a:pt x="-17" y="214655"/>
                      <a:pt x="1848" y="207640"/>
                      <a:pt x="5596" y="202370"/>
                    </a:cubicBezTo>
                    <a:cubicBezTo>
                      <a:pt x="9344" y="197099"/>
                      <a:pt x="15090" y="192600"/>
                      <a:pt x="22834" y="188874"/>
                    </a:cubicBezTo>
                    <a:lnTo>
                      <a:pt x="63076" y="168774"/>
                    </a:lnTo>
                    <a:cubicBezTo>
                      <a:pt x="67625" y="166491"/>
                      <a:pt x="71903" y="164779"/>
                      <a:pt x="75909" y="163637"/>
                    </a:cubicBezTo>
                    <a:cubicBezTo>
                      <a:pt x="79915" y="162496"/>
                      <a:pt x="84479" y="161925"/>
                      <a:pt x="89599" y="161925"/>
                    </a:cubicBezTo>
                    <a:cubicBezTo>
                      <a:pt x="94134" y="161944"/>
                      <a:pt x="98440" y="162534"/>
                      <a:pt x="102518" y="163694"/>
                    </a:cubicBezTo>
                    <a:cubicBezTo>
                      <a:pt x="106596" y="164855"/>
                      <a:pt x="110673" y="166472"/>
                      <a:pt x="114751" y="168546"/>
                    </a:cubicBezTo>
                    <a:lnTo>
                      <a:pt x="156363" y="189331"/>
                    </a:lnTo>
                    <a:cubicBezTo>
                      <a:pt x="164349" y="193225"/>
                      <a:pt x="169952" y="198019"/>
                      <a:pt x="173172" y="203714"/>
                    </a:cubicBezTo>
                    <a:cubicBezTo>
                      <a:pt x="176393" y="209408"/>
                      <a:pt x="177943" y="216661"/>
                      <a:pt x="177824" y="225473"/>
                    </a:cubicBezTo>
                    <a:lnTo>
                      <a:pt x="177824" y="263395"/>
                    </a:lnTo>
                    <a:cubicBezTo>
                      <a:pt x="177862" y="266471"/>
                      <a:pt x="176987" y="269119"/>
                      <a:pt x="175199" y="271339"/>
                    </a:cubicBezTo>
                    <a:cubicBezTo>
                      <a:pt x="173410" y="273558"/>
                      <a:pt x="170480" y="274720"/>
                      <a:pt x="166409" y="274825"/>
                    </a:cubicBezTo>
                    <a:cubicBezTo>
                      <a:pt x="162337" y="274720"/>
                      <a:pt x="159407" y="273558"/>
                      <a:pt x="157619" y="271339"/>
                    </a:cubicBezTo>
                    <a:cubicBezTo>
                      <a:pt x="155830" y="269119"/>
                      <a:pt x="154955" y="266471"/>
                      <a:pt x="154993" y="263395"/>
                    </a:cubicBezTo>
                    <a:lnTo>
                      <a:pt x="154993" y="252422"/>
                    </a:lnTo>
                    <a:lnTo>
                      <a:pt x="22834" y="252422"/>
                    </a:lnTo>
                    <a:lnTo>
                      <a:pt x="22834" y="260880"/>
                    </a:lnTo>
                    <a:cubicBezTo>
                      <a:pt x="22900" y="264761"/>
                      <a:pt x="22082" y="268029"/>
                      <a:pt x="20379" y="270681"/>
                    </a:cubicBezTo>
                    <a:cubicBezTo>
                      <a:pt x="18676" y="273334"/>
                      <a:pt x="15689" y="274715"/>
                      <a:pt x="11418" y="274825"/>
                    </a:cubicBezTo>
                    <a:cubicBezTo>
                      <a:pt x="7346" y="274715"/>
                      <a:pt x="4416" y="273391"/>
                      <a:pt x="2628" y="270853"/>
                    </a:cubicBezTo>
                    <a:cubicBezTo>
                      <a:pt x="839" y="268314"/>
                      <a:pt x="-36" y="265219"/>
                      <a:pt x="2" y="2615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4" name="Freeform: Shape 83"/>
              <p:cNvSpPr/>
              <p:nvPr/>
            </p:nvSpPr>
            <p:spPr>
              <a:xfrm rot="5400000">
                <a:off x="5612531" y="3088361"/>
                <a:ext cx="177830" cy="274831"/>
              </a:xfrm>
              <a:custGeom>
                <a:avLst/>
                <a:gdLst/>
                <a:ahLst/>
                <a:cxnLst/>
                <a:rect l="l" t="t" r="r" b="b"/>
                <a:pathLst>
                  <a:path w="177830" h="274831">
                    <a:moveTo>
                      <a:pt x="22834" y="229596"/>
                    </a:moveTo>
                    <a:lnTo>
                      <a:pt x="154993" y="229596"/>
                    </a:lnTo>
                    <a:lnTo>
                      <a:pt x="154993" y="225250"/>
                    </a:lnTo>
                    <a:cubicBezTo>
                      <a:pt x="155122" y="220637"/>
                      <a:pt x="154578" y="217282"/>
                      <a:pt x="153364" y="215185"/>
                    </a:cubicBezTo>
                    <a:cubicBezTo>
                      <a:pt x="152149" y="213089"/>
                      <a:pt x="149491" y="211106"/>
                      <a:pt x="145390" y="209238"/>
                    </a:cubicBezTo>
                    <a:lnTo>
                      <a:pt x="104690" y="189108"/>
                    </a:lnTo>
                    <a:cubicBezTo>
                      <a:pt x="102127" y="187826"/>
                      <a:pt x="99708" y="186788"/>
                      <a:pt x="97431" y="185992"/>
                    </a:cubicBezTo>
                    <a:cubicBezTo>
                      <a:pt x="95154" y="185196"/>
                      <a:pt x="92619" y="184786"/>
                      <a:pt x="89828" y="184762"/>
                    </a:cubicBezTo>
                    <a:cubicBezTo>
                      <a:pt x="86060" y="184800"/>
                      <a:pt x="82792" y="185353"/>
                      <a:pt x="80025" y="186421"/>
                    </a:cubicBezTo>
                    <a:cubicBezTo>
                      <a:pt x="77257" y="187488"/>
                      <a:pt x="74275" y="188841"/>
                      <a:pt x="71079" y="190481"/>
                    </a:cubicBezTo>
                    <a:lnTo>
                      <a:pt x="32437" y="209467"/>
                    </a:lnTo>
                    <a:cubicBezTo>
                      <a:pt x="27736" y="211635"/>
                      <a:pt x="24906" y="213818"/>
                      <a:pt x="23948" y="216015"/>
                    </a:cubicBezTo>
                    <a:cubicBezTo>
                      <a:pt x="22991" y="218212"/>
                      <a:pt x="22619" y="221824"/>
                      <a:pt x="22834" y="226851"/>
                    </a:cubicBezTo>
                    <a:close/>
                    <a:moveTo>
                      <a:pt x="2" y="101476"/>
                    </a:moveTo>
                    <a:lnTo>
                      <a:pt x="2" y="22837"/>
                    </a:lnTo>
                    <a:cubicBezTo>
                      <a:pt x="140" y="16192"/>
                      <a:pt x="2319" y="10760"/>
                      <a:pt x="6538" y="6541"/>
                    </a:cubicBezTo>
                    <a:cubicBezTo>
                      <a:pt x="10757" y="2322"/>
                      <a:pt x="16189" y="144"/>
                      <a:pt x="22834" y="6"/>
                    </a:cubicBezTo>
                    <a:lnTo>
                      <a:pt x="66748" y="6"/>
                    </a:lnTo>
                    <a:cubicBezTo>
                      <a:pt x="71274" y="-66"/>
                      <a:pt x="75313" y="534"/>
                      <a:pt x="78864" y="1804"/>
                    </a:cubicBezTo>
                    <a:cubicBezTo>
                      <a:pt x="82415" y="3074"/>
                      <a:pt x="85765" y="5443"/>
                      <a:pt x="88913" y="8910"/>
                    </a:cubicBezTo>
                    <a:cubicBezTo>
                      <a:pt x="92062" y="5443"/>
                      <a:pt x="95412" y="3074"/>
                      <a:pt x="98963" y="1804"/>
                    </a:cubicBezTo>
                    <a:cubicBezTo>
                      <a:pt x="102514" y="534"/>
                      <a:pt x="106552" y="-66"/>
                      <a:pt x="111079" y="6"/>
                    </a:cubicBezTo>
                    <a:lnTo>
                      <a:pt x="154993" y="6"/>
                    </a:lnTo>
                    <a:cubicBezTo>
                      <a:pt x="161638" y="144"/>
                      <a:pt x="167070" y="2322"/>
                      <a:pt x="171289" y="6541"/>
                    </a:cubicBezTo>
                    <a:cubicBezTo>
                      <a:pt x="175508" y="10760"/>
                      <a:pt x="177686" y="16192"/>
                      <a:pt x="177824" y="22837"/>
                    </a:cubicBezTo>
                    <a:lnTo>
                      <a:pt x="177824" y="101476"/>
                    </a:lnTo>
                    <a:cubicBezTo>
                      <a:pt x="177862" y="104552"/>
                      <a:pt x="176987" y="107200"/>
                      <a:pt x="175199" y="109420"/>
                    </a:cubicBezTo>
                    <a:cubicBezTo>
                      <a:pt x="173410" y="111639"/>
                      <a:pt x="170480" y="112801"/>
                      <a:pt x="166409" y="112906"/>
                    </a:cubicBezTo>
                    <a:cubicBezTo>
                      <a:pt x="162337" y="112801"/>
                      <a:pt x="159407" y="111639"/>
                      <a:pt x="157619" y="109420"/>
                    </a:cubicBezTo>
                    <a:cubicBezTo>
                      <a:pt x="155830" y="107200"/>
                      <a:pt x="154955" y="104552"/>
                      <a:pt x="154993" y="101476"/>
                    </a:cubicBezTo>
                    <a:lnTo>
                      <a:pt x="154993" y="22837"/>
                    </a:lnTo>
                    <a:lnTo>
                      <a:pt x="117026" y="22837"/>
                    </a:lnTo>
                    <a:cubicBezTo>
                      <a:pt x="110726" y="22913"/>
                      <a:pt x="106343" y="24018"/>
                      <a:pt x="103874" y="26152"/>
                    </a:cubicBezTo>
                    <a:cubicBezTo>
                      <a:pt x="101406" y="28286"/>
                      <a:pt x="100224" y="30991"/>
                      <a:pt x="100329" y="34267"/>
                    </a:cubicBezTo>
                    <a:lnTo>
                      <a:pt x="100329" y="79073"/>
                    </a:lnTo>
                    <a:cubicBezTo>
                      <a:pt x="100367" y="82149"/>
                      <a:pt x="99492" y="84797"/>
                      <a:pt x="97703" y="87017"/>
                    </a:cubicBezTo>
                    <a:cubicBezTo>
                      <a:pt x="95915" y="89236"/>
                      <a:pt x="92985" y="90398"/>
                      <a:pt x="88913" y="90503"/>
                    </a:cubicBezTo>
                    <a:cubicBezTo>
                      <a:pt x="84842" y="90398"/>
                      <a:pt x="81912" y="89236"/>
                      <a:pt x="80123" y="87017"/>
                    </a:cubicBezTo>
                    <a:cubicBezTo>
                      <a:pt x="78335" y="84797"/>
                      <a:pt x="77459" y="82149"/>
                      <a:pt x="77498" y="79073"/>
                    </a:cubicBezTo>
                    <a:lnTo>
                      <a:pt x="77498" y="34267"/>
                    </a:lnTo>
                    <a:cubicBezTo>
                      <a:pt x="77602" y="30991"/>
                      <a:pt x="76421" y="28286"/>
                      <a:pt x="73952" y="26152"/>
                    </a:cubicBezTo>
                    <a:cubicBezTo>
                      <a:pt x="71484" y="24018"/>
                      <a:pt x="67100" y="22913"/>
                      <a:pt x="60801" y="22837"/>
                    </a:cubicBezTo>
                    <a:lnTo>
                      <a:pt x="22834" y="22837"/>
                    </a:lnTo>
                    <a:lnTo>
                      <a:pt x="22834" y="101476"/>
                    </a:lnTo>
                    <a:cubicBezTo>
                      <a:pt x="22872" y="104552"/>
                      <a:pt x="21996" y="107200"/>
                      <a:pt x="20208" y="109420"/>
                    </a:cubicBezTo>
                    <a:cubicBezTo>
                      <a:pt x="18419" y="111639"/>
                      <a:pt x="15489" y="112801"/>
                      <a:pt x="11418" y="112906"/>
                    </a:cubicBezTo>
                    <a:cubicBezTo>
                      <a:pt x="7346" y="112801"/>
                      <a:pt x="4416" y="111639"/>
                      <a:pt x="2628" y="109420"/>
                    </a:cubicBezTo>
                    <a:cubicBezTo>
                      <a:pt x="839" y="107200"/>
                      <a:pt x="-36" y="104552"/>
                      <a:pt x="2" y="101476"/>
                    </a:cubicBezTo>
                    <a:close/>
                    <a:moveTo>
                      <a:pt x="2" y="261572"/>
                    </a:moveTo>
                    <a:lnTo>
                      <a:pt x="2" y="223420"/>
                    </a:lnTo>
                    <a:cubicBezTo>
                      <a:pt x="-17" y="214661"/>
                      <a:pt x="1848" y="207646"/>
                      <a:pt x="5596" y="202376"/>
                    </a:cubicBezTo>
                    <a:cubicBezTo>
                      <a:pt x="9344" y="197105"/>
                      <a:pt x="15090" y="192606"/>
                      <a:pt x="22834" y="188880"/>
                    </a:cubicBezTo>
                    <a:lnTo>
                      <a:pt x="63076" y="168780"/>
                    </a:lnTo>
                    <a:cubicBezTo>
                      <a:pt x="67625" y="166497"/>
                      <a:pt x="71903" y="164785"/>
                      <a:pt x="75909" y="163643"/>
                    </a:cubicBezTo>
                    <a:cubicBezTo>
                      <a:pt x="79915" y="162502"/>
                      <a:pt x="84479" y="161931"/>
                      <a:pt x="89599" y="161931"/>
                    </a:cubicBezTo>
                    <a:cubicBezTo>
                      <a:pt x="94134" y="161950"/>
                      <a:pt x="98440" y="162540"/>
                      <a:pt x="102518" y="163700"/>
                    </a:cubicBezTo>
                    <a:cubicBezTo>
                      <a:pt x="106596" y="164861"/>
                      <a:pt x="110673" y="166478"/>
                      <a:pt x="114751" y="168552"/>
                    </a:cubicBezTo>
                    <a:lnTo>
                      <a:pt x="156363" y="189337"/>
                    </a:lnTo>
                    <a:cubicBezTo>
                      <a:pt x="164349" y="193231"/>
                      <a:pt x="169952" y="198025"/>
                      <a:pt x="173172" y="203720"/>
                    </a:cubicBezTo>
                    <a:cubicBezTo>
                      <a:pt x="176393" y="209414"/>
                      <a:pt x="177943" y="216668"/>
                      <a:pt x="177824" y="225479"/>
                    </a:cubicBezTo>
                    <a:lnTo>
                      <a:pt x="177824" y="263401"/>
                    </a:lnTo>
                    <a:cubicBezTo>
                      <a:pt x="177862" y="266477"/>
                      <a:pt x="176987" y="269125"/>
                      <a:pt x="175199" y="271345"/>
                    </a:cubicBezTo>
                    <a:cubicBezTo>
                      <a:pt x="173410" y="273564"/>
                      <a:pt x="170480" y="274726"/>
                      <a:pt x="166409" y="274831"/>
                    </a:cubicBezTo>
                    <a:cubicBezTo>
                      <a:pt x="162337" y="274726"/>
                      <a:pt x="159407" y="273564"/>
                      <a:pt x="157619" y="271345"/>
                    </a:cubicBezTo>
                    <a:cubicBezTo>
                      <a:pt x="155830" y="269125"/>
                      <a:pt x="154955" y="266477"/>
                      <a:pt x="154993" y="263401"/>
                    </a:cubicBezTo>
                    <a:lnTo>
                      <a:pt x="154993" y="252428"/>
                    </a:lnTo>
                    <a:lnTo>
                      <a:pt x="22834" y="252428"/>
                    </a:lnTo>
                    <a:lnTo>
                      <a:pt x="22834" y="260886"/>
                    </a:lnTo>
                    <a:cubicBezTo>
                      <a:pt x="22900" y="264767"/>
                      <a:pt x="22082" y="268035"/>
                      <a:pt x="20379" y="270687"/>
                    </a:cubicBezTo>
                    <a:cubicBezTo>
                      <a:pt x="18676" y="273340"/>
                      <a:pt x="15689" y="274721"/>
                      <a:pt x="11418" y="274831"/>
                    </a:cubicBezTo>
                    <a:cubicBezTo>
                      <a:pt x="7346" y="274721"/>
                      <a:pt x="4416" y="273397"/>
                      <a:pt x="2628" y="270859"/>
                    </a:cubicBezTo>
                    <a:cubicBezTo>
                      <a:pt x="839" y="268320"/>
                      <a:pt x="-36" y="265225"/>
                      <a:pt x="2" y="2615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5" name="Freeform: Shape 84"/>
              <p:cNvSpPr/>
              <p:nvPr/>
            </p:nvSpPr>
            <p:spPr>
              <a:xfrm rot="5400000">
                <a:off x="6555510" y="3088353"/>
                <a:ext cx="177835" cy="274843"/>
              </a:xfrm>
              <a:custGeom>
                <a:avLst/>
                <a:gdLst/>
                <a:ahLst/>
                <a:cxnLst/>
                <a:rect l="l" t="t" r="r" b="b"/>
                <a:pathLst>
                  <a:path w="177835" h="274843">
                    <a:moveTo>
                      <a:pt x="22839" y="229608"/>
                    </a:moveTo>
                    <a:lnTo>
                      <a:pt x="154998" y="229608"/>
                    </a:lnTo>
                    <a:lnTo>
                      <a:pt x="154998" y="225262"/>
                    </a:lnTo>
                    <a:cubicBezTo>
                      <a:pt x="155127" y="220649"/>
                      <a:pt x="154583" y="217294"/>
                      <a:pt x="153369" y="215197"/>
                    </a:cubicBezTo>
                    <a:cubicBezTo>
                      <a:pt x="152154" y="213101"/>
                      <a:pt x="149496" y="211118"/>
                      <a:pt x="145395" y="209250"/>
                    </a:cubicBezTo>
                    <a:lnTo>
                      <a:pt x="104695" y="189120"/>
                    </a:lnTo>
                    <a:cubicBezTo>
                      <a:pt x="102132" y="187838"/>
                      <a:pt x="99713" y="186800"/>
                      <a:pt x="97436" y="186004"/>
                    </a:cubicBezTo>
                    <a:cubicBezTo>
                      <a:pt x="95159" y="185208"/>
                      <a:pt x="92624" y="184798"/>
                      <a:pt x="89833" y="184774"/>
                    </a:cubicBezTo>
                    <a:cubicBezTo>
                      <a:pt x="86065" y="184812"/>
                      <a:pt x="82797" y="185365"/>
                      <a:pt x="80030" y="186433"/>
                    </a:cubicBezTo>
                    <a:cubicBezTo>
                      <a:pt x="77262" y="187500"/>
                      <a:pt x="74280" y="188853"/>
                      <a:pt x="71084" y="190493"/>
                    </a:cubicBezTo>
                    <a:lnTo>
                      <a:pt x="32442" y="209479"/>
                    </a:lnTo>
                    <a:cubicBezTo>
                      <a:pt x="27741" y="211647"/>
                      <a:pt x="24911" y="213830"/>
                      <a:pt x="23953" y="216027"/>
                    </a:cubicBezTo>
                    <a:cubicBezTo>
                      <a:pt x="22996" y="218224"/>
                      <a:pt x="22624" y="221836"/>
                      <a:pt x="22839" y="226863"/>
                    </a:cubicBezTo>
                    <a:close/>
                    <a:moveTo>
                      <a:pt x="7" y="101502"/>
                    </a:moveTo>
                    <a:lnTo>
                      <a:pt x="7" y="25594"/>
                    </a:lnTo>
                    <a:cubicBezTo>
                      <a:pt x="-55" y="21881"/>
                      <a:pt x="354" y="18569"/>
                      <a:pt x="1234" y="15658"/>
                    </a:cubicBezTo>
                    <a:cubicBezTo>
                      <a:pt x="2114" y="12746"/>
                      <a:pt x="3836" y="9892"/>
                      <a:pt x="6400" y="7096"/>
                    </a:cubicBezTo>
                    <a:cubicBezTo>
                      <a:pt x="9330" y="4004"/>
                      <a:pt x="12431" y="2025"/>
                      <a:pt x="15705" y="1159"/>
                    </a:cubicBezTo>
                    <a:cubicBezTo>
                      <a:pt x="18978" y="294"/>
                      <a:pt x="22652" y="-87"/>
                      <a:pt x="26727" y="18"/>
                    </a:cubicBezTo>
                    <a:lnTo>
                      <a:pt x="73614" y="18"/>
                    </a:lnTo>
                    <a:cubicBezTo>
                      <a:pt x="77689" y="-87"/>
                      <a:pt x="81363" y="294"/>
                      <a:pt x="84636" y="1159"/>
                    </a:cubicBezTo>
                    <a:cubicBezTo>
                      <a:pt x="87910" y="2025"/>
                      <a:pt x="91011" y="4004"/>
                      <a:pt x="93941" y="7096"/>
                    </a:cubicBezTo>
                    <a:cubicBezTo>
                      <a:pt x="96505" y="9892"/>
                      <a:pt x="98227" y="12746"/>
                      <a:pt x="99107" y="15658"/>
                    </a:cubicBezTo>
                    <a:cubicBezTo>
                      <a:pt x="99987" y="18569"/>
                      <a:pt x="100396" y="21881"/>
                      <a:pt x="100334" y="25594"/>
                    </a:cubicBezTo>
                    <a:lnTo>
                      <a:pt x="100334" y="90086"/>
                    </a:lnTo>
                    <a:lnTo>
                      <a:pt x="154998" y="90086"/>
                    </a:lnTo>
                    <a:lnTo>
                      <a:pt x="154998" y="11434"/>
                    </a:lnTo>
                    <a:cubicBezTo>
                      <a:pt x="154960" y="8361"/>
                      <a:pt x="155835" y="5716"/>
                      <a:pt x="157624" y="3500"/>
                    </a:cubicBezTo>
                    <a:cubicBezTo>
                      <a:pt x="159412" y="1283"/>
                      <a:pt x="162342" y="122"/>
                      <a:pt x="166414" y="18"/>
                    </a:cubicBezTo>
                    <a:cubicBezTo>
                      <a:pt x="170485" y="122"/>
                      <a:pt x="173415" y="1283"/>
                      <a:pt x="175204" y="3500"/>
                    </a:cubicBezTo>
                    <a:cubicBezTo>
                      <a:pt x="176992" y="5716"/>
                      <a:pt x="177867" y="8361"/>
                      <a:pt x="177829" y="11434"/>
                    </a:cubicBezTo>
                    <a:lnTo>
                      <a:pt x="177829" y="112918"/>
                    </a:lnTo>
                    <a:lnTo>
                      <a:pt x="103308" y="112918"/>
                    </a:lnTo>
                    <a:cubicBezTo>
                      <a:pt x="86141" y="112880"/>
                      <a:pt x="77540" y="104279"/>
                      <a:pt x="77503" y="87113"/>
                    </a:cubicBezTo>
                    <a:lnTo>
                      <a:pt x="77503" y="22849"/>
                    </a:lnTo>
                    <a:lnTo>
                      <a:pt x="22839" y="22849"/>
                    </a:lnTo>
                    <a:lnTo>
                      <a:pt x="22839" y="101502"/>
                    </a:lnTo>
                    <a:cubicBezTo>
                      <a:pt x="22877" y="104575"/>
                      <a:pt x="22001" y="107219"/>
                      <a:pt x="20213" y="109436"/>
                    </a:cubicBezTo>
                    <a:cubicBezTo>
                      <a:pt x="18424" y="111652"/>
                      <a:pt x="15494" y="112813"/>
                      <a:pt x="11423" y="112918"/>
                    </a:cubicBezTo>
                    <a:cubicBezTo>
                      <a:pt x="7351" y="112813"/>
                      <a:pt x="4421" y="111652"/>
                      <a:pt x="2633" y="109436"/>
                    </a:cubicBezTo>
                    <a:cubicBezTo>
                      <a:pt x="844" y="107219"/>
                      <a:pt x="-31" y="104575"/>
                      <a:pt x="7" y="101502"/>
                    </a:cubicBezTo>
                    <a:close/>
                    <a:moveTo>
                      <a:pt x="7" y="261584"/>
                    </a:moveTo>
                    <a:lnTo>
                      <a:pt x="7" y="223432"/>
                    </a:lnTo>
                    <a:cubicBezTo>
                      <a:pt x="-12" y="214673"/>
                      <a:pt x="1853" y="207658"/>
                      <a:pt x="5601" y="202388"/>
                    </a:cubicBezTo>
                    <a:cubicBezTo>
                      <a:pt x="9349" y="197117"/>
                      <a:pt x="15095" y="192618"/>
                      <a:pt x="22839" y="188892"/>
                    </a:cubicBezTo>
                    <a:lnTo>
                      <a:pt x="63081" y="168792"/>
                    </a:lnTo>
                    <a:cubicBezTo>
                      <a:pt x="67630" y="166509"/>
                      <a:pt x="71908" y="164797"/>
                      <a:pt x="75914" y="163655"/>
                    </a:cubicBezTo>
                    <a:cubicBezTo>
                      <a:pt x="79920" y="162514"/>
                      <a:pt x="84484" y="161943"/>
                      <a:pt x="89604" y="161943"/>
                    </a:cubicBezTo>
                    <a:cubicBezTo>
                      <a:pt x="94139" y="161962"/>
                      <a:pt x="98445" y="162552"/>
                      <a:pt x="102523" y="163712"/>
                    </a:cubicBezTo>
                    <a:cubicBezTo>
                      <a:pt x="106601" y="164873"/>
                      <a:pt x="110678" y="166490"/>
                      <a:pt x="114756" y="168564"/>
                    </a:cubicBezTo>
                    <a:lnTo>
                      <a:pt x="156368" y="189349"/>
                    </a:lnTo>
                    <a:cubicBezTo>
                      <a:pt x="164354" y="193243"/>
                      <a:pt x="169957" y="198037"/>
                      <a:pt x="173177" y="203732"/>
                    </a:cubicBezTo>
                    <a:cubicBezTo>
                      <a:pt x="176398" y="209426"/>
                      <a:pt x="177948" y="216680"/>
                      <a:pt x="177829" y="225491"/>
                    </a:cubicBezTo>
                    <a:lnTo>
                      <a:pt x="177829" y="263413"/>
                    </a:lnTo>
                    <a:cubicBezTo>
                      <a:pt x="177867" y="266489"/>
                      <a:pt x="176992" y="269137"/>
                      <a:pt x="175204" y="271357"/>
                    </a:cubicBezTo>
                    <a:cubicBezTo>
                      <a:pt x="173415" y="273576"/>
                      <a:pt x="170485" y="274738"/>
                      <a:pt x="166414" y="274843"/>
                    </a:cubicBezTo>
                    <a:cubicBezTo>
                      <a:pt x="162342" y="274738"/>
                      <a:pt x="159412" y="273576"/>
                      <a:pt x="157624" y="271357"/>
                    </a:cubicBezTo>
                    <a:cubicBezTo>
                      <a:pt x="155835" y="269137"/>
                      <a:pt x="154960" y="266489"/>
                      <a:pt x="154998" y="263413"/>
                    </a:cubicBezTo>
                    <a:lnTo>
                      <a:pt x="154998" y="252440"/>
                    </a:lnTo>
                    <a:lnTo>
                      <a:pt x="22839" y="252440"/>
                    </a:lnTo>
                    <a:lnTo>
                      <a:pt x="22839" y="260898"/>
                    </a:lnTo>
                    <a:cubicBezTo>
                      <a:pt x="22905" y="264780"/>
                      <a:pt x="22087" y="268047"/>
                      <a:pt x="20384" y="270699"/>
                    </a:cubicBezTo>
                    <a:cubicBezTo>
                      <a:pt x="18681" y="273352"/>
                      <a:pt x="15694" y="274733"/>
                      <a:pt x="11423" y="274843"/>
                    </a:cubicBezTo>
                    <a:cubicBezTo>
                      <a:pt x="7351" y="274733"/>
                      <a:pt x="4421" y="273409"/>
                      <a:pt x="2633" y="270871"/>
                    </a:cubicBezTo>
                    <a:cubicBezTo>
                      <a:pt x="844" y="268332"/>
                      <a:pt x="-31" y="265237"/>
                      <a:pt x="7" y="2615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6" name="Freeform: Shape 85"/>
              <p:cNvSpPr/>
              <p:nvPr/>
            </p:nvSpPr>
            <p:spPr>
              <a:xfrm rot="5400000">
                <a:off x="7492199" y="2926431"/>
                <a:ext cx="177826" cy="598691"/>
              </a:xfrm>
              <a:custGeom>
                <a:avLst/>
                <a:gdLst/>
                <a:ahLst/>
                <a:cxnLst/>
                <a:rect l="l" t="t" r="r" b="b"/>
                <a:pathLst>
                  <a:path w="177826" h="598691">
                    <a:moveTo>
                      <a:pt x="54178" y="380531"/>
                    </a:moveTo>
                    <a:lnTo>
                      <a:pt x="116129" y="398357"/>
                    </a:lnTo>
                    <a:lnTo>
                      <a:pt x="116129" y="362476"/>
                    </a:lnTo>
                    <a:lnTo>
                      <a:pt x="54178" y="380074"/>
                    </a:lnTo>
                    <a:close/>
                    <a:moveTo>
                      <a:pt x="22832" y="251995"/>
                    </a:moveTo>
                    <a:lnTo>
                      <a:pt x="58522" y="251995"/>
                    </a:lnTo>
                    <a:lnTo>
                      <a:pt x="58522" y="201224"/>
                    </a:lnTo>
                    <a:cubicBezTo>
                      <a:pt x="58693" y="197737"/>
                      <a:pt x="58236" y="194192"/>
                      <a:pt x="57149" y="190590"/>
                    </a:cubicBezTo>
                    <a:cubicBezTo>
                      <a:pt x="56062" y="186988"/>
                      <a:pt x="53317" y="185044"/>
                      <a:pt x="48913" y="184758"/>
                    </a:cubicBezTo>
                    <a:lnTo>
                      <a:pt x="33127" y="184758"/>
                    </a:lnTo>
                    <a:cubicBezTo>
                      <a:pt x="28694" y="185006"/>
                      <a:pt x="25834" y="186855"/>
                      <a:pt x="24547" y="190304"/>
                    </a:cubicBezTo>
                    <a:cubicBezTo>
                      <a:pt x="23260" y="193754"/>
                      <a:pt x="22689" y="197317"/>
                      <a:pt x="22832" y="200996"/>
                    </a:cubicBezTo>
                    <a:close/>
                    <a:moveTo>
                      <a:pt x="0" y="112902"/>
                    </a:moveTo>
                    <a:lnTo>
                      <a:pt x="0" y="2"/>
                    </a:lnTo>
                    <a:lnTo>
                      <a:pt x="31061" y="2"/>
                    </a:lnTo>
                    <a:cubicBezTo>
                      <a:pt x="34738" y="-36"/>
                      <a:pt x="37557" y="839"/>
                      <a:pt x="39519" y="2627"/>
                    </a:cubicBezTo>
                    <a:cubicBezTo>
                      <a:pt x="41481" y="4416"/>
                      <a:pt x="42472" y="7346"/>
                      <a:pt x="42491" y="11418"/>
                    </a:cubicBezTo>
                    <a:cubicBezTo>
                      <a:pt x="42472" y="15489"/>
                      <a:pt x="41481" y="18419"/>
                      <a:pt x="39519" y="20208"/>
                    </a:cubicBezTo>
                    <a:cubicBezTo>
                      <a:pt x="37557" y="21996"/>
                      <a:pt x="34738" y="22871"/>
                      <a:pt x="31061" y="22833"/>
                    </a:cubicBezTo>
                    <a:lnTo>
                      <a:pt x="22832" y="22833"/>
                    </a:lnTo>
                    <a:lnTo>
                      <a:pt x="22832" y="45036"/>
                    </a:lnTo>
                    <a:lnTo>
                      <a:pt x="166392" y="45036"/>
                    </a:lnTo>
                    <a:cubicBezTo>
                      <a:pt x="170069" y="44998"/>
                      <a:pt x="172888" y="45873"/>
                      <a:pt x="174851" y="47662"/>
                    </a:cubicBezTo>
                    <a:cubicBezTo>
                      <a:pt x="176813" y="49450"/>
                      <a:pt x="177803" y="52380"/>
                      <a:pt x="177822" y="56452"/>
                    </a:cubicBezTo>
                    <a:cubicBezTo>
                      <a:pt x="177803" y="60523"/>
                      <a:pt x="176813" y="63453"/>
                      <a:pt x="174851" y="65242"/>
                    </a:cubicBezTo>
                    <a:cubicBezTo>
                      <a:pt x="172888" y="67030"/>
                      <a:pt x="170069" y="67906"/>
                      <a:pt x="166392" y="67867"/>
                    </a:cubicBezTo>
                    <a:lnTo>
                      <a:pt x="22832" y="67867"/>
                    </a:lnTo>
                    <a:lnTo>
                      <a:pt x="22832" y="90070"/>
                    </a:lnTo>
                    <a:lnTo>
                      <a:pt x="31061" y="90070"/>
                    </a:lnTo>
                    <a:cubicBezTo>
                      <a:pt x="34738" y="90032"/>
                      <a:pt x="37557" y="90907"/>
                      <a:pt x="39519" y="92696"/>
                    </a:cubicBezTo>
                    <a:cubicBezTo>
                      <a:pt x="41481" y="94484"/>
                      <a:pt x="42472" y="97414"/>
                      <a:pt x="42491" y="101486"/>
                    </a:cubicBezTo>
                    <a:cubicBezTo>
                      <a:pt x="42472" y="105558"/>
                      <a:pt x="41481" y="108488"/>
                      <a:pt x="39519" y="110276"/>
                    </a:cubicBezTo>
                    <a:cubicBezTo>
                      <a:pt x="37557" y="112065"/>
                      <a:pt x="34738" y="112940"/>
                      <a:pt x="31061" y="112902"/>
                    </a:cubicBezTo>
                    <a:close/>
                    <a:moveTo>
                      <a:pt x="0" y="274827"/>
                    </a:moveTo>
                    <a:lnTo>
                      <a:pt x="0" y="198023"/>
                    </a:lnTo>
                    <a:cubicBezTo>
                      <a:pt x="109" y="188618"/>
                      <a:pt x="3088" y="180345"/>
                      <a:pt x="8936" y="173203"/>
                    </a:cubicBezTo>
                    <a:cubicBezTo>
                      <a:pt x="14784" y="166061"/>
                      <a:pt x="22847" y="162302"/>
                      <a:pt x="33127" y="161927"/>
                    </a:cubicBezTo>
                    <a:lnTo>
                      <a:pt x="48913" y="161927"/>
                    </a:lnTo>
                    <a:cubicBezTo>
                      <a:pt x="59663" y="162288"/>
                      <a:pt x="67754" y="166018"/>
                      <a:pt x="73188" y="173117"/>
                    </a:cubicBezTo>
                    <a:cubicBezTo>
                      <a:pt x="78622" y="180216"/>
                      <a:pt x="81344" y="188518"/>
                      <a:pt x="81353" y="198023"/>
                    </a:cubicBezTo>
                    <a:lnTo>
                      <a:pt x="81353" y="219063"/>
                    </a:lnTo>
                    <a:lnTo>
                      <a:pt x="154962" y="167635"/>
                    </a:lnTo>
                    <a:cubicBezTo>
                      <a:pt x="156696" y="166298"/>
                      <a:pt x="158601" y="165033"/>
                      <a:pt x="160677" y="163839"/>
                    </a:cubicBezTo>
                    <a:cubicBezTo>
                      <a:pt x="162754" y="162645"/>
                      <a:pt x="164887" y="162008"/>
                      <a:pt x="167078" y="161927"/>
                    </a:cubicBezTo>
                    <a:cubicBezTo>
                      <a:pt x="170326" y="162013"/>
                      <a:pt x="172917" y="163154"/>
                      <a:pt x="174851" y="165352"/>
                    </a:cubicBezTo>
                    <a:cubicBezTo>
                      <a:pt x="176784" y="167549"/>
                      <a:pt x="177775" y="170289"/>
                      <a:pt x="177822" y="173571"/>
                    </a:cubicBezTo>
                    <a:cubicBezTo>
                      <a:pt x="177784" y="175830"/>
                      <a:pt x="177175" y="177761"/>
                      <a:pt x="175994" y="179364"/>
                    </a:cubicBezTo>
                    <a:cubicBezTo>
                      <a:pt x="174812" y="180967"/>
                      <a:pt x="173288" y="182385"/>
                      <a:pt x="171422" y="183617"/>
                    </a:cubicBezTo>
                    <a:lnTo>
                      <a:pt x="81353" y="246735"/>
                    </a:lnTo>
                    <a:lnTo>
                      <a:pt x="81353" y="251995"/>
                    </a:lnTo>
                    <a:lnTo>
                      <a:pt x="166392" y="251995"/>
                    </a:lnTo>
                    <a:cubicBezTo>
                      <a:pt x="170069" y="251957"/>
                      <a:pt x="172888" y="252832"/>
                      <a:pt x="174851" y="254621"/>
                    </a:cubicBezTo>
                    <a:cubicBezTo>
                      <a:pt x="176813" y="256409"/>
                      <a:pt x="177803" y="259339"/>
                      <a:pt x="177822" y="263411"/>
                    </a:cubicBezTo>
                    <a:cubicBezTo>
                      <a:pt x="177803" y="267483"/>
                      <a:pt x="176813" y="270413"/>
                      <a:pt x="174851" y="272201"/>
                    </a:cubicBezTo>
                    <a:cubicBezTo>
                      <a:pt x="172888" y="273990"/>
                      <a:pt x="170069" y="274865"/>
                      <a:pt x="166392" y="274827"/>
                    </a:cubicBezTo>
                    <a:close/>
                    <a:moveTo>
                      <a:pt x="0" y="380302"/>
                    </a:moveTo>
                    <a:cubicBezTo>
                      <a:pt x="114" y="376607"/>
                      <a:pt x="1315" y="373884"/>
                      <a:pt x="3601" y="372132"/>
                    </a:cubicBezTo>
                    <a:cubicBezTo>
                      <a:pt x="5887" y="370380"/>
                      <a:pt x="8573" y="369142"/>
                      <a:pt x="11659" y="368418"/>
                    </a:cubicBezTo>
                    <a:lnTo>
                      <a:pt x="166392" y="324310"/>
                    </a:lnTo>
                    <a:cubicBezTo>
                      <a:pt x="169269" y="323666"/>
                      <a:pt x="171860" y="324495"/>
                      <a:pt x="174165" y="326795"/>
                    </a:cubicBezTo>
                    <a:cubicBezTo>
                      <a:pt x="176470" y="329095"/>
                      <a:pt x="177689" y="331923"/>
                      <a:pt x="177822" y="335280"/>
                    </a:cubicBezTo>
                    <a:cubicBezTo>
                      <a:pt x="177689" y="338793"/>
                      <a:pt x="176470" y="341536"/>
                      <a:pt x="174165" y="343507"/>
                    </a:cubicBezTo>
                    <a:cubicBezTo>
                      <a:pt x="171860" y="345478"/>
                      <a:pt x="169269" y="346850"/>
                      <a:pt x="166392" y="347621"/>
                    </a:cubicBezTo>
                    <a:lnTo>
                      <a:pt x="138960" y="356077"/>
                    </a:lnTo>
                    <a:lnTo>
                      <a:pt x="138960" y="404756"/>
                    </a:lnTo>
                    <a:lnTo>
                      <a:pt x="166392" y="413441"/>
                    </a:lnTo>
                    <a:cubicBezTo>
                      <a:pt x="169269" y="414212"/>
                      <a:pt x="171860" y="415583"/>
                      <a:pt x="174165" y="417554"/>
                    </a:cubicBezTo>
                    <a:cubicBezTo>
                      <a:pt x="176470" y="419525"/>
                      <a:pt x="177689" y="422268"/>
                      <a:pt x="177822" y="425782"/>
                    </a:cubicBezTo>
                    <a:cubicBezTo>
                      <a:pt x="177689" y="429138"/>
                      <a:pt x="176470" y="431967"/>
                      <a:pt x="174165" y="434266"/>
                    </a:cubicBezTo>
                    <a:cubicBezTo>
                      <a:pt x="171860" y="436566"/>
                      <a:pt x="169269" y="437395"/>
                      <a:pt x="166392" y="436752"/>
                    </a:cubicBezTo>
                    <a:lnTo>
                      <a:pt x="11659" y="391958"/>
                    </a:lnTo>
                    <a:cubicBezTo>
                      <a:pt x="8473" y="391129"/>
                      <a:pt x="5758" y="389872"/>
                      <a:pt x="3515" y="388187"/>
                    </a:cubicBezTo>
                    <a:cubicBezTo>
                      <a:pt x="1272" y="386501"/>
                      <a:pt x="100" y="383873"/>
                      <a:pt x="0" y="380302"/>
                    </a:cubicBezTo>
                    <a:close/>
                    <a:moveTo>
                      <a:pt x="0" y="587261"/>
                    </a:moveTo>
                    <a:cubicBezTo>
                      <a:pt x="19" y="583189"/>
                      <a:pt x="1010" y="580259"/>
                      <a:pt x="2972" y="578471"/>
                    </a:cubicBezTo>
                    <a:cubicBezTo>
                      <a:pt x="4934" y="576682"/>
                      <a:pt x="7753" y="575807"/>
                      <a:pt x="11430" y="575845"/>
                    </a:cubicBezTo>
                    <a:lnTo>
                      <a:pt x="138989" y="575845"/>
                    </a:lnTo>
                    <a:cubicBezTo>
                      <a:pt x="145256" y="575898"/>
                      <a:pt x="149524" y="574821"/>
                      <a:pt x="151791" y="572615"/>
                    </a:cubicBezTo>
                    <a:cubicBezTo>
                      <a:pt x="154057" y="570409"/>
                      <a:pt x="155124" y="566759"/>
                      <a:pt x="154991" y="561666"/>
                    </a:cubicBezTo>
                    <a:lnTo>
                      <a:pt x="154991" y="522787"/>
                    </a:lnTo>
                    <a:cubicBezTo>
                      <a:pt x="155124" y="517694"/>
                      <a:pt x="154057" y="514044"/>
                      <a:pt x="151791" y="511839"/>
                    </a:cubicBezTo>
                    <a:cubicBezTo>
                      <a:pt x="149524" y="509633"/>
                      <a:pt x="145256" y="508556"/>
                      <a:pt x="138989" y="508608"/>
                    </a:cubicBezTo>
                    <a:lnTo>
                      <a:pt x="11430" y="508608"/>
                    </a:lnTo>
                    <a:cubicBezTo>
                      <a:pt x="7753" y="508646"/>
                      <a:pt x="4934" y="507771"/>
                      <a:pt x="2972" y="505983"/>
                    </a:cubicBezTo>
                    <a:cubicBezTo>
                      <a:pt x="1010" y="504194"/>
                      <a:pt x="19" y="501264"/>
                      <a:pt x="0" y="497193"/>
                    </a:cubicBezTo>
                    <a:cubicBezTo>
                      <a:pt x="19" y="493121"/>
                      <a:pt x="1010" y="490191"/>
                      <a:pt x="2972" y="488402"/>
                    </a:cubicBezTo>
                    <a:cubicBezTo>
                      <a:pt x="4934" y="486614"/>
                      <a:pt x="7753" y="485739"/>
                      <a:pt x="11430" y="485777"/>
                    </a:cubicBezTo>
                    <a:lnTo>
                      <a:pt x="138989" y="485777"/>
                    </a:lnTo>
                    <a:cubicBezTo>
                      <a:pt x="144194" y="485667"/>
                      <a:pt x="148984" y="486172"/>
                      <a:pt x="153359" y="487289"/>
                    </a:cubicBezTo>
                    <a:cubicBezTo>
                      <a:pt x="157734" y="488407"/>
                      <a:pt x="162007" y="490795"/>
                      <a:pt x="166178" y="494453"/>
                    </a:cubicBezTo>
                    <a:cubicBezTo>
                      <a:pt x="170559" y="498415"/>
                      <a:pt x="173613" y="502707"/>
                      <a:pt x="175339" y="507329"/>
                    </a:cubicBezTo>
                    <a:cubicBezTo>
                      <a:pt x="177066" y="511951"/>
                      <a:pt x="177894" y="517103"/>
                      <a:pt x="177822" y="522787"/>
                    </a:cubicBezTo>
                    <a:lnTo>
                      <a:pt x="177822" y="561666"/>
                    </a:lnTo>
                    <a:cubicBezTo>
                      <a:pt x="177894" y="567350"/>
                      <a:pt x="177066" y="572503"/>
                      <a:pt x="175339" y="577125"/>
                    </a:cubicBezTo>
                    <a:cubicBezTo>
                      <a:pt x="173613" y="581747"/>
                      <a:pt x="170559" y="586039"/>
                      <a:pt x="166178" y="590001"/>
                    </a:cubicBezTo>
                    <a:cubicBezTo>
                      <a:pt x="162007" y="593659"/>
                      <a:pt x="157734" y="596046"/>
                      <a:pt x="153359" y="597164"/>
                    </a:cubicBezTo>
                    <a:cubicBezTo>
                      <a:pt x="148984" y="598282"/>
                      <a:pt x="144194" y="598786"/>
                      <a:pt x="138989" y="598677"/>
                    </a:cubicBezTo>
                    <a:lnTo>
                      <a:pt x="11430" y="598677"/>
                    </a:lnTo>
                    <a:cubicBezTo>
                      <a:pt x="7753" y="598715"/>
                      <a:pt x="4934" y="597840"/>
                      <a:pt x="2972" y="596051"/>
                    </a:cubicBezTo>
                    <a:cubicBezTo>
                      <a:pt x="1010" y="594263"/>
                      <a:pt x="19" y="591333"/>
                      <a:pt x="0" y="58726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7" name="Freeform: Shape 86"/>
              <p:cNvSpPr/>
              <p:nvPr/>
            </p:nvSpPr>
            <p:spPr>
              <a:xfrm rot="5400000">
                <a:off x="8342689" y="3372355"/>
                <a:ext cx="88923" cy="227915"/>
              </a:xfrm>
              <a:custGeom>
                <a:avLst/>
                <a:gdLst/>
                <a:ahLst/>
                <a:cxnLst/>
                <a:rect l="l" t="t" r="r" b="b"/>
                <a:pathLst>
                  <a:path w="88923" h="227915">
                    <a:moveTo>
                      <a:pt x="11427" y="45049"/>
                    </a:moveTo>
                    <a:lnTo>
                      <a:pt x="43903" y="45049"/>
                    </a:lnTo>
                    <a:lnTo>
                      <a:pt x="43903" y="19664"/>
                    </a:lnTo>
                    <a:cubicBezTo>
                      <a:pt x="43967" y="16369"/>
                      <a:pt x="43409" y="14154"/>
                      <a:pt x="42230" y="13017"/>
                    </a:cubicBezTo>
                    <a:cubicBezTo>
                      <a:pt x="41051" y="11881"/>
                      <a:pt x="38864" y="11352"/>
                      <a:pt x="35669" y="11431"/>
                    </a:cubicBezTo>
                    <a:lnTo>
                      <a:pt x="19660" y="11431"/>
                    </a:lnTo>
                    <a:cubicBezTo>
                      <a:pt x="16466" y="11352"/>
                      <a:pt x="14279" y="11881"/>
                      <a:pt x="13099" y="13017"/>
                    </a:cubicBezTo>
                    <a:cubicBezTo>
                      <a:pt x="11920" y="14154"/>
                      <a:pt x="11363" y="16369"/>
                      <a:pt x="11427" y="19664"/>
                    </a:cubicBezTo>
                    <a:close/>
                    <a:moveTo>
                      <a:pt x="11" y="56465"/>
                    </a:moveTo>
                    <a:lnTo>
                      <a:pt x="11" y="18520"/>
                    </a:lnTo>
                    <a:cubicBezTo>
                      <a:pt x="-36" y="15928"/>
                      <a:pt x="259" y="13595"/>
                      <a:pt x="896" y="11519"/>
                    </a:cubicBezTo>
                    <a:cubicBezTo>
                      <a:pt x="1533" y="9443"/>
                      <a:pt x="2799" y="7397"/>
                      <a:pt x="4692" y="5380"/>
                    </a:cubicBezTo>
                    <a:cubicBezTo>
                      <a:pt x="6927" y="3009"/>
                      <a:pt x="9221" y="1502"/>
                      <a:pt x="11573" y="857"/>
                    </a:cubicBezTo>
                    <a:cubicBezTo>
                      <a:pt x="13925" y="212"/>
                      <a:pt x="16620" y="-68"/>
                      <a:pt x="19660" y="15"/>
                    </a:cubicBezTo>
                    <a:lnTo>
                      <a:pt x="35212" y="15"/>
                    </a:lnTo>
                    <a:cubicBezTo>
                      <a:pt x="38080" y="-54"/>
                      <a:pt x="40662" y="198"/>
                      <a:pt x="42957" y="771"/>
                    </a:cubicBezTo>
                    <a:cubicBezTo>
                      <a:pt x="45252" y="1345"/>
                      <a:pt x="47546" y="2653"/>
                      <a:pt x="49839" y="4696"/>
                    </a:cubicBezTo>
                    <a:cubicBezTo>
                      <a:pt x="52265" y="6895"/>
                      <a:pt x="53806" y="9232"/>
                      <a:pt x="54462" y="11705"/>
                    </a:cubicBezTo>
                    <a:cubicBezTo>
                      <a:pt x="55119" y="14178"/>
                      <a:pt x="55404" y="16946"/>
                      <a:pt x="55318" y="20007"/>
                    </a:cubicBezTo>
                    <a:lnTo>
                      <a:pt x="55318" y="45049"/>
                    </a:lnTo>
                    <a:lnTo>
                      <a:pt x="83207" y="45049"/>
                    </a:lnTo>
                    <a:cubicBezTo>
                      <a:pt x="85046" y="45030"/>
                      <a:pt x="86456" y="45468"/>
                      <a:pt x="87437" y="46362"/>
                    </a:cubicBezTo>
                    <a:cubicBezTo>
                      <a:pt x="88418" y="47256"/>
                      <a:pt x="88913" y="48721"/>
                      <a:pt x="88922" y="50757"/>
                    </a:cubicBezTo>
                    <a:cubicBezTo>
                      <a:pt x="88913" y="52793"/>
                      <a:pt x="88418" y="54258"/>
                      <a:pt x="87437" y="55152"/>
                    </a:cubicBezTo>
                    <a:cubicBezTo>
                      <a:pt x="86456" y="56046"/>
                      <a:pt x="85046" y="56484"/>
                      <a:pt x="83207" y="56465"/>
                    </a:cubicBezTo>
                    <a:close/>
                    <a:moveTo>
                      <a:pt x="11" y="126657"/>
                    </a:moveTo>
                    <a:lnTo>
                      <a:pt x="11" y="102416"/>
                    </a:lnTo>
                    <a:cubicBezTo>
                      <a:pt x="-10" y="100250"/>
                      <a:pt x="261" y="98236"/>
                      <a:pt x="825" y="96373"/>
                    </a:cubicBezTo>
                    <a:cubicBezTo>
                      <a:pt x="1388" y="94509"/>
                      <a:pt x="2373" y="92753"/>
                      <a:pt x="3779" y="91105"/>
                    </a:cubicBezTo>
                    <a:cubicBezTo>
                      <a:pt x="5129" y="89583"/>
                      <a:pt x="6766" y="88318"/>
                      <a:pt x="8688" y="87310"/>
                    </a:cubicBezTo>
                    <a:cubicBezTo>
                      <a:pt x="10610" y="86301"/>
                      <a:pt x="12590" y="85778"/>
                      <a:pt x="14628" y="85740"/>
                    </a:cubicBezTo>
                    <a:cubicBezTo>
                      <a:pt x="16505" y="85731"/>
                      <a:pt x="18068" y="86206"/>
                      <a:pt x="19316" y="87167"/>
                    </a:cubicBezTo>
                    <a:cubicBezTo>
                      <a:pt x="20564" y="88128"/>
                      <a:pt x="21212" y="89631"/>
                      <a:pt x="21259" y="91676"/>
                    </a:cubicBezTo>
                    <a:cubicBezTo>
                      <a:pt x="21235" y="93403"/>
                      <a:pt x="20740" y="94744"/>
                      <a:pt x="19773" y="95700"/>
                    </a:cubicBezTo>
                    <a:cubicBezTo>
                      <a:pt x="18806" y="96656"/>
                      <a:pt x="17510" y="97141"/>
                      <a:pt x="15886" y="97156"/>
                    </a:cubicBezTo>
                    <a:cubicBezTo>
                      <a:pt x="14000" y="97163"/>
                      <a:pt x="12771" y="97635"/>
                      <a:pt x="12199" y="98571"/>
                    </a:cubicBezTo>
                    <a:cubicBezTo>
                      <a:pt x="11627" y="99507"/>
                      <a:pt x="11370" y="100865"/>
                      <a:pt x="11427" y="102644"/>
                    </a:cubicBezTo>
                    <a:lnTo>
                      <a:pt x="11427" y="126886"/>
                    </a:lnTo>
                    <a:cubicBezTo>
                      <a:pt x="11372" y="127598"/>
                      <a:pt x="11396" y="128404"/>
                      <a:pt x="11499" y="129302"/>
                    </a:cubicBezTo>
                    <a:cubicBezTo>
                      <a:pt x="11601" y="130200"/>
                      <a:pt x="12111" y="130691"/>
                      <a:pt x="13028" y="130774"/>
                    </a:cubicBezTo>
                    <a:cubicBezTo>
                      <a:pt x="13564" y="130731"/>
                      <a:pt x="14121" y="130502"/>
                      <a:pt x="14700" y="130088"/>
                    </a:cubicBezTo>
                    <a:cubicBezTo>
                      <a:pt x="15279" y="129673"/>
                      <a:pt x="15750" y="129330"/>
                      <a:pt x="16115" y="129059"/>
                    </a:cubicBezTo>
                    <a:lnTo>
                      <a:pt x="66532" y="89736"/>
                    </a:lnTo>
                    <a:cubicBezTo>
                      <a:pt x="67984" y="88570"/>
                      <a:pt x="69452" y="87619"/>
                      <a:pt x="70933" y="86882"/>
                    </a:cubicBezTo>
                    <a:cubicBezTo>
                      <a:pt x="72415" y="86144"/>
                      <a:pt x="74110" y="85764"/>
                      <a:pt x="76021" y="85740"/>
                    </a:cubicBezTo>
                    <a:cubicBezTo>
                      <a:pt x="80305" y="85847"/>
                      <a:pt x="83526" y="87260"/>
                      <a:pt x="85683" y="89979"/>
                    </a:cubicBezTo>
                    <a:cubicBezTo>
                      <a:pt x="87840" y="92698"/>
                      <a:pt x="88920" y="96081"/>
                      <a:pt x="88922" y="100129"/>
                    </a:cubicBezTo>
                    <a:lnTo>
                      <a:pt x="88922" y="125285"/>
                    </a:lnTo>
                    <a:cubicBezTo>
                      <a:pt x="88949" y="127453"/>
                      <a:pt x="88697" y="129491"/>
                      <a:pt x="88166" y="131400"/>
                    </a:cubicBezTo>
                    <a:cubicBezTo>
                      <a:pt x="87636" y="133309"/>
                      <a:pt x="86670" y="135117"/>
                      <a:pt x="85269" y="136824"/>
                    </a:cubicBezTo>
                    <a:cubicBezTo>
                      <a:pt x="83978" y="138396"/>
                      <a:pt x="82394" y="139676"/>
                      <a:pt x="80517" y="140663"/>
                    </a:cubicBezTo>
                    <a:cubicBezTo>
                      <a:pt x="78640" y="141650"/>
                      <a:pt x="76684" y="142159"/>
                      <a:pt x="74649" y="142190"/>
                    </a:cubicBezTo>
                    <a:cubicBezTo>
                      <a:pt x="72762" y="142187"/>
                      <a:pt x="71162" y="141678"/>
                      <a:pt x="69847" y="140663"/>
                    </a:cubicBezTo>
                    <a:cubicBezTo>
                      <a:pt x="68532" y="139647"/>
                      <a:pt x="67846" y="138140"/>
                      <a:pt x="67789" y="136139"/>
                    </a:cubicBezTo>
                    <a:cubicBezTo>
                      <a:pt x="67839" y="134467"/>
                      <a:pt x="68425" y="133159"/>
                      <a:pt x="69547" y="132215"/>
                    </a:cubicBezTo>
                    <a:cubicBezTo>
                      <a:pt x="70669" y="131271"/>
                      <a:pt x="72026" y="130791"/>
                      <a:pt x="73620" y="130774"/>
                    </a:cubicBezTo>
                    <a:cubicBezTo>
                      <a:pt x="75282" y="130764"/>
                      <a:pt x="76359" y="130326"/>
                      <a:pt x="76849" y="129459"/>
                    </a:cubicBezTo>
                    <a:cubicBezTo>
                      <a:pt x="77340" y="128592"/>
                      <a:pt x="77559" y="127353"/>
                      <a:pt x="77507" y="125743"/>
                    </a:cubicBezTo>
                    <a:lnTo>
                      <a:pt x="77507" y="100929"/>
                    </a:lnTo>
                    <a:cubicBezTo>
                      <a:pt x="77557" y="100372"/>
                      <a:pt x="77542" y="99628"/>
                      <a:pt x="77464" y="98699"/>
                    </a:cubicBezTo>
                    <a:cubicBezTo>
                      <a:pt x="77385" y="97770"/>
                      <a:pt x="76942" y="97256"/>
                      <a:pt x="76135" y="97156"/>
                    </a:cubicBezTo>
                    <a:cubicBezTo>
                      <a:pt x="75639" y="97213"/>
                      <a:pt x="75058" y="97499"/>
                      <a:pt x="74391" y="98013"/>
                    </a:cubicBezTo>
                    <a:cubicBezTo>
                      <a:pt x="73725" y="98528"/>
                      <a:pt x="73201" y="98928"/>
                      <a:pt x="72819" y="99214"/>
                    </a:cubicBezTo>
                    <a:lnTo>
                      <a:pt x="22402" y="138423"/>
                    </a:lnTo>
                    <a:cubicBezTo>
                      <a:pt x="20911" y="139628"/>
                      <a:pt x="19463" y="140556"/>
                      <a:pt x="18058" y="141205"/>
                    </a:cubicBezTo>
                    <a:cubicBezTo>
                      <a:pt x="16653" y="141854"/>
                      <a:pt x="14976" y="142183"/>
                      <a:pt x="13028" y="142190"/>
                    </a:cubicBezTo>
                    <a:cubicBezTo>
                      <a:pt x="10729" y="142180"/>
                      <a:pt x="8645" y="141657"/>
                      <a:pt x="6775" y="140620"/>
                    </a:cubicBezTo>
                    <a:cubicBezTo>
                      <a:pt x="4906" y="139583"/>
                      <a:pt x="3336" y="138090"/>
                      <a:pt x="2066" y="136139"/>
                    </a:cubicBezTo>
                    <a:cubicBezTo>
                      <a:pt x="1082" y="134575"/>
                      <a:pt x="482" y="133052"/>
                      <a:pt x="268" y="131572"/>
                    </a:cubicBezTo>
                    <a:cubicBezTo>
                      <a:pt x="54" y="130092"/>
                      <a:pt x="-31" y="128454"/>
                      <a:pt x="11" y="126657"/>
                    </a:cubicBezTo>
                    <a:close/>
                    <a:moveTo>
                      <a:pt x="11" y="222200"/>
                    </a:moveTo>
                    <a:lnTo>
                      <a:pt x="11" y="177180"/>
                    </a:lnTo>
                    <a:cubicBezTo>
                      <a:pt x="-8" y="175642"/>
                      <a:pt x="430" y="174318"/>
                      <a:pt x="1324" y="173208"/>
                    </a:cubicBezTo>
                    <a:cubicBezTo>
                      <a:pt x="2218" y="172098"/>
                      <a:pt x="3683" y="171517"/>
                      <a:pt x="5719" y="171465"/>
                    </a:cubicBezTo>
                    <a:cubicBezTo>
                      <a:pt x="7755" y="171517"/>
                      <a:pt x="9220" y="172098"/>
                      <a:pt x="10114" y="173208"/>
                    </a:cubicBezTo>
                    <a:cubicBezTo>
                      <a:pt x="11009" y="174318"/>
                      <a:pt x="11446" y="175642"/>
                      <a:pt x="11427" y="177180"/>
                    </a:cubicBezTo>
                    <a:lnTo>
                      <a:pt x="11427" y="193982"/>
                    </a:lnTo>
                    <a:lnTo>
                      <a:pt x="77507" y="193982"/>
                    </a:lnTo>
                    <a:lnTo>
                      <a:pt x="77507" y="177180"/>
                    </a:lnTo>
                    <a:cubicBezTo>
                      <a:pt x="77488" y="175642"/>
                      <a:pt x="77925" y="174318"/>
                      <a:pt x="78820" y="173208"/>
                    </a:cubicBezTo>
                    <a:cubicBezTo>
                      <a:pt x="79714" y="172098"/>
                      <a:pt x="81179" y="171517"/>
                      <a:pt x="83215" y="171465"/>
                    </a:cubicBezTo>
                    <a:cubicBezTo>
                      <a:pt x="85250" y="171517"/>
                      <a:pt x="86715" y="172098"/>
                      <a:pt x="87610" y="173208"/>
                    </a:cubicBezTo>
                    <a:cubicBezTo>
                      <a:pt x="88504" y="174318"/>
                      <a:pt x="88942" y="175642"/>
                      <a:pt x="88922" y="177180"/>
                    </a:cubicBezTo>
                    <a:lnTo>
                      <a:pt x="88922" y="222200"/>
                    </a:lnTo>
                    <a:cubicBezTo>
                      <a:pt x="88942" y="223738"/>
                      <a:pt x="88504" y="225062"/>
                      <a:pt x="87610" y="226172"/>
                    </a:cubicBezTo>
                    <a:cubicBezTo>
                      <a:pt x="86715" y="227281"/>
                      <a:pt x="85250" y="227862"/>
                      <a:pt x="83215" y="227915"/>
                    </a:cubicBezTo>
                    <a:cubicBezTo>
                      <a:pt x="81179" y="227862"/>
                      <a:pt x="79714" y="227281"/>
                      <a:pt x="78820" y="226172"/>
                    </a:cubicBezTo>
                    <a:cubicBezTo>
                      <a:pt x="77925" y="225062"/>
                      <a:pt x="77488" y="223738"/>
                      <a:pt x="77507" y="222200"/>
                    </a:cubicBezTo>
                    <a:lnTo>
                      <a:pt x="77507" y="205398"/>
                    </a:lnTo>
                    <a:lnTo>
                      <a:pt x="11427" y="205398"/>
                    </a:lnTo>
                    <a:lnTo>
                      <a:pt x="11427" y="222200"/>
                    </a:lnTo>
                    <a:cubicBezTo>
                      <a:pt x="11446" y="223738"/>
                      <a:pt x="11009" y="225062"/>
                      <a:pt x="10114" y="226172"/>
                    </a:cubicBezTo>
                    <a:cubicBezTo>
                      <a:pt x="9220" y="227281"/>
                      <a:pt x="7755" y="227862"/>
                      <a:pt x="5719" y="227915"/>
                    </a:cubicBezTo>
                    <a:cubicBezTo>
                      <a:pt x="3683" y="227862"/>
                      <a:pt x="2218" y="227281"/>
                      <a:pt x="1324" y="226172"/>
                    </a:cubicBezTo>
                    <a:cubicBezTo>
                      <a:pt x="430" y="225062"/>
                      <a:pt x="-8" y="223738"/>
                      <a:pt x="11" y="222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8" name="Freeform: Shape 87"/>
              <p:cNvSpPr/>
              <p:nvPr/>
            </p:nvSpPr>
            <p:spPr>
              <a:xfrm>
                <a:off x="8260891" y="3637436"/>
                <a:ext cx="244258" cy="451058"/>
              </a:xfrm>
              <a:custGeom>
                <a:avLst/>
                <a:gdLst>
                  <a:gd name="connsiteX0" fmla="*/ 198539 w 244258"/>
                  <a:gd name="connsiteY0" fmla="*/ 405339 h 451058"/>
                  <a:gd name="connsiteX1" fmla="*/ 244258 w 244258"/>
                  <a:gd name="connsiteY1" fmla="*/ 405339 h 451058"/>
                  <a:gd name="connsiteX2" fmla="*/ 244258 w 244258"/>
                  <a:gd name="connsiteY2" fmla="*/ 451058 h 451058"/>
                  <a:gd name="connsiteX3" fmla="*/ 198539 w 244258"/>
                  <a:gd name="connsiteY3" fmla="*/ 451058 h 451058"/>
                  <a:gd name="connsiteX4" fmla="*/ 0 w 244258"/>
                  <a:gd name="connsiteY4" fmla="*/ 405339 h 451058"/>
                  <a:gd name="connsiteX5" fmla="*/ 45719 w 244258"/>
                  <a:gd name="connsiteY5" fmla="*/ 405339 h 451058"/>
                  <a:gd name="connsiteX6" fmla="*/ 45719 w 244258"/>
                  <a:gd name="connsiteY6" fmla="*/ 451058 h 451058"/>
                  <a:gd name="connsiteX7" fmla="*/ 0 w 244258"/>
                  <a:gd name="connsiteY7" fmla="*/ 451058 h 451058"/>
                  <a:gd name="connsiteX8" fmla="*/ 198539 w 244258"/>
                  <a:gd name="connsiteY8" fmla="*/ 201270 h 451058"/>
                  <a:gd name="connsiteX9" fmla="*/ 244258 w 244258"/>
                  <a:gd name="connsiteY9" fmla="*/ 201270 h 451058"/>
                  <a:gd name="connsiteX10" fmla="*/ 244258 w 244258"/>
                  <a:gd name="connsiteY10" fmla="*/ 246989 h 451058"/>
                  <a:gd name="connsiteX11" fmla="*/ 198539 w 244258"/>
                  <a:gd name="connsiteY11" fmla="*/ 246989 h 451058"/>
                  <a:gd name="connsiteX12" fmla="*/ 0 w 244258"/>
                  <a:gd name="connsiteY12" fmla="*/ 201270 h 451058"/>
                  <a:gd name="connsiteX13" fmla="*/ 45719 w 244258"/>
                  <a:gd name="connsiteY13" fmla="*/ 201270 h 451058"/>
                  <a:gd name="connsiteX14" fmla="*/ 45719 w 244258"/>
                  <a:gd name="connsiteY14" fmla="*/ 246989 h 451058"/>
                  <a:gd name="connsiteX15" fmla="*/ 0 w 244258"/>
                  <a:gd name="connsiteY15" fmla="*/ 246989 h 451058"/>
                  <a:gd name="connsiteX16" fmla="*/ 198539 w 244258"/>
                  <a:gd name="connsiteY16" fmla="*/ 0 h 451058"/>
                  <a:gd name="connsiteX17" fmla="*/ 244258 w 244258"/>
                  <a:gd name="connsiteY17" fmla="*/ 0 h 451058"/>
                  <a:gd name="connsiteX18" fmla="*/ 244258 w 244258"/>
                  <a:gd name="connsiteY18" fmla="*/ 45719 h 451058"/>
                  <a:gd name="connsiteX19" fmla="*/ 198539 w 244258"/>
                  <a:gd name="connsiteY19" fmla="*/ 45719 h 451058"/>
                  <a:gd name="connsiteX20" fmla="*/ 4006 w 244258"/>
                  <a:gd name="connsiteY20" fmla="*/ 0 h 451058"/>
                  <a:gd name="connsiteX21" fmla="*/ 49725 w 244258"/>
                  <a:gd name="connsiteY21" fmla="*/ 0 h 451058"/>
                  <a:gd name="connsiteX22" fmla="*/ 49725 w 244258"/>
                  <a:gd name="connsiteY22" fmla="*/ 45719 h 451058"/>
                  <a:gd name="connsiteX23" fmla="*/ 4006 w 244258"/>
                  <a:gd name="connsiteY23" fmla="*/ 45719 h 45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4258" h="451058">
                    <a:moveTo>
                      <a:pt x="198539" y="405339"/>
                    </a:moveTo>
                    <a:lnTo>
                      <a:pt x="244258" y="405339"/>
                    </a:lnTo>
                    <a:lnTo>
                      <a:pt x="244258" y="451058"/>
                    </a:lnTo>
                    <a:lnTo>
                      <a:pt x="198539" y="451058"/>
                    </a:lnTo>
                    <a:close/>
                    <a:moveTo>
                      <a:pt x="0" y="405339"/>
                    </a:moveTo>
                    <a:lnTo>
                      <a:pt x="45719" y="405339"/>
                    </a:lnTo>
                    <a:lnTo>
                      <a:pt x="45719" y="451058"/>
                    </a:lnTo>
                    <a:lnTo>
                      <a:pt x="0" y="451058"/>
                    </a:lnTo>
                    <a:close/>
                    <a:moveTo>
                      <a:pt x="198539" y="201270"/>
                    </a:moveTo>
                    <a:lnTo>
                      <a:pt x="244258" y="201270"/>
                    </a:lnTo>
                    <a:lnTo>
                      <a:pt x="244258" y="246989"/>
                    </a:lnTo>
                    <a:lnTo>
                      <a:pt x="198539" y="246989"/>
                    </a:lnTo>
                    <a:close/>
                    <a:moveTo>
                      <a:pt x="0" y="201270"/>
                    </a:moveTo>
                    <a:lnTo>
                      <a:pt x="45719" y="201270"/>
                    </a:lnTo>
                    <a:lnTo>
                      <a:pt x="45719" y="246989"/>
                    </a:lnTo>
                    <a:lnTo>
                      <a:pt x="0" y="246989"/>
                    </a:lnTo>
                    <a:close/>
                    <a:moveTo>
                      <a:pt x="198539" y="0"/>
                    </a:moveTo>
                    <a:lnTo>
                      <a:pt x="244258" y="0"/>
                    </a:lnTo>
                    <a:lnTo>
                      <a:pt x="244258" y="45719"/>
                    </a:lnTo>
                    <a:lnTo>
                      <a:pt x="198539" y="45719"/>
                    </a:lnTo>
                    <a:close/>
                    <a:moveTo>
                      <a:pt x="4006" y="0"/>
                    </a:moveTo>
                    <a:lnTo>
                      <a:pt x="49725" y="0"/>
                    </a:lnTo>
                    <a:lnTo>
                      <a:pt x="49725" y="45719"/>
                    </a:lnTo>
                    <a:lnTo>
                      <a:pt x="4006" y="45719"/>
                    </a:lnTo>
                    <a:close/>
                  </a:path>
                </a:pathLst>
              </a:custGeom>
              <a:solidFill>
                <a:srgbClr val="B2A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27" name="Arduino Grove Label"/>
            <p:cNvSpPr txBox="1"/>
            <p:nvPr/>
          </p:nvSpPr>
          <p:spPr>
            <a:xfrm>
              <a:off x="886567" y="4434868"/>
              <a:ext cx="1094085" cy="350264"/>
            </a:xfrm>
            <a:prstGeom prst="rect">
              <a:avLst/>
            </a:prstGeom>
            <a:noFill/>
          </p:spPr>
          <p:txBody>
            <a:bodyPr wrap="none" rtlCol="0">
              <a:spAutoFit/>
            </a:bodyPr>
            <a:lstStyle/>
            <a:p>
              <a:pPr algn="ctr" defTabSz="932597"/>
              <a:r>
                <a:rPr lang="en-US" sz="816" kern="0" dirty="0">
                  <a:solidFill>
                    <a:sysClr val="windowText" lastClr="000000"/>
                  </a:solidFill>
                </a:rPr>
                <a:t>Arduino 101</a:t>
              </a:r>
              <a:br>
                <a:rPr lang="en-US" sz="816" kern="0" dirty="0">
                  <a:solidFill>
                    <a:sysClr val="windowText" lastClr="000000"/>
                  </a:solidFill>
                </a:rPr>
              </a:br>
              <a:r>
                <a:rPr lang="en-US" sz="816" kern="0" dirty="0">
                  <a:solidFill>
                    <a:sysClr val="windowText" lastClr="000000"/>
                  </a:solidFill>
                </a:rPr>
                <a:t>&amp; Grove Base Shield</a:t>
              </a:r>
            </a:p>
          </p:txBody>
        </p:sp>
      </p:grpSp>
      <p:grpSp>
        <p:nvGrpSpPr>
          <p:cNvPr id="21" name="Resource Group"/>
          <p:cNvGrpSpPr/>
          <p:nvPr/>
        </p:nvGrpSpPr>
        <p:grpSpPr>
          <a:xfrm>
            <a:off x="4151448" y="127647"/>
            <a:ext cx="8110172" cy="6712623"/>
            <a:chOff x="4069552" y="125156"/>
            <a:chExt cx="7951871" cy="6581600"/>
          </a:xfrm>
        </p:grpSpPr>
        <p:sp>
          <p:nvSpPr>
            <p:cNvPr id="17" name="Rectangle: Rounded Corners 16"/>
            <p:cNvSpPr/>
            <p:nvPr/>
          </p:nvSpPr>
          <p:spPr>
            <a:xfrm>
              <a:off x="4069552" y="125156"/>
              <a:ext cx="7951871" cy="6581600"/>
            </a:xfrm>
            <a:prstGeom prst="roundRect">
              <a:avLst>
                <a:gd name="adj" fmla="val 5060"/>
              </a:avLst>
            </a:prstGeom>
            <a:solidFill>
              <a:schemeClr val="accent1">
                <a:lumMod val="20000"/>
                <a:lumOff val="80000"/>
              </a:schemeClr>
            </a:solidFill>
            <a:ln w="28575">
              <a:solidFill>
                <a:srgbClr val="5181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 name="Group 1"/>
            <p:cNvGrpSpPr/>
            <p:nvPr/>
          </p:nvGrpSpPr>
          <p:grpSpPr>
            <a:xfrm>
              <a:off x="4344298" y="235849"/>
              <a:ext cx="1689975" cy="531812"/>
              <a:chOff x="4344298" y="941818"/>
              <a:chExt cx="1689975" cy="531812"/>
            </a:xfrm>
          </p:grpSpPr>
          <p:grpSp>
            <p:nvGrpSpPr>
              <p:cNvPr id="91" name="Group 90"/>
              <p:cNvGrpSpPr>
                <a:grpSpLocks noChangeAspect="1"/>
              </p:cNvGrpSpPr>
              <p:nvPr/>
            </p:nvGrpSpPr>
            <p:grpSpPr>
              <a:xfrm>
                <a:off x="4344298" y="1045851"/>
                <a:ext cx="284571" cy="230315"/>
                <a:chOff x="4736118" y="674973"/>
                <a:chExt cx="379735" cy="307335"/>
              </a:xfrm>
            </p:grpSpPr>
            <p:sp>
              <p:nvSpPr>
                <p:cNvPr id="433" name="Freeform: Shape 432"/>
                <p:cNvSpPr/>
                <p:nvPr/>
              </p:nvSpPr>
              <p:spPr>
                <a:xfrm>
                  <a:off x="4794049" y="765813"/>
                  <a:ext cx="119198" cy="203820"/>
                </a:xfrm>
                <a:custGeom>
                  <a:avLst/>
                  <a:gdLst>
                    <a:gd name="connsiteX0" fmla="*/ 14288 w 1247775"/>
                    <a:gd name="connsiteY0" fmla="*/ 0 h 2143125"/>
                    <a:gd name="connsiteX1" fmla="*/ 1247775 w 1247775"/>
                    <a:gd name="connsiteY1" fmla="*/ 714375 h 2143125"/>
                    <a:gd name="connsiteX2" fmla="*/ 1247775 w 1247775"/>
                    <a:gd name="connsiteY2" fmla="*/ 2143125 h 2143125"/>
                    <a:gd name="connsiteX3" fmla="*/ 0 w 1247775"/>
                    <a:gd name="connsiteY3" fmla="*/ 1409700 h 2143125"/>
                    <a:gd name="connsiteX4" fmla="*/ 14288 w 1247775"/>
                    <a:gd name="connsiteY4" fmla="*/ 0 h 2143125"/>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0175 h 2133600"/>
                    <a:gd name="connsiteX4" fmla="*/ 4763 w 1247775"/>
                    <a:gd name="connsiteY4" fmla="*/ 0 h 2133600"/>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6525 h 2133600"/>
                    <a:gd name="connsiteX4" fmla="*/ 4763 w 1247775"/>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2133600">
                      <a:moveTo>
                        <a:pt x="4763" y="0"/>
                      </a:moveTo>
                      <a:lnTo>
                        <a:pt x="1247775" y="704850"/>
                      </a:lnTo>
                      <a:lnTo>
                        <a:pt x="1247775" y="2133600"/>
                      </a:lnTo>
                      <a:lnTo>
                        <a:pt x="0" y="1406525"/>
                      </a:lnTo>
                      <a:cubicBezTo>
                        <a:pt x="1588" y="939800"/>
                        <a:pt x="3175" y="466725"/>
                        <a:pt x="4763" y="0"/>
                      </a:cubicBezTo>
                      <a:close/>
                    </a:path>
                  </a:pathLst>
                </a:custGeom>
                <a:solidFill>
                  <a:srgbClr val="59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4" name="Freeform: Shape 433"/>
                <p:cNvSpPr/>
                <p:nvPr/>
              </p:nvSpPr>
              <p:spPr>
                <a:xfrm flipH="1">
                  <a:off x="4937208" y="765813"/>
                  <a:ext cx="119198" cy="203820"/>
                </a:xfrm>
                <a:custGeom>
                  <a:avLst/>
                  <a:gdLst>
                    <a:gd name="connsiteX0" fmla="*/ 14288 w 1247775"/>
                    <a:gd name="connsiteY0" fmla="*/ 0 h 2143125"/>
                    <a:gd name="connsiteX1" fmla="*/ 1247775 w 1247775"/>
                    <a:gd name="connsiteY1" fmla="*/ 714375 h 2143125"/>
                    <a:gd name="connsiteX2" fmla="*/ 1247775 w 1247775"/>
                    <a:gd name="connsiteY2" fmla="*/ 2143125 h 2143125"/>
                    <a:gd name="connsiteX3" fmla="*/ 0 w 1247775"/>
                    <a:gd name="connsiteY3" fmla="*/ 1409700 h 2143125"/>
                    <a:gd name="connsiteX4" fmla="*/ 14288 w 1247775"/>
                    <a:gd name="connsiteY4" fmla="*/ 0 h 2143125"/>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0175 h 2133600"/>
                    <a:gd name="connsiteX4" fmla="*/ 4763 w 1247775"/>
                    <a:gd name="connsiteY4" fmla="*/ 0 h 2133600"/>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6525 h 2133600"/>
                    <a:gd name="connsiteX4" fmla="*/ 4763 w 1247775"/>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2133600">
                      <a:moveTo>
                        <a:pt x="4763" y="0"/>
                      </a:moveTo>
                      <a:lnTo>
                        <a:pt x="1247775" y="704850"/>
                      </a:lnTo>
                      <a:lnTo>
                        <a:pt x="1247775" y="2133600"/>
                      </a:lnTo>
                      <a:lnTo>
                        <a:pt x="0" y="1406525"/>
                      </a:lnTo>
                      <a:cubicBezTo>
                        <a:pt x="1588" y="939800"/>
                        <a:pt x="3175" y="466725"/>
                        <a:pt x="4763" y="0"/>
                      </a:cubicBezTo>
                      <a:close/>
                    </a:path>
                  </a:pathLst>
                </a:custGeom>
                <a:solidFill>
                  <a:srgbClr val="ACD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5" name="Diamond 434"/>
                <p:cNvSpPr/>
                <p:nvPr/>
              </p:nvSpPr>
              <p:spPr>
                <a:xfrm>
                  <a:off x="4809517" y="674973"/>
                  <a:ext cx="232936" cy="136411"/>
                </a:xfrm>
                <a:prstGeom prst="diamond">
                  <a:avLst/>
                </a:pr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6" name="Freeform: Shape 435"/>
                <p:cNvSpPr/>
                <p:nvPr/>
              </p:nvSpPr>
              <p:spPr>
                <a:xfrm flipH="1">
                  <a:off x="4736118" y="675580"/>
                  <a:ext cx="379735" cy="306728"/>
                </a:xfrm>
                <a:custGeom>
                  <a:avLst/>
                  <a:gdLst>
                    <a:gd name="connsiteX0" fmla="*/ 755498 w 3975100"/>
                    <a:gd name="connsiteY0" fmla="*/ 843 h 3210855"/>
                    <a:gd name="connsiteX1" fmla="*/ 713671 w 3975100"/>
                    <a:gd name="connsiteY1" fmla="*/ 14908 h 3210855"/>
                    <a:gd name="connsiteX2" fmla="*/ 59191 w 3975100"/>
                    <a:gd name="connsiteY2" fmla="*/ 392772 h 3210855"/>
                    <a:gd name="connsiteX3" fmla="*/ 7416 w 3975100"/>
                    <a:gd name="connsiteY3" fmla="*/ 460248 h 3210855"/>
                    <a:gd name="connsiteX4" fmla="*/ 5226 w 3975100"/>
                    <a:gd name="connsiteY4" fmla="*/ 491638 h 3210855"/>
                    <a:gd name="connsiteX5" fmla="*/ 0 w 3975100"/>
                    <a:gd name="connsiteY5" fmla="*/ 517527 h 3210855"/>
                    <a:gd name="connsiteX6" fmla="*/ 0 w 3975100"/>
                    <a:gd name="connsiteY6" fmla="*/ 2717007 h 3210855"/>
                    <a:gd name="connsiteX7" fmla="*/ 8733 w 3975100"/>
                    <a:gd name="connsiteY7" fmla="*/ 2760262 h 3210855"/>
                    <a:gd name="connsiteX8" fmla="*/ 21014 w 3975100"/>
                    <a:gd name="connsiteY8" fmla="*/ 2778476 h 3210855"/>
                    <a:gd name="connsiteX9" fmla="*/ 26097 w 3975100"/>
                    <a:gd name="connsiteY9" fmla="*/ 2788894 h 3210855"/>
                    <a:gd name="connsiteX10" fmla="*/ 30884 w 3975100"/>
                    <a:gd name="connsiteY10" fmla="*/ 2793118 h 3210855"/>
                    <a:gd name="connsiteX11" fmla="*/ 32548 w 3975100"/>
                    <a:gd name="connsiteY11" fmla="*/ 2795584 h 3210855"/>
                    <a:gd name="connsiteX12" fmla="*/ 37358 w 3975100"/>
                    <a:gd name="connsiteY12" fmla="*/ 2798828 h 3210855"/>
                    <a:gd name="connsiteX13" fmla="*/ 59191 w 3975100"/>
                    <a:gd name="connsiteY13" fmla="*/ 2818085 h 3210855"/>
                    <a:gd name="connsiteX14" fmla="*/ 713670 w 3975100"/>
                    <a:gd name="connsiteY14" fmla="*/ 3195949 h 3210855"/>
                    <a:gd name="connsiteX15" fmla="*/ 865470 w 3975100"/>
                    <a:gd name="connsiteY15" fmla="*/ 3155274 h 3210855"/>
                    <a:gd name="connsiteX16" fmla="*/ 824795 w 3975100"/>
                    <a:gd name="connsiteY16" fmla="*/ 3003475 h 3210855"/>
                    <a:gd name="connsiteX17" fmla="*/ 222250 w 3975100"/>
                    <a:gd name="connsiteY17" fmla="*/ 2655595 h 3210855"/>
                    <a:gd name="connsiteX18" fmla="*/ 222250 w 3975100"/>
                    <a:gd name="connsiteY18" fmla="*/ 555262 h 3210855"/>
                    <a:gd name="connsiteX19" fmla="*/ 824797 w 3975100"/>
                    <a:gd name="connsiteY19" fmla="*/ 207382 h 3210855"/>
                    <a:gd name="connsiteX20" fmla="*/ 865471 w 3975100"/>
                    <a:gd name="connsiteY20" fmla="*/ 55582 h 3210855"/>
                    <a:gd name="connsiteX21" fmla="*/ 797995 w 3975100"/>
                    <a:gd name="connsiteY21" fmla="*/ 3806 h 3210855"/>
                    <a:gd name="connsiteX22" fmla="*/ 755498 w 3975100"/>
                    <a:gd name="connsiteY22" fmla="*/ 843 h 3210855"/>
                    <a:gd name="connsiteX23" fmla="*/ 3219602 w 3975100"/>
                    <a:gd name="connsiteY23" fmla="*/ 843 h 3210855"/>
                    <a:gd name="connsiteX24" fmla="*/ 3177105 w 3975100"/>
                    <a:gd name="connsiteY24" fmla="*/ 3806 h 3210855"/>
                    <a:gd name="connsiteX25" fmla="*/ 3109629 w 3975100"/>
                    <a:gd name="connsiteY25" fmla="*/ 55582 h 3210855"/>
                    <a:gd name="connsiteX26" fmla="*/ 3150303 w 3975100"/>
                    <a:gd name="connsiteY26" fmla="*/ 207382 h 3210855"/>
                    <a:gd name="connsiteX27" fmla="*/ 3752850 w 3975100"/>
                    <a:gd name="connsiteY27" fmla="*/ 555262 h 3210855"/>
                    <a:gd name="connsiteX28" fmla="*/ 3752850 w 3975100"/>
                    <a:gd name="connsiteY28" fmla="*/ 2655595 h 3210855"/>
                    <a:gd name="connsiteX29" fmla="*/ 3150305 w 3975100"/>
                    <a:gd name="connsiteY29" fmla="*/ 3003475 h 3210855"/>
                    <a:gd name="connsiteX30" fmla="*/ 3109630 w 3975100"/>
                    <a:gd name="connsiteY30" fmla="*/ 3155274 h 3210855"/>
                    <a:gd name="connsiteX31" fmla="*/ 3261430 w 3975100"/>
                    <a:gd name="connsiteY31" fmla="*/ 3195949 h 3210855"/>
                    <a:gd name="connsiteX32" fmla="*/ 3915909 w 3975100"/>
                    <a:gd name="connsiteY32" fmla="*/ 2818085 h 3210855"/>
                    <a:gd name="connsiteX33" fmla="*/ 3937742 w 3975100"/>
                    <a:gd name="connsiteY33" fmla="*/ 2798828 h 3210855"/>
                    <a:gd name="connsiteX34" fmla="*/ 3942552 w 3975100"/>
                    <a:gd name="connsiteY34" fmla="*/ 2795584 h 3210855"/>
                    <a:gd name="connsiteX35" fmla="*/ 3944216 w 3975100"/>
                    <a:gd name="connsiteY35" fmla="*/ 2793118 h 3210855"/>
                    <a:gd name="connsiteX36" fmla="*/ 3949003 w 3975100"/>
                    <a:gd name="connsiteY36" fmla="*/ 2788894 h 3210855"/>
                    <a:gd name="connsiteX37" fmla="*/ 3954086 w 3975100"/>
                    <a:gd name="connsiteY37" fmla="*/ 2778476 h 3210855"/>
                    <a:gd name="connsiteX38" fmla="*/ 3966367 w 3975100"/>
                    <a:gd name="connsiteY38" fmla="*/ 2760262 h 3210855"/>
                    <a:gd name="connsiteX39" fmla="*/ 3975100 w 3975100"/>
                    <a:gd name="connsiteY39" fmla="*/ 2717007 h 3210855"/>
                    <a:gd name="connsiteX40" fmla="*/ 3975100 w 3975100"/>
                    <a:gd name="connsiteY40" fmla="*/ 517527 h 3210855"/>
                    <a:gd name="connsiteX41" fmla="*/ 3969874 w 3975100"/>
                    <a:gd name="connsiteY41" fmla="*/ 491638 h 3210855"/>
                    <a:gd name="connsiteX42" fmla="*/ 3967684 w 3975100"/>
                    <a:gd name="connsiteY42" fmla="*/ 460248 h 3210855"/>
                    <a:gd name="connsiteX43" fmla="*/ 3915909 w 3975100"/>
                    <a:gd name="connsiteY43" fmla="*/ 392772 h 3210855"/>
                    <a:gd name="connsiteX44" fmla="*/ 3261429 w 3975100"/>
                    <a:gd name="connsiteY44" fmla="*/ 14908 h 3210855"/>
                    <a:gd name="connsiteX45" fmla="*/ 3219602 w 3975100"/>
                    <a:gd name="connsiteY45" fmla="*/ 843 h 321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975100" h="3210855">
                      <a:moveTo>
                        <a:pt x="755498" y="843"/>
                      </a:moveTo>
                      <a:cubicBezTo>
                        <a:pt x="741173" y="2621"/>
                        <a:pt x="726959" y="7236"/>
                        <a:pt x="713671" y="14908"/>
                      </a:cubicBezTo>
                      <a:lnTo>
                        <a:pt x="59191" y="392772"/>
                      </a:lnTo>
                      <a:cubicBezTo>
                        <a:pt x="32616" y="408115"/>
                        <a:pt x="14776" y="432777"/>
                        <a:pt x="7416" y="460248"/>
                      </a:cubicBezTo>
                      <a:lnTo>
                        <a:pt x="5226" y="491638"/>
                      </a:lnTo>
                      <a:lnTo>
                        <a:pt x="0" y="517527"/>
                      </a:lnTo>
                      <a:lnTo>
                        <a:pt x="0" y="2717007"/>
                      </a:lnTo>
                      <a:cubicBezTo>
                        <a:pt x="0" y="2732350"/>
                        <a:pt x="3109" y="2746967"/>
                        <a:pt x="8733" y="2760262"/>
                      </a:cubicBezTo>
                      <a:lnTo>
                        <a:pt x="21014" y="2778476"/>
                      </a:lnTo>
                      <a:lnTo>
                        <a:pt x="26097" y="2788894"/>
                      </a:lnTo>
                      <a:lnTo>
                        <a:pt x="30884" y="2793118"/>
                      </a:lnTo>
                      <a:lnTo>
                        <a:pt x="32548" y="2795584"/>
                      </a:lnTo>
                      <a:lnTo>
                        <a:pt x="37358" y="2798828"/>
                      </a:lnTo>
                      <a:lnTo>
                        <a:pt x="59191" y="2818085"/>
                      </a:lnTo>
                      <a:lnTo>
                        <a:pt x="713670" y="3195949"/>
                      </a:lnTo>
                      <a:cubicBezTo>
                        <a:pt x="766821" y="3226635"/>
                        <a:pt x="834784" y="3208425"/>
                        <a:pt x="865470" y="3155274"/>
                      </a:cubicBezTo>
                      <a:cubicBezTo>
                        <a:pt x="896157" y="3102124"/>
                        <a:pt x="877946" y="3034161"/>
                        <a:pt x="824795" y="3003475"/>
                      </a:cubicBezTo>
                      <a:lnTo>
                        <a:pt x="222250" y="2655595"/>
                      </a:lnTo>
                      <a:lnTo>
                        <a:pt x="222250" y="555262"/>
                      </a:lnTo>
                      <a:lnTo>
                        <a:pt x="824797" y="207382"/>
                      </a:lnTo>
                      <a:cubicBezTo>
                        <a:pt x="877947" y="176695"/>
                        <a:pt x="896158" y="108733"/>
                        <a:pt x="865471" y="55582"/>
                      </a:cubicBezTo>
                      <a:cubicBezTo>
                        <a:pt x="850128" y="29007"/>
                        <a:pt x="825465" y="11166"/>
                        <a:pt x="797995" y="3806"/>
                      </a:cubicBezTo>
                      <a:cubicBezTo>
                        <a:pt x="784260" y="126"/>
                        <a:pt x="769823" y="-935"/>
                        <a:pt x="755498" y="843"/>
                      </a:cubicBezTo>
                      <a:close/>
                      <a:moveTo>
                        <a:pt x="3219602" y="843"/>
                      </a:moveTo>
                      <a:cubicBezTo>
                        <a:pt x="3205277" y="-935"/>
                        <a:pt x="3190840" y="126"/>
                        <a:pt x="3177105" y="3806"/>
                      </a:cubicBezTo>
                      <a:cubicBezTo>
                        <a:pt x="3149635" y="11166"/>
                        <a:pt x="3124972" y="29007"/>
                        <a:pt x="3109629" y="55582"/>
                      </a:cubicBezTo>
                      <a:cubicBezTo>
                        <a:pt x="3078942" y="108733"/>
                        <a:pt x="3097153" y="176695"/>
                        <a:pt x="3150303" y="207382"/>
                      </a:cubicBezTo>
                      <a:lnTo>
                        <a:pt x="3752850" y="555262"/>
                      </a:lnTo>
                      <a:lnTo>
                        <a:pt x="3752850" y="2655595"/>
                      </a:lnTo>
                      <a:lnTo>
                        <a:pt x="3150305" y="3003475"/>
                      </a:lnTo>
                      <a:cubicBezTo>
                        <a:pt x="3097154" y="3034161"/>
                        <a:pt x="3078943" y="3102124"/>
                        <a:pt x="3109630" y="3155274"/>
                      </a:cubicBezTo>
                      <a:cubicBezTo>
                        <a:pt x="3140316" y="3208425"/>
                        <a:pt x="3208279" y="3226635"/>
                        <a:pt x="3261430" y="3195949"/>
                      </a:cubicBezTo>
                      <a:lnTo>
                        <a:pt x="3915909" y="2818085"/>
                      </a:lnTo>
                      <a:lnTo>
                        <a:pt x="3937742" y="2798828"/>
                      </a:lnTo>
                      <a:lnTo>
                        <a:pt x="3942552" y="2795584"/>
                      </a:lnTo>
                      <a:lnTo>
                        <a:pt x="3944216" y="2793118"/>
                      </a:lnTo>
                      <a:lnTo>
                        <a:pt x="3949003" y="2788894"/>
                      </a:lnTo>
                      <a:lnTo>
                        <a:pt x="3954086" y="2778476"/>
                      </a:lnTo>
                      <a:lnTo>
                        <a:pt x="3966367" y="2760262"/>
                      </a:lnTo>
                      <a:cubicBezTo>
                        <a:pt x="3971991" y="2746967"/>
                        <a:pt x="3975100" y="2732350"/>
                        <a:pt x="3975100" y="2717007"/>
                      </a:cubicBezTo>
                      <a:lnTo>
                        <a:pt x="3975100" y="517527"/>
                      </a:lnTo>
                      <a:lnTo>
                        <a:pt x="3969874" y="491638"/>
                      </a:lnTo>
                      <a:lnTo>
                        <a:pt x="3967684" y="460248"/>
                      </a:lnTo>
                      <a:cubicBezTo>
                        <a:pt x="3960324" y="432777"/>
                        <a:pt x="3942484" y="408115"/>
                        <a:pt x="3915909" y="392772"/>
                      </a:cubicBezTo>
                      <a:lnTo>
                        <a:pt x="3261429" y="14908"/>
                      </a:lnTo>
                      <a:cubicBezTo>
                        <a:pt x="3248141" y="7236"/>
                        <a:pt x="3233927" y="2621"/>
                        <a:pt x="3219602" y="843"/>
                      </a:cubicBezTo>
                      <a:close/>
                    </a:path>
                  </a:pathLst>
                </a:custGeom>
                <a:solidFill>
                  <a:srgbClr val="7A7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437" name="TextBox 436"/>
              <p:cNvSpPr txBox="1"/>
              <p:nvPr/>
            </p:nvSpPr>
            <p:spPr>
              <a:xfrm>
                <a:off x="4613691" y="941818"/>
                <a:ext cx="1420582" cy="531812"/>
              </a:xfrm>
              <a:prstGeom prst="rect">
                <a:avLst/>
              </a:prstGeom>
              <a:noFill/>
            </p:spPr>
            <p:txBody>
              <a:bodyPr wrap="none" rtlCol="0">
                <a:spAutoFit/>
              </a:bodyPr>
              <a:lstStyle/>
              <a:p>
                <a:pPr algn="ctr" defTabSz="932597"/>
                <a:r>
                  <a:rPr lang="en-US" sz="1428" kern="0" dirty="0">
                    <a:solidFill>
                      <a:sysClr val="windowText" lastClr="000000"/>
                    </a:solidFill>
                  </a:rPr>
                  <a:t>Resource Group</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group</a:t>
                </a:r>
              </a:p>
            </p:txBody>
          </p:sp>
        </p:grpSp>
      </p:grpSp>
      <p:grpSp>
        <p:nvGrpSpPr>
          <p:cNvPr id="94" name="Event Hub Namespace"/>
          <p:cNvGrpSpPr/>
          <p:nvPr/>
        </p:nvGrpSpPr>
        <p:grpSpPr>
          <a:xfrm>
            <a:off x="6178459" y="3764661"/>
            <a:ext cx="1434682" cy="2551927"/>
            <a:chOff x="6056998" y="3691180"/>
            <a:chExt cx="1406679" cy="2502116"/>
          </a:xfrm>
        </p:grpSpPr>
        <p:sp>
          <p:nvSpPr>
            <p:cNvPr id="362" name="Rectangle: Rounded Corners 361"/>
            <p:cNvSpPr/>
            <p:nvPr/>
          </p:nvSpPr>
          <p:spPr>
            <a:xfrm>
              <a:off x="6056998" y="3691180"/>
              <a:ext cx="1395196" cy="2502116"/>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65" name="TextBox 364"/>
            <p:cNvSpPr txBox="1"/>
            <p:nvPr/>
          </p:nvSpPr>
          <p:spPr>
            <a:xfrm rot="5400000">
              <a:off x="6233404" y="4793820"/>
              <a:ext cx="1928733" cy="531812"/>
            </a:xfrm>
            <a:prstGeom prst="rect">
              <a:avLst/>
            </a:prstGeom>
            <a:noFill/>
          </p:spPr>
          <p:txBody>
            <a:bodyPr wrap="none" rtlCol="0">
              <a:spAutoFit/>
            </a:bodyPr>
            <a:lstStyle/>
            <a:p>
              <a:pPr defTabSz="932597"/>
              <a:r>
                <a:rPr lang="en-US" sz="1428" kern="0" dirty="0">
                  <a:solidFill>
                    <a:sysClr val="windowText" lastClr="000000"/>
                  </a:solidFill>
                </a:rPr>
                <a:t>Event Hub Namespace</a:t>
              </a:r>
            </a:p>
            <a:p>
              <a:pPr defTabSz="932597"/>
              <a:r>
                <a:rPr lang="en-US" sz="1428" b="1" i="1" kern="0" dirty="0">
                  <a:solidFill>
                    <a:sysClr val="windowText" lastClr="000000"/>
                  </a:solidFill>
                </a:rPr>
                <a:t>&lt;name&gt;</a:t>
              </a:r>
              <a:r>
                <a:rPr lang="en-US" sz="1428" b="1" kern="0" dirty="0">
                  <a:solidFill>
                    <a:sysClr val="windowText" lastClr="000000"/>
                  </a:solidFill>
                </a:rPr>
                <a:t>ns</a:t>
              </a:r>
            </a:p>
          </p:txBody>
        </p:sp>
        <p:sp>
          <p:nvSpPr>
            <p:cNvPr id="368" name="Freeform: Shape 367"/>
            <p:cNvSpPr/>
            <p:nvPr/>
          </p:nvSpPr>
          <p:spPr>
            <a:xfrm>
              <a:off x="6057553" y="3691180"/>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395" name="Event Hubs Icon"/>
            <p:cNvSpPr>
              <a:spLocks noChangeAspect="1"/>
            </p:cNvSpPr>
            <p:nvPr/>
          </p:nvSpPr>
          <p:spPr bwMode="auto">
            <a:xfrm>
              <a:off x="7065955" y="3752417"/>
              <a:ext cx="277308" cy="284571"/>
            </a:xfrm>
            <a:custGeom>
              <a:avLst/>
              <a:gdLst>
                <a:gd name="connsiteX0" fmla="*/ 14422 w 666750"/>
                <a:gd name="connsiteY0" fmla="*/ 525463 h 684213"/>
                <a:gd name="connsiteX1" fmla="*/ 80882 w 666750"/>
                <a:gd name="connsiteY1" fmla="*/ 525463 h 684213"/>
                <a:gd name="connsiteX2" fmla="*/ 94173 w 666750"/>
                <a:gd name="connsiteY2" fmla="*/ 536657 h 684213"/>
                <a:gd name="connsiteX3" fmla="*/ 94173 w 666750"/>
                <a:gd name="connsiteY3" fmla="*/ 593644 h 684213"/>
                <a:gd name="connsiteX4" fmla="*/ 575751 w 666750"/>
                <a:gd name="connsiteY4" fmla="*/ 593644 h 684213"/>
                <a:gd name="connsiteX5" fmla="*/ 575751 w 666750"/>
                <a:gd name="connsiteY5" fmla="*/ 538692 h 684213"/>
                <a:gd name="connsiteX6" fmla="*/ 588021 w 666750"/>
                <a:gd name="connsiteY6" fmla="*/ 526481 h 684213"/>
                <a:gd name="connsiteX7" fmla="*/ 653458 w 666750"/>
                <a:gd name="connsiteY7" fmla="*/ 526481 h 684213"/>
                <a:gd name="connsiteX8" fmla="*/ 666750 w 666750"/>
                <a:gd name="connsiteY8" fmla="*/ 538692 h 684213"/>
                <a:gd name="connsiteX9" fmla="*/ 666750 w 666750"/>
                <a:gd name="connsiteY9" fmla="*/ 673019 h 684213"/>
                <a:gd name="connsiteX10" fmla="*/ 655503 w 666750"/>
                <a:gd name="connsiteY10" fmla="*/ 684213 h 684213"/>
                <a:gd name="connsiteX11" fmla="*/ 14422 w 666750"/>
                <a:gd name="connsiteY11" fmla="*/ 684213 h 684213"/>
                <a:gd name="connsiteX12" fmla="*/ 3175 w 666750"/>
                <a:gd name="connsiteY12" fmla="*/ 673019 h 684213"/>
                <a:gd name="connsiteX13" fmla="*/ 3175 w 666750"/>
                <a:gd name="connsiteY13" fmla="*/ 538692 h 684213"/>
                <a:gd name="connsiteX14" fmla="*/ 14422 w 666750"/>
                <a:gd name="connsiteY14" fmla="*/ 525463 h 684213"/>
                <a:gd name="connsiteX15" fmla="*/ 149385 w 666750"/>
                <a:gd name="connsiteY15" fmla="*/ 434975 h 684213"/>
                <a:gd name="connsiteX16" fmla="*/ 239555 w 666750"/>
                <a:gd name="connsiteY16" fmla="*/ 434975 h 684213"/>
                <a:gd name="connsiteX17" fmla="*/ 250826 w 666750"/>
                <a:gd name="connsiteY17" fmla="*/ 447314 h 684213"/>
                <a:gd name="connsiteX18" fmla="*/ 250826 w 666750"/>
                <a:gd name="connsiteY18" fmla="*/ 513124 h 684213"/>
                <a:gd name="connsiteX19" fmla="*/ 239555 w 666750"/>
                <a:gd name="connsiteY19" fmla="*/ 525463 h 684213"/>
                <a:gd name="connsiteX20" fmla="*/ 149385 w 666750"/>
                <a:gd name="connsiteY20" fmla="*/ 525463 h 684213"/>
                <a:gd name="connsiteX21" fmla="*/ 138113 w 666750"/>
                <a:gd name="connsiteY21" fmla="*/ 513124 h 684213"/>
                <a:gd name="connsiteX22" fmla="*/ 138113 w 666750"/>
                <a:gd name="connsiteY22" fmla="*/ 447314 h 684213"/>
                <a:gd name="connsiteX23" fmla="*/ 149385 w 666750"/>
                <a:gd name="connsiteY23" fmla="*/ 434975 h 684213"/>
                <a:gd name="connsiteX24" fmla="*/ 312334 w 666750"/>
                <a:gd name="connsiteY24" fmla="*/ 368300 h 684213"/>
                <a:gd name="connsiteX25" fmla="*/ 401480 w 666750"/>
                <a:gd name="connsiteY25" fmla="*/ 368300 h 684213"/>
                <a:gd name="connsiteX26" fmla="*/ 412751 w 666750"/>
                <a:gd name="connsiteY26" fmla="*/ 380639 h 684213"/>
                <a:gd name="connsiteX27" fmla="*/ 412751 w 666750"/>
                <a:gd name="connsiteY27" fmla="*/ 446449 h 684213"/>
                <a:gd name="connsiteX28" fmla="*/ 401480 w 666750"/>
                <a:gd name="connsiteY28" fmla="*/ 458788 h 684213"/>
                <a:gd name="connsiteX29" fmla="*/ 312334 w 666750"/>
                <a:gd name="connsiteY29" fmla="*/ 458788 h 684213"/>
                <a:gd name="connsiteX30" fmla="*/ 300038 w 666750"/>
                <a:gd name="connsiteY30" fmla="*/ 446449 h 684213"/>
                <a:gd name="connsiteX31" fmla="*/ 300038 w 666750"/>
                <a:gd name="connsiteY31" fmla="*/ 380639 h 684213"/>
                <a:gd name="connsiteX32" fmla="*/ 312334 w 666750"/>
                <a:gd name="connsiteY32" fmla="*/ 368300 h 684213"/>
                <a:gd name="connsiteX33" fmla="*/ 472732 w 666750"/>
                <a:gd name="connsiteY33" fmla="*/ 300038 h 684213"/>
                <a:gd name="connsiteX34" fmla="*/ 562318 w 666750"/>
                <a:gd name="connsiteY34" fmla="*/ 300038 h 684213"/>
                <a:gd name="connsiteX35" fmla="*/ 574675 w 666750"/>
                <a:gd name="connsiteY35" fmla="*/ 311278 h 684213"/>
                <a:gd name="connsiteX36" fmla="*/ 574675 w 666750"/>
                <a:gd name="connsiteY36" fmla="*/ 377698 h 684213"/>
                <a:gd name="connsiteX37" fmla="*/ 572616 w 666750"/>
                <a:gd name="connsiteY37" fmla="*/ 377698 h 684213"/>
                <a:gd name="connsiteX38" fmla="*/ 561289 w 666750"/>
                <a:gd name="connsiteY38" fmla="*/ 388938 h 684213"/>
                <a:gd name="connsiteX39" fmla="*/ 472732 w 666750"/>
                <a:gd name="connsiteY39" fmla="*/ 388938 h 684213"/>
                <a:gd name="connsiteX40" fmla="*/ 460375 w 666750"/>
                <a:gd name="connsiteY40" fmla="*/ 377698 h 684213"/>
                <a:gd name="connsiteX41" fmla="*/ 460375 w 666750"/>
                <a:gd name="connsiteY41" fmla="*/ 311278 h 684213"/>
                <a:gd name="connsiteX42" fmla="*/ 472732 w 666750"/>
                <a:gd name="connsiteY42" fmla="*/ 300038 h 684213"/>
                <a:gd name="connsiteX43" fmla="*/ 151885 w 666750"/>
                <a:gd name="connsiteY43" fmla="*/ 298450 h 684213"/>
                <a:gd name="connsiteX44" fmla="*/ 240228 w 666750"/>
                <a:gd name="connsiteY44" fmla="*/ 298450 h 684213"/>
                <a:gd name="connsiteX45" fmla="*/ 252413 w 666750"/>
                <a:gd name="connsiteY45" fmla="*/ 310573 h 684213"/>
                <a:gd name="connsiteX46" fmla="*/ 252413 w 666750"/>
                <a:gd name="connsiteY46" fmla="*/ 375227 h 684213"/>
                <a:gd name="connsiteX47" fmla="*/ 240228 w 666750"/>
                <a:gd name="connsiteY47" fmla="*/ 387350 h 684213"/>
                <a:gd name="connsiteX48" fmla="*/ 151885 w 666750"/>
                <a:gd name="connsiteY48" fmla="*/ 387350 h 684213"/>
                <a:gd name="connsiteX49" fmla="*/ 139700 w 666750"/>
                <a:gd name="connsiteY49" fmla="*/ 375227 h 684213"/>
                <a:gd name="connsiteX50" fmla="*/ 139700 w 666750"/>
                <a:gd name="connsiteY50" fmla="*/ 310573 h 684213"/>
                <a:gd name="connsiteX51" fmla="*/ 151885 w 666750"/>
                <a:gd name="connsiteY51" fmla="*/ 298450 h 684213"/>
                <a:gd name="connsiteX52" fmla="*/ 312334 w 666750"/>
                <a:gd name="connsiteY52" fmla="*/ 230188 h 684213"/>
                <a:gd name="connsiteX53" fmla="*/ 401480 w 666750"/>
                <a:gd name="connsiteY53" fmla="*/ 230188 h 684213"/>
                <a:gd name="connsiteX54" fmla="*/ 412751 w 666750"/>
                <a:gd name="connsiteY54" fmla="*/ 242527 h 684213"/>
                <a:gd name="connsiteX55" fmla="*/ 412751 w 666750"/>
                <a:gd name="connsiteY55" fmla="*/ 308337 h 684213"/>
                <a:gd name="connsiteX56" fmla="*/ 401480 w 666750"/>
                <a:gd name="connsiteY56" fmla="*/ 320676 h 684213"/>
                <a:gd name="connsiteX57" fmla="*/ 312334 w 666750"/>
                <a:gd name="connsiteY57" fmla="*/ 320676 h 684213"/>
                <a:gd name="connsiteX58" fmla="*/ 300038 w 666750"/>
                <a:gd name="connsiteY58" fmla="*/ 308337 h 684213"/>
                <a:gd name="connsiteX59" fmla="*/ 300038 w 666750"/>
                <a:gd name="connsiteY59" fmla="*/ 242527 h 684213"/>
                <a:gd name="connsiteX60" fmla="*/ 312334 w 666750"/>
                <a:gd name="connsiteY60" fmla="*/ 230188 h 684213"/>
                <a:gd name="connsiteX61" fmla="*/ 149339 w 666750"/>
                <a:gd name="connsiteY61" fmla="*/ 158750 h 684213"/>
                <a:gd name="connsiteX62" fmla="*/ 239146 w 666750"/>
                <a:gd name="connsiteY62" fmla="*/ 158750 h 684213"/>
                <a:gd name="connsiteX63" fmla="*/ 252413 w 666750"/>
                <a:gd name="connsiteY63" fmla="*/ 170892 h 684213"/>
                <a:gd name="connsiteX64" fmla="*/ 252413 w 666750"/>
                <a:gd name="connsiteY64" fmla="*/ 239695 h 684213"/>
                <a:gd name="connsiteX65" fmla="*/ 240167 w 666750"/>
                <a:gd name="connsiteY65" fmla="*/ 250825 h 684213"/>
                <a:gd name="connsiteX66" fmla="*/ 149339 w 666750"/>
                <a:gd name="connsiteY66" fmla="*/ 250825 h 684213"/>
                <a:gd name="connsiteX67" fmla="*/ 138113 w 666750"/>
                <a:gd name="connsiteY67" fmla="*/ 239695 h 684213"/>
                <a:gd name="connsiteX68" fmla="*/ 138113 w 666750"/>
                <a:gd name="connsiteY68" fmla="*/ 170892 h 684213"/>
                <a:gd name="connsiteX69" fmla="*/ 149339 w 666750"/>
                <a:gd name="connsiteY69" fmla="*/ 158750 h 684213"/>
                <a:gd name="connsiteX70" fmla="*/ 11239 w 666750"/>
                <a:gd name="connsiteY70" fmla="*/ 0 h 684213"/>
                <a:gd name="connsiteX71" fmla="*/ 652902 w 666750"/>
                <a:gd name="connsiteY71" fmla="*/ 0 h 684213"/>
                <a:gd name="connsiteX72" fmla="*/ 663120 w 666750"/>
                <a:gd name="connsiteY72" fmla="*/ 12255 h 684213"/>
                <a:gd name="connsiteX73" fmla="*/ 663120 w 666750"/>
                <a:gd name="connsiteY73" fmla="*/ 149104 h 684213"/>
                <a:gd name="connsiteX74" fmla="*/ 651880 w 666750"/>
                <a:gd name="connsiteY74" fmla="*/ 160338 h 684213"/>
                <a:gd name="connsiteX75" fmla="*/ 585466 w 666750"/>
                <a:gd name="connsiteY75" fmla="*/ 160338 h 684213"/>
                <a:gd name="connsiteX76" fmla="*/ 572183 w 666750"/>
                <a:gd name="connsiteY76" fmla="*/ 149104 h 684213"/>
                <a:gd name="connsiteX77" fmla="*/ 572183 w 666750"/>
                <a:gd name="connsiteY77" fmla="*/ 90892 h 684213"/>
                <a:gd name="connsiteX78" fmla="*/ 91958 w 666750"/>
                <a:gd name="connsiteY78" fmla="*/ 90892 h 684213"/>
                <a:gd name="connsiteX79" fmla="*/ 91958 w 666750"/>
                <a:gd name="connsiteY79" fmla="*/ 149104 h 684213"/>
                <a:gd name="connsiteX80" fmla="*/ 80718 w 666750"/>
                <a:gd name="connsiteY80" fmla="*/ 160338 h 684213"/>
                <a:gd name="connsiteX81" fmla="*/ 11239 w 666750"/>
                <a:gd name="connsiteY81" fmla="*/ 160338 h 684213"/>
                <a:gd name="connsiteX82" fmla="*/ 0 w 666750"/>
                <a:gd name="connsiteY82" fmla="*/ 149104 h 684213"/>
                <a:gd name="connsiteX83" fmla="*/ 0 w 666750"/>
                <a:gd name="connsiteY83" fmla="*/ 12255 h 684213"/>
                <a:gd name="connsiteX84" fmla="*/ 11239 w 666750"/>
                <a:gd name="connsiteY84"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66750" h="684213">
                  <a:moveTo>
                    <a:pt x="14422" y="525463"/>
                  </a:moveTo>
                  <a:lnTo>
                    <a:pt x="80882" y="525463"/>
                  </a:lnTo>
                  <a:cubicBezTo>
                    <a:pt x="89061" y="525463"/>
                    <a:pt x="94173" y="530551"/>
                    <a:pt x="94173" y="536657"/>
                  </a:cubicBezTo>
                  <a:lnTo>
                    <a:pt x="94173" y="593644"/>
                  </a:lnTo>
                  <a:lnTo>
                    <a:pt x="575751" y="593644"/>
                  </a:lnTo>
                  <a:lnTo>
                    <a:pt x="575751" y="538692"/>
                  </a:lnTo>
                  <a:cubicBezTo>
                    <a:pt x="575751" y="531569"/>
                    <a:pt x="580864" y="526481"/>
                    <a:pt x="588021" y="526481"/>
                  </a:cubicBezTo>
                  <a:lnTo>
                    <a:pt x="653458" y="526481"/>
                  </a:lnTo>
                  <a:cubicBezTo>
                    <a:pt x="660615" y="526481"/>
                    <a:pt x="665728" y="531569"/>
                    <a:pt x="666750" y="538692"/>
                  </a:cubicBezTo>
                  <a:lnTo>
                    <a:pt x="666750" y="673019"/>
                  </a:lnTo>
                  <a:cubicBezTo>
                    <a:pt x="666750" y="679125"/>
                    <a:pt x="661638" y="684213"/>
                    <a:pt x="655503" y="684213"/>
                  </a:cubicBezTo>
                  <a:lnTo>
                    <a:pt x="14422" y="684213"/>
                  </a:lnTo>
                  <a:cubicBezTo>
                    <a:pt x="8287" y="684213"/>
                    <a:pt x="3175" y="679125"/>
                    <a:pt x="3175" y="673019"/>
                  </a:cubicBezTo>
                  <a:lnTo>
                    <a:pt x="3175" y="538692"/>
                  </a:lnTo>
                  <a:cubicBezTo>
                    <a:pt x="3175" y="530551"/>
                    <a:pt x="8287" y="525463"/>
                    <a:pt x="14422" y="525463"/>
                  </a:cubicBezTo>
                  <a:close/>
                  <a:moveTo>
                    <a:pt x="149385" y="434975"/>
                  </a:moveTo>
                  <a:lnTo>
                    <a:pt x="239555" y="434975"/>
                  </a:lnTo>
                  <a:cubicBezTo>
                    <a:pt x="245703" y="434975"/>
                    <a:pt x="250826" y="440116"/>
                    <a:pt x="250826" y="447314"/>
                  </a:cubicBezTo>
                  <a:lnTo>
                    <a:pt x="250826" y="513124"/>
                  </a:lnTo>
                  <a:cubicBezTo>
                    <a:pt x="250826" y="520322"/>
                    <a:pt x="245703" y="525463"/>
                    <a:pt x="239555" y="525463"/>
                  </a:cubicBezTo>
                  <a:lnTo>
                    <a:pt x="149385" y="525463"/>
                  </a:lnTo>
                  <a:cubicBezTo>
                    <a:pt x="143237" y="525463"/>
                    <a:pt x="138113" y="520322"/>
                    <a:pt x="138113" y="513124"/>
                  </a:cubicBezTo>
                  <a:lnTo>
                    <a:pt x="138113" y="447314"/>
                  </a:lnTo>
                  <a:cubicBezTo>
                    <a:pt x="138113" y="440116"/>
                    <a:pt x="143237" y="434975"/>
                    <a:pt x="149385" y="434975"/>
                  </a:cubicBezTo>
                  <a:close/>
                  <a:moveTo>
                    <a:pt x="312334" y="368300"/>
                  </a:moveTo>
                  <a:lnTo>
                    <a:pt x="401480" y="368300"/>
                  </a:lnTo>
                  <a:cubicBezTo>
                    <a:pt x="408653" y="368300"/>
                    <a:pt x="412751" y="373441"/>
                    <a:pt x="412751" y="380639"/>
                  </a:cubicBezTo>
                  <a:lnTo>
                    <a:pt x="412751" y="446449"/>
                  </a:lnTo>
                  <a:cubicBezTo>
                    <a:pt x="412751" y="453647"/>
                    <a:pt x="408653" y="458788"/>
                    <a:pt x="401480" y="458788"/>
                  </a:cubicBezTo>
                  <a:lnTo>
                    <a:pt x="312334" y="458788"/>
                  </a:lnTo>
                  <a:cubicBezTo>
                    <a:pt x="305162" y="458788"/>
                    <a:pt x="300038" y="453647"/>
                    <a:pt x="300038" y="446449"/>
                  </a:cubicBezTo>
                  <a:lnTo>
                    <a:pt x="300038" y="380639"/>
                  </a:lnTo>
                  <a:cubicBezTo>
                    <a:pt x="300038" y="373441"/>
                    <a:pt x="305162" y="368300"/>
                    <a:pt x="312334" y="368300"/>
                  </a:cubicBezTo>
                  <a:close/>
                  <a:moveTo>
                    <a:pt x="472732" y="300038"/>
                  </a:moveTo>
                  <a:lnTo>
                    <a:pt x="562318" y="300038"/>
                  </a:lnTo>
                  <a:cubicBezTo>
                    <a:pt x="569527" y="300038"/>
                    <a:pt x="574675" y="305147"/>
                    <a:pt x="574675" y="311278"/>
                  </a:cubicBezTo>
                  <a:lnTo>
                    <a:pt x="574675" y="377698"/>
                  </a:lnTo>
                  <a:lnTo>
                    <a:pt x="572616" y="377698"/>
                  </a:lnTo>
                  <a:cubicBezTo>
                    <a:pt x="572616" y="383829"/>
                    <a:pt x="567467" y="388938"/>
                    <a:pt x="561289" y="388938"/>
                  </a:cubicBezTo>
                  <a:lnTo>
                    <a:pt x="472732" y="388938"/>
                  </a:lnTo>
                  <a:cubicBezTo>
                    <a:pt x="465524" y="388938"/>
                    <a:pt x="460375" y="383829"/>
                    <a:pt x="460375" y="377698"/>
                  </a:cubicBezTo>
                  <a:lnTo>
                    <a:pt x="460375" y="311278"/>
                  </a:lnTo>
                  <a:cubicBezTo>
                    <a:pt x="460375" y="305147"/>
                    <a:pt x="465524" y="300038"/>
                    <a:pt x="472732" y="300038"/>
                  </a:cubicBezTo>
                  <a:close/>
                  <a:moveTo>
                    <a:pt x="151885" y="298450"/>
                  </a:moveTo>
                  <a:lnTo>
                    <a:pt x="240228" y="298450"/>
                  </a:lnTo>
                  <a:cubicBezTo>
                    <a:pt x="247336" y="298450"/>
                    <a:pt x="252413" y="303501"/>
                    <a:pt x="252413" y="310573"/>
                  </a:cubicBezTo>
                  <a:lnTo>
                    <a:pt x="252413" y="375227"/>
                  </a:lnTo>
                  <a:cubicBezTo>
                    <a:pt x="252413" y="382299"/>
                    <a:pt x="247336" y="387350"/>
                    <a:pt x="240228" y="387350"/>
                  </a:cubicBezTo>
                  <a:lnTo>
                    <a:pt x="151885" y="387350"/>
                  </a:lnTo>
                  <a:cubicBezTo>
                    <a:pt x="144777" y="387350"/>
                    <a:pt x="139700" y="382299"/>
                    <a:pt x="139700" y="375227"/>
                  </a:cubicBezTo>
                  <a:lnTo>
                    <a:pt x="139700" y="310573"/>
                  </a:lnTo>
                  <a:cubicBezTo>
                    <a:pt x="139700" y="303501"/>
                    <a:pt x="144777" y="298450"/>
                    <a:pt x="151885" y="298450"/>
                  </a:cubicBezTo>
                  <a:close/>
                  <a:moveTo>
                    <a:pt x="312334" y="230188"/>
                  </a:moveTo>
                  <a:lnTo>
                    <a:pt x="401480" y="230188"/>
                  </a:lnTo>
                  <a:cubicBezTo>
                    <a:pt x="408653" y="230188"/>
                    <a:pt x="412751" y="235329"/>
                    <a:pt x="412751" y="242527"/>
                  </a:cubicBezTo>
                  <a:lnTo>
                    <a:pt x="412751" y="308337"/>
                  </a:lnTo>
                  <a:cubicBezTo>
                    <a:pt x="412751" y="315535"/>
                    <a:pt x="408653" y="320676"/>
                    <a:pt x="401480" y="320676"/>
                  </a:cubicBezTo>
                  <a:lnTo>
                    <a:pt x="312334" y="320676"/>
                  </a:lnTo>
                  <a:cubicBezTo>
                    <a:pt x="305162" y="320676"/>
                    <a:pt x="300038" y="315535"/>
                    <a:pt x="300038" y="308337"/>
                  </a:cubicBezTo>
                  <a:lnTo>
                    <a:pt x="300038" y="242527"/>
                  </a:lnTo>
                  <a:cubicBezTo>
                    <a:pt x="300038" y="235329"/>
                    <a:pt x="305162" y="230188"/>
                    <a:pt x="312334" y="230188"/>
                  </a:cubicBezTo>
                  <a:close/>
                  <a:moveTo>
                    <a:pt x="149339" y="158750"/>
                  </a:moveTo>
                  <a:lnTo>
                    <a:pt x="239146" y="158750"/>
                  </a:lnTo>
                  <a:cubicBezTo>
                    <a:pt x="247311" y="158750"/>
                    <a:pt x="252413" y="163809"/>
                    <a:pt x="252413" y="170892"/>
                  </a:cubicBezTo>
                  <a:lnTo>
                    <a:pt x="252413" y="239695"/>
                  </a:lnTo>
                  <a:cubicBezTo>
                    <a:pt x="252413" y="245766"/>
                    <a:pt x="247311" y="250825"/>
                    <a:pt x="240167" y="250825"/>
                  </a:cubicBezTo>
                  <a:lnTo>
                    <a:pt x="149339" y="250825"/>
                  </a:lnTo>
                  <a:cubicBezTo>
                    <a:pt x="143216" y="250825"/>
                    <a:pt x="138113" y="245766"/>
                    <a:pt x="138113" y="239695"/>
                  </a:cubicBezTo>
                  <a:lnTo>
                    <a:pt x="138113" y="170892"/>
                  </a:lnTo>
                  <a:cubicBezTo>
                    <a:pt x="138113" y="163809"/>
                    <a:pt x="143216" y="158750"/>
                    <a:pt x="149339" y="158750"/>
                  </a:cubicBezTo>
                  <a:close/>
                  <a:moveTo>
                    <a:pt x="11239" y="0"/>
                  </a:moveTo>
                  <a:lnTo>
                    <a:pt x="652902" y="0"/>
                  </a:lnTo>
                  <a:cubicBezTo>
                    <a:pt x="660054" y="0"/>
                    <a:pt x="665163" y="5106"/>
                    <a:pt x="663120" y="12255"/>
                  </a:cubicBezTo>
                  <a:lnTo>
                    <a:pt x="663120" y="149104"/>
                  </a:lnTo>
                  <a:cubicBezTo>
                    <a:pt x="663120" y="155232"/>
                    <a:pt x="658011" y="160338"/>
                    <a:pt x="651880" y="160338"/>
                  </a:cubicBezTo>
                  <a:lnTo>
                    <a:pt x="585466" y="160338"/>
                  </a:lnTo>
                  <a:cubicBezTo>
                    <a:pt x="577292" y="160338"/>
                    <a:pt x="572183" y="155232"/>
                    <a:pt x="572183" y="149104"/>
                  </a:cubicBezTo>
                  <a:lnTo>
                    <a:pt x="572183" y="90892"/>
                  </a:lnTo>
                  <a:lnTo>
                    <a:pt x="91958" y="90892"/>
                  </a:lnTo>
                  <a:lnTo>
                    <a:pt x="91958" y="149104"/>
                  </a:lnTo>
                  <a:cubicBezTo>
                    <a:pt x="91958" y="155232"/>
                    <a:pt x="86849" y="160338"/>
                    <a:pt x="80718" y="160338"/>
                  </a:cubicBezTo>
                  <a:lnTo>
                    <a:pt x="11239" y="160338"/>
                  </a:lnTo>
                  <a:cubicBezTo>
                    <a:pt x="5109" y="160338"/>
                    <a:pt x="0" y="155232"/>
                    <a:pt x="0" y="149104"/>
                  </a:cubicBezTo>
                  <a:lnTo>
                    <a:pt x="0" y="12255"/>
                  </a:lnTo>
                  <a:cubicBezTo>
                    <a:pt x="0" y="5106"/>
                    <a:pt x="5109" y="0"/>
                    <a:pt x="11239" y="0"/>
                  </a:cubicBez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20" name="PowerBI Workspace Collection"/>
          <p:cNvGrpSpPr/>
          <p:nvPr/>
        </p:nvGrpSpPr>
        <p:grpSpPr>
          <a:xfrm>
            <a:off x="9667503" y="307085"/>
            <a:ext cx="2287826" cy="3934465"/>
            <a:chOff x="9477940" y="907739"/>
            <a:chExt cx="2243170" cy="3857669"/>
          </a:xfrm>
        </p:grpSpPr>
        <p:sp>
          <p:nvSpPr>
            <p:cNvPr id="441" name="Rectangle: Rounded Corners 440"/>
            <p:cNvSpPr/>
            <p:nvPr/>
          </p:nvSpPr>
          <p:spPr>
            <a:xfrm>
              <a:off x="9478278" y="907739"/>
              <a:ext cx="2231350" cy="3857669"/>
            </a:xfrm>
            <a:prstGeom prst="roundRect">
              <a:avLst>
                <a:gd name="adj" fmla="val 5720"/>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94" name="TextBox 393"/>
            <p:cNvSpPr txBox="1"/>
            <p:nvPr/>
          </p:nvSpPr>
          <p:spPr>
            <a:xfrm rot="5400000">
              <a:off x="9757463" y="2739382"/>
              <a:ext cx="3395481" cy="531812"/>
            </a:xfrm>
            <a:prstGeom prst="rect">
              <a:avLst/>
            </a:prstGeom>
            <a:noFill/>
          </p:spPr>
          <p:txBody>
            <a:bodyPr wrap="none" rtlCol="0">
              <a:spAutoFit/>
            </a:bodyPr>
            <a:lstStyle/>
            <a:p>
              <a:pPr defTabSz="932597"/>
              <a:r>
                <a:rPr lang="en-US" sz="1428" kern="0" dirty="0" err="1">
                  <a:solidFill>
                    <a:sysClr val="windowText" lastClr="000000"/>
                  </a:solidFill>
                </a:rPr>
                <a:t>PowerBI</a:t>
              </a:r>
              <a:r>
                <a:rPr lang="en-US" sz="1428" kern="0" dirty="0">
                  <a:solidFill>
                    <a:sysClr val="windowText" lastClr="000000"/>
                  </a:solidFill>
                </a:rPr>
                <a:t> Embedded Workspace Collection</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collection</a:t>
              </a:r>
              <a:endParaRPr lang="en-US" sz="1428" kern="0" dirty="0">
                <a:solidFill>
                  <a:sysClr val="windowText" lastClr="000000"/>
                </a:solidFill>
              </a:endParaRPr>
            </a:p>
          </p:txBody>
        </p:sp>
        <p:sp>
          <p:nvSpPr>
            <p:cNvPr id="358" name="Freeform: Shape 357"/>
            <p:cNvSpPr/>
            <p:nvPr/>
          </p:nvSpPr>
          <p:spPr>
            <a:xfrm>
              <a:off x="9477940" y="910513"/>
              <a:ext cx="2231350" cy="426857"/>
            </a:xfrm>
            <a:custGeom>
              <a:avLst/>
              <a:gdLst>
                <a:gd name="connsiteX0" fmla="*/ 113893 w 2231350"/>
                <a:gd name="connsiteY0" fmla="*/ 0 h 426857"/>
                <a:gd name="connsiteX1" fmla="*/ 2117457 w 2231350"/>
                <a:gd name="connsiteY1" fmla="*/ 0 h 426857"/>
                <a:gd name="connsiteX2" fmla="*/ 2153398 w 2231350"/>
                <a:gd name="connsiteY2" fmla="*/ 7256 h 426857"/>
                <a:gd name="connsiteX3" fmla="*/ 2231350 w 2231350"/>
                <a:gd name="connsiteY3" fmla="*/ 124859 h 426857"/>
                <a:gd name="connsiteX4" fmla="*/ 2231350 w 2231350"/>
                <a:gd name="connsiteY4" fmla="*/ 426857 h 426857"/>
                <a:gd name="connsiteX5" fmla="*/ 0 w 2231350"/>
                <a:gd name="connsiteY5" fmla="*/ 426857 h 426857"/>
                <a:gd name="connsiteX6" fmla="*/ 0 w 2231350"/>
                <a:gd name="connsiteY6" fmla="*/ 124859 h 426857"/>
                <a:gd name="connsiteX7" fmla="*/ 77952 w 2231350"/>
                <a:gd name="connsiteY7" fmla="*/ 7256 h 42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1350" h="426857">
                  <a:moveTo>
                    <a:pt x="113893" y="0"/>
                  </a:moveTo>
                  <a:lnTo>
                    <a:pt x="2117457" y="0"/>
                  </a:lnTo>
                  <a:lnTo>
                    <a:pt x="2153398" y="7256"/>
                  </a:lnTo>
                  <a:cubicBezTo>
                    <a:pt x="2199207" y="26632"/>
                    <a:pt x="2231350" y="71992"/>
                    <a:pt x="2231350" y="124859"/>
                  </a:cubicBezTo>
                  <a:lnTo>
                    <a:pt x="2231350" y="426857"/>
                  </a:lnTo>
                  <a:lnTo>
                    <a:pt x="0" y="426857"/>
                  </a:lnTo>
                  <a:lnTo>
                    <a:pt x="0" y="124859"/>
                  </a:lnTo>
                  <a:cubicBezTo>
                    <a:pt x="0" y="71992"/>
                    <a:pt x="32143" y="26632"/>
                    <a:pt x="77952" y="7256"/>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341" name="Freeform 123"/>
            <p:cNvSpPr>
              <a:spLocks noChangeAspect="1"/>
            </p:cNvSpPr>
            <p:nvPr/>
          </p:nvSpPr>
          <p:spPr bwMode="auto">
            <a:xfrm>
              <a:off x="11318066" y="981656"/>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29" name="PowerBI Workspace"/>
          <p:cNvGrpSpPr/>
          <p:nvPr/>
        </p:nvGrpSpPr>
        <p:grpSpPr>
          <a:xfrm>
            <a:off x="9846022" y="836455"/>
            <a:ext cx="1435157" cy="3185361"/>
            <a:chOff x="9652975" y="1426777"/>
            <a:chExt cx="1407144" cy="3123186"/>
          </a:xfrm>
        </p:grpSpPr>
        <p:sp>
          <p:nvSpPr>
            <p:cNvPr id="479" name="Rectangle: Rounded Corners 478"/>
            <p:cNvSpPr/>
            <p:nvPr/>
          </p:nvSpPr>
          <p:spPr>
            <a:xfrm>
              <a:off x="9653437" y="1426777"/>
              <a:ext cx="1395196" cy="3123186"/>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483" name="TextBox 482"/>
            <p:cNvSpPr txBox="1"/>
            <p:nvPr/>
          </p:nvSpPr>
          <p:spPr>
            <a:xfrm rot="5400000">
              <a:off x="9499628" y="2867077"/>
              <a:ext cx="2589170" cy="531812"/>
            </a:xfrm>
            <a:prstGeom prst="rect">
              <a:avLst/>
            </a:prstGeom>
            <a:noFill/>
          </p:spPr>
          <p:txBody>
            <a:bodyPr wrap="none" rtlCol="0">
              <a:spAutoFit/>
            </a:bodyPr>
            <a:lstStyle/>
            <a:p>
              <a:pPr defTabSz="932597"/>
              <a:r>
                <a:rPr lang="en-US" sz="1428" kern="0" dirty="0" err="1">
                  <a:solidFill>
                    <a:sysClr val="windowText" lastClr="000000"/>
                  </a:solidFill>
                </a:rPr>
                <a:t>PowerBI</a:t>
              </a:r>
              <a:r>
                <a:rPr lang="en-US" sz="1428" kern="0" dirty="0">
                  <a:solidFill>
                    <a:sysClr val="windowText" lastClr="000000"/>
                  </a:solidFill>
                </a:rPr>
                <a:t> Embedded Workspace</a:t>
              </a:r>
            </a:p>
            <a:p>
              <a:pPr defTabSz="932597"/>
              <a:r>
                <a:rPr lang="en-US" sz="1428" b="1" i="1" kern="0" dirty="0">
                  <a:solidFill>
                    <a:sysClr val="windowText" lastClr="000000"/>
                  </a:solidFill>
                </a:rPr>
                <a:t>Dynamically generated </a:t>
              </a:r>
              <a:r>
                <a:rPr lang="en-US" sz="1428" b="1" i="1" kern="0" dirty="0" err="1">
                  <a:solidFill>
                    <a:sysClr val="windowText" lastClr="000000"/>
                  </a:solidFill>
                </a:rPr>
                <a:t>guid</a:t>
              </a:r>
              <a:endParaRPr lang="en-US" sz="1428" b="1" kern="0" dirty="0">
                <a:solidFill>
                  <a:sysClr val="windowText" lastClr="000000"/>
                </a:solidFill>
              </a:endParaRPr>
            </a:p>
          </p:txBody>
        </p:sp>
        <p:sp>
          <p:nvSpPr>
            <p:cNvPr id="361" name="Freeform: Shape 360"/>
            <p:cNvSpPr/>
            <p:nvPr/>
          </p:nvSpPr>
          <p:spPr>
            <a:xfrm>
              <a:off x="9652975" y="1426777"/>
              <a:ext cx="1395196" cy="426322"/>
            </a:xfrm>
            <a:custGeom>
              <a:avLst/>
              <a:gdLst>
                <a:gd name="connsiteX0" fmla="*/ 104868 w 1395196"/>
                <a:gd name="connsiteY0" fmla="*/ 0 h 426322"/>
                <a:gd name="connsiteX1" fmla="*/ 1291248 w 1395196"/>
                <a:gd name="connsiteY1" fmla="*/ 0 h 426322"/>
                <a:gd name="connsiteX2" fmla="*/ 1312307 w 1395196"/>
                <a:gd name="connsiteY2" fmla="*/ 1715 h 426322"/>
                <a:gd name="connsiteX3" fmla="*/ 1339382 w 1395196"/>
                <a:gd name="connsiteY3" fmla="*/ 7182 h 426322"/>
                <a:gd name="connsiteX4" fmla="*/ 1395196 w 1395196"/>
                <a:gd name="connsiteY4" fmla="*/ 91385 h 426322"/>
                <a:gd name="connsiteX5" fmla="*/ 1395196 w 1395196"/>
                <a:gd name="connsiteY5" fmla="*/ 426322 h 426322"/>
                <a:gd name="connsiteX6" fmla="*/ 0 w 1395196"/>
                <a:gd name="connsiteY6" fmla="*/ 426322 h 426322"/>
                <a:gd name="connsiteX7" fmla="*/ 0 w 1395196"/>
                <a:gd name="connsiteY7" fmla="*/ 91385 h 426322"/>
                <a:gd name="connsiteX8" fmla="*/ 55814 w 1395196"/>
                <a:gd name="connsiteY8" fmla="*/ 7182 h 426322"/>
                <a:gd name="connsiteX9" fmla="*/ 82267 w 1395196"/>
                <a:gd name="connsiteY9" fmla="*/ 1841 h 42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5196" h="426322">
                  <a:moveTo>
                    <a:pt x="104868" y="0"/>
                  </a:moveTo>
                  <a:lnTo>
                    <a:pt x="1291248" y="0"/>
                  </a:lnTo>
                  <a:lnTo>
                    <a:pt x="1312307" y="1715"/>
                  </a:lnTo>
                  <a:lnTo>
                    <a:pt x="1339382" y="7182"/>
                  </a:lnTo>
                  <a:cubicBezTo>
                    <a:pt x="1372182" y="21054"/>
                    <a:pt x="1395196" y="53532"/>
                    <a:pt x="1395196" y="91385"/>
                  </a:cubicBezTo>
                  <a:lnTo>
                    <a:pt x="1395196" y="426322"/>
                  </a:lnTo>
                  <a:lnTo>
                    <a:pt x="0" y="426322"/>
                  </a:lnTo>
                  <a:lnTo>
                    <a:pt x="0" y="91385"/>
                  </a:lnTo>
                  <a:cubicBezTo>
                    <a:pt x="0" y="53532"/>
                    <a:pt x="23014" y="21054"/>
                    <a:pt x="55814" y="7182"/>
                  </a:cubicBezTo>
                  <a:lnTo>
                    <a:pt x="82267" y="1841"/>
                  </a:ln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492" name="Freeform 123"/>
            <p:cNvSpPr>
              <a:spLocks noChangeAspect="1"/>
            </p:cNvSpPr>
            <p:nvPr/>
          </p:nvSpPr>
          <p:spPr bwMode="auto">
            <a:xfrm>
              <a:off x="10657074" y="1495202"/>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44" name="PowerBI Report"/>
          <p:cNvGrpSpPr/>
          <p:nvPr/>
        </p:nvGrpSpPr>
        <p:grpSpPr>
          <a:xfrm>
            <a:off x="9949546" y="1450804"/>
            <a:ext cx="726264" cy="2079776"/>
            <a:chOff x="9754478" y="2029134"/>
            <a:chExt cx="712088" cy="2039181"/>
          </a:xfrm>
        </p:grpSpPr>
        <p:sp>
          <p:nvSpPr>
            <p:cNvPr id="493" name="Rectangle: Rounded Corners 492"/>
            <p:cNvSpPr/>
            <p:nvPr/>
          </p:nvSpPr>
          <p:spPr>
            <a:xfrm>
              <a:off x="9754478" y="2029739"/>
              <a:ext cx="709974" cy="2038576"/>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494" name="TextBox 493"/>
            <p:cNvSpPr txBox="1"/>
            <p:nvPr/>
          </p:nvSpPr>
          <p:spPr>
            <a:xfrm rot="5400000">
              <a:off x="9314728" y="2963843"/>
              <a:ext cx="1593706" cy="531812"/>
            </a:xfrm>
            <a:prstGeom prst="rect">
              <a:avLst/>
            </a:prstGeom>
            <a:noFill/>
          </p:spPr>
          <p:txBody>
            <a:bodyPr wrap="none" rtlCol="0">
              <a:spAutoFit/>
            </a:bodyPr>
            <a:lstStyle/>
            <a:p>
              <a:pPr defTabSz="932597"/>
              <a:r>
                <a:rPr lang="en-US" sz="1428" kern="0" dirty="0">
                  <a:solidFill>
                    <a:sysClr val="windowText" lastClr="000000"/>
                  </a:solidFill>
                </a:rPr>
                <a:t>Report</a:t>
              </a:r>
              <a:br>
                <a:rPr lang="en-US" sz="1428" kern="0" dirty="0">
                  <a:solidFill>
                    <a:sysClr val="windowText" lastClr="000000"/>
                  </a:solidFill>
                </a:rPr>
              </a:br>
              <a:r>
                <a:rPr lang="en-US" sz="1428" b="1" kern="0">
                  <a:solidFill>
                    <a:sysClr val="windowText" lastClr="000000"/>
                  </a:solidFill>
                </a:rPr>
                <a:t>TemperatureChart</a:t>
              </a:r>
              <a:endParaRPr lang="en-US" sz="1428" kern="0" dirty="0">
                <a:solidFill>
                  <a:sysClr val="windowText" lastClr="000000"/>
                </a:solidFill>
              </a:endParaRPr>
            </a:p>
          </p:txBody>
        </p:sp>
        <p:sp>
          <p:nvSpPr>
            <p:cNvPr id="495" name="Freeform: Shape 494"/>
            <p:cNvSpPr/>
            <p:nvPr/>
          </p:nvSpPr>
          <p:spPr>
            <a:xfrm>
              <a:off x="9756592" y="2029134"/>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06" name="Freeform 123"/>
            <p:cNvSpPr>
              <a:spLocks noChangeAspect="1"/>
            </p:cNvSpPr>
            <p:nvPr/>
          </p:nvSpPr>
          <p:spPr bwMode="auto">
            <a:xfrm>
              <a:off x="9972327" y="2109549"/>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16" name="App Service Plan"/>
          <p:cNvGrpSpPr/>
          <p:nvPr/>
        </p:nvGrpSpPr>
        <p:grpSpPr>
          <a:xfrm>
            <a:off x="7707287" y="307085"/>
            <a:ext cx="1855280" cy="6395219"/>
            <a:chOff x="7555985" y="907739"/>
            <a:chExt cx="1819067" cy="5663743"/>
          </a:xfrm>
        </p:grpSpPr>
        <p:sp>
          <p:nvSpPr>
            <p:cNvPr id="432" name="Rectangle: Rounded Corners 431"/>
            <p:cNvSpPr/>
            <p:nvPr/>
          </p:nvSpPr>
          <p:spPr>
            <a:xfrm>
              <a:off x="7557110" y="907739"/>
              <a:ext cx="1805215" cy="5663743"/>
            </a:xfrm>
            <a:prstGeom prst="roundRect">
              <a:avLst>
                <a:gd name="adj" fmla="val 5720"/>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467" name="TextBox 466"/>
            <p:cNvSpPr txBox="1"/>
            <p:nvPr/>
          </p:nvSpPr>
          <p:spPr>
            <a:xfrm rot="5400000">
              <a:off x="8445855" y="1780830"/>
              <a:ext cx="1326581" cy="531812"/>
            </a:xfrm>
            <a:prstGeom prst="rect">
              <a:avLst/>
            </a:prstGeom>
            <a:noFill/>
          </p:spPr>
          <p:txBody>
            <a:bodyPr wrap="none" rtlCol="0">
              <a:spAutoFit/>
            </a:bodyPr>
            <a:lstStyle/>
            <a:p>
              <a:pPr defTabSz="932597"/>
              <a:r>
                <a:rPr lang="en-US" sz="1428" kern="0" dirty="0">
                  <a:solidFill>
                    <a:sysClr val="windowText" lastClr="000000"/>
                  </a:solidFill>
                </a:rPr>
                <a:t>App Service Plan</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plan</a:t>
              </a:r>
              <a:endParaRPr lang="en-US" sz="1428" kern="0" dirty="0">
                <a:solidFill>
                  <a:sysClr val="windowText" lastClr="000000"/>
                </a:solidFill>
              </a:endParaRPr>
            </a:p>
          </p:txBody>
        </p:sp>
        <p:sp>
          <p:nvSpPr>
            <p:cNvPr id="344" name="Freeform: Shape 343"/>
            <p:cNvSpPr/>
            <p:nvPr/>
          </p:nvSpPr>
          <p:spPr>
            <a:xfrm>
              <a:off x="7555985" y="910513"/>
              <a:ext cx="1805215" cy="426857"/>
            </a:xfrm>
            <a:custGeom>
              <a:avLst/>
              <a:gdLst>
                <a:gd name="connsiteX0" fmla="*/ 89518 w 1805215"/>
                <a:gd name="connsiteY0" fmla="*/ 0 h 426857"/>
                <a:gd name="connsiteX1" fmla="*/ 1715697 w 1805215"/>
                <a:gd name="connsiteY1" fmla="*/ 0 h 426857"/>
                <a:gd name="connsiteX2" fmla="*/ 1742150 w 1805215"/>
                <a:gd name="connsiteY2" fmla="*/ 5341 h 426857"/>
                <a:gd name="connsiteX3" fmla="*/ 1805215 w 1805215"/>
                <a:gd name="connsiteY3" fmla="*/ 100484 h 426857"/>
                <a:gd name="connsiteX4" fmla="*/ 1805215 w 1805215"/>
                <a:gd name="connsiteY4" fmla="*/ 426857 h 426857"/>
                <a:gd name="connsiteX5" fmla="*/ 0 w 1805215"/>
                <a:gd name="connsiteY5" fmla="*/ 426857 h 426857"/>
                <a:gd name="connsiteX6" fmla="*/ 0 w 1805215"/>
                <a:gd name="connsiteY6" fmla="*/ 100484 h 426857"/>
                <a:gd name="connsiteX7" fmla="*/ 63066 w 1805215"/>
                <a:gd name="connsiteY7" fmla="*/ 5341 h 42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5215" h="426857">
                  <a:moveTo>
                    <a:pt x="89518" y="0"/>
                  </a:moveTo>
                  <a:lnTo>
                    <a:pt x="1715697" y="0"/>
                  </a:lnTo>
                  <a:lnTo>
                    <a:pt x="1742150" y="5341"/>
                  </a:lnTo>
                  <a:cubicBezTo>
                    <a:pt x="1779211" y="21016"/>
                    <a:pt x="1805215" y="57713"/>
                    <a:pt x="1805215" y="100484"/>
                  </a:cubicBezTo>
                  <a:lnTo>
                    <a:pt x="1805215" y="426857"/>
                  </a:lnTo>
                  <a:lnTo>
                    <a:pt x="0" y="426857"/>
                  </a:lnTo>
                  <a:lnTo>
                    <a:pt x="0" y="100484"/>
                  </a:lnTo>
                  <a:cubicBezTo>
                    <a:pt x="0" y="57713"/>
                    <a:pt x="26005" y="21016"/>
                    <a:pt x="63066" y="5341"/>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334" name="App Service Plan Icon"/>
            <p:cNvGrpSpPr>
              <a:grpSpLocks noChangeAspect="1"/>
            </p:cNvGrpSpPr>
            <p:nvPr/>
          </p:nvGrpSpPr>
          <p:grpSpPr>
            <a:xfrm>
              <a:off x="8965763" y="981656"/>
              <a:ext cx="286764" cy="284571"/>
              <a:chOff x="3648075" y="1028700"/>
              <a:chExt cx="4981576" cy="4943476"/>
            </a:xfrm>
          </p:grpSpPr>
          <p:sp>
            <p:nvSpPr>
              <p:cNvPr id="335" name="Rectangle: Rounded Corners 334"/>
              <p:cNvSpPr/>
              <p:nvPr/>
            </p:nvSpPr>
            <p:spPr>
              <a:xfrm>
                <a:off x="3648075" y="1028700"/>
                <a:ext cx="2924175" cy="4943476"/>
              </a:xfrm>
              <a:prstGeom prst="roundRect">
                <a:avLst>
                  <a:gd name="adj" fmla="val 8198"/>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36" name="Freeform: Shape 335"/>
              <p:cNvSpPr/>
              <p:nvPr/>
            </p:nvSpPr>
            <p:spPr>
              <a:xfrm>
                <a:off x="4086224" y="1485905"/>
                <a:ext cx="2095495" cy="2539409"/>
              </a:xfrm>
              <a:custGeom>
                <a:avLst/>
                <a:gdLst>
                  <a:gd name="connsiteX0" fmla="*/ 323850 w 2095500"/>
                  <a:gd name="connsiteY0" fmla="*/ 1891716 h 2539416"/>
                  <a:gd name="connsiteX1" fmla="*/ 1771650 w 2095500"/>
                  <a:gd name="connsiteY1" fmla="*/ 1891716 h 2539416"/>
                  <a:gd name="connsiteX2" fmla="*/ 2095500 w 2095500"/>
                  <a:gd name="connsiteY2" fmla="*/ 2215566 h 2539416"/>
                  <a:gd name="connsiteX3" fmla="*/ 1771650 w 2095500"/>
                  <a:gd name="connsiteY3" fmla="*/ 2539416 h 2539416"/>
                  <a:gd name="connsiteX4" fmla="*/ 323850 w 2095500"/>
                  <a:gd name="connsiteY4" fmla="*/ 2539416 h 2539416"/>
                  <a:gd name="connsiteX5" fmla="*/ 0 w 2095500"/>
                  <a:gd name="connsiteY5" fmla="*/ 2215566 h 2539416"/>
                  <a:gd name="connsiteX6" fmla="*/ 323850 w 2095500"/>
                  <a:gd name="connsiteY6" fmla="*/ 1891716 h 2539416"/>
                  <a:gd name="connsiteX7" fmla="*/ 323850 w 2095500"/>
                  <a:gd name="connsiteY7" fmla="*/ 945858 h 2539416"/>
                  <a:gd name="connsiteX8" fmla="*/ 1771650 w 2095500"/>
                  <a:gd name="connsiteY8" fmla="*/ 945858 h 2539416"/>
                  <a:gd name="connsiteX9" fmla="*/ 2095500 w 2095500"/>
                  <a:gd name="connsiteY9" fmla="*/ 1269708 h 2539416"/>
                  <a:gd name="connsiteX10" fmla="*/ 1771650 w 2095500"/>
                  <a:gd name="connsiteY10" fmla="*/ 1593558 h 2539416"/>
                  <a:gd name="connsiteX11" fmla="*/ 323850 w 2095500"/>
                  <a:gd name="connsiteY11" fmla="*/ 1593558 h 2539416"/>
                  <a:gd name="connsiteX12" fmla="*/ 0 w 2095500"/>
                  <a:gd name="connsiteY12" fmla="*/ 1269708 h 2539416"/>
                  <a:gd name="connsiteX13" fmla="*/ 323850 w 2095500"/>
                  <a:gd name="connsiteY13" fmla="*/ 945858 h 2539416"/>
                  <a:gd name="connsiteX14" fmla="*/ 323850 w 2095500"/>
                  <a:gd name="connsiteY14" fmla="*/ 0 h 2539416"/>
                  <a:gd name="connsiteX15" fmla="*/ 1771650 w 2095500"/>
                  <a:gd name="connsiteY15" fmla="*/ 0 h 2539416"/>
                  <a:gd name="connsiteX16" fmla="*/ 2095500 w 2095500"/>
                  <a:gd name="connsiteY16" fmla="*/ 323850 h 2539416"/>
                  <a:gd name="connsiteX17" fmla="*/ 1771650 w 2095500"/>
                  <a:gd name="connsiteY17" fmla="*/ 647700 h 2539416"/>
                  <a:gd name="connsiteX18" fmla="*/ 323850 w 2095500"/>
                  <a:gd name="connsiteY18" fmla="*/ 647700 h 2539416"/>
                  <a:gd name="connsiteX19" fmla="*/ 0 w 2095500"/>
                  <a:gd name="connsiteY19" fmla="*/ 323850 h 2539416"/>
                  <a:gd name="connsiteX20" fmla="*/ 323850 w 2095500"/>
                  <a:gd name="connsiteY20" fmla="*/ 0 h 253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95500" h="2539416">
                    <a:moveTo>
                      <a:pt x="323850" y="1891716"/>
                    </a:moveTo>
                    <a:lnTo>
                      <a:pt x="1771650" y="1891716"/>
                    </a:lnTo>
                    <a:cubicBezTo>
                      <a:pt x="1950507" y="1891716"/>
                      <a:pt x="2095500" y="2036709"/>
                      <a:pt x="2095500" y="2215566"/>
                    </a:cubicBezTo>
                    <a:cubicBezTo>
                      <a:pt x="2095500" y="2394423"/>
                      <a:pt x="1950507" y="2539416"/>
                      <a:pt x="1771650" y="2539416"/>
                    </a:cubicBezTo>
                    <a:lnTo>
                      <a:pt x="323850" y="2539416"/>
                    </a:lnTo>
                    <a:cubicBezTo>
                      <a:pt x="144993" y="2539416"/>
                      <a:pt x="0" y="2394423"/>
                      <a:pt x="0" y="2215566"/>
                    </a:cubicBezTo>
                    <a:cubicBezTo>
                      <a:pt x="0" y="2036709"/>
                      <a:pt x="144993" y="1891716"/>
                      <a:pt x="323850" y="1891716"/>
                    </a:cubicBezTo>
                    <a:close/>
                    <a:moveTo>
                      <a:pt x="323850" y="945858"/>
                    </a:moveTo>
                    <a:lnTo>
                      <a:pt x="1771650" y="945858"/>
                    </a:lnTo>
                    <a:cubicBezTo>
                      <a:pt x="1950507" y="945858"/>
                      <a:pt x="2095500" y="1090851"/>
                      <a:pt x="2095500" y="1269708"/>
                    </a:cubicBezTo>
                    <a:cubicBezTo>
                      <a:pt x="2095500" y="1448565"/>
                      <a:pt x="1950507" y="1593558"/>
                      <a:pt x="1771650" y="1593558"/>
                    </a:cubicBezTo>
                    <a:lnTo>
                      <a:pt x="323850" y="1593558"/>
                    </a:lnTo>
                    <a:cubicBezTo>
                      <a:pt x="144993" y="1593558"/>
                      <a:pt x="0" y="1448565"/>
                      <a:pt x="0" y="1269708"/>
                    </a:cubicBezTo>
                    <a:cubicBezTo>
                      <a:pt x="0" y="1090851"/>
                      <a:pt x="144993" y="945858"/>
                      <a:pt x="323850" y="945858"/>
                    </a:cubicBezTo>
                    <a:close/>
                    <a:moveTo>
                      <a:pt x="323850" y="0"/>
                    </a:moveTo>
                    <a:lnTo>
                      <a:pt x="1771650" y="0"/>
                    </a:lnTo>
                    <a:cubicBezTo>
                      <a:pt x="1950507" y="0"/>
                      <a:pt x="2095500" y="144993"/>
                      <a:pt x="2095500" y="323850"/>
                    </a:cubicBezTo>
                    <a:cubicBezTo>
                      <a:pt x="2095500" y="502707"/>
                      <a:pt x="1950507" y="647700"/>
                      <a:pt x="1771650" y="647700"/>
                    </a:cubicBezTo>
                    <a:lnTo>
                      <a:pt x="323850" y="647700"/>
                    </a:lnTo>
                    <a:cubicBezTo>
                      <a:pt x="144993" y="647700"/>
                      <a:pt x="0" y="502707"/>
                      <a:pt x="0" y="323850"/>
                    </a:cubicBezTo>
                    <a:cubicBezTo>
                      <a:pt x="0" y="144993"/>
                      <a:pt x="144993" y="0"/>
                      <a:pt x="323850" y="0"/>
                    </a:cubicBezTo>
                    <a:close/>
                  </a:path>
                </a:pathLst>
              </a:cu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37" name="Freeform: Shape 336"/>
              <p:cNvSpPr/>
              <p:nvPr/>
            </p:nvSpPr>
            <p:spPr>
              <a:xfrm>
                <a:off x="4200525" y="1590675"/>
                <a:ext cx="438150" cy="2329866"/>
              </a:xfrm>
              <a:custGeom>
                <a:avLst/>
                <a:gdLst>
                  <a:gd name="connsiteX0" fmla="*/ 219075 w 438150"/>
                  <a:gd name="connsiteY0" fmla="*/ 1891716 h 2329866"/>
                  <a:gd name="connsiteX1" fmla="*/ 438150 w 438150"/>
                  <a:gd name="connsiteY1" fmla="*/ 2110791 h 2329866"/>
                  <a:gd name="connsiteX2" fmla="*/ 219075 w 438150"/>
                  <a:gd name="connsiteY2" fmla="*/ 2329866 h 2329866"/>
                  <a:gd name="connsiteX3" fmla="*/ 0 w 438150"/>
                  <a:gd name="connsiteY3" fmla="*/ 2110791 h 2329866"/>
                  <a:gd name="connsiteX4" fmla="*/ 219075 w 438150"/>
                  <a:gd name="connsiteY4" fmla="*/ 1891716 h 2329866"/>
                  <a:gd name="connsiteX5" fmla="*/ 219075 w 438150"/>
                  <a:gd name="connsiteY5" fmla="*/ 945858 h 2329866"/>
                  <a:gd name="connsiteX6" fmla="*/ 438150 w 438150"/>
                  <a:gd name="connsiteY6" fmla="*/ 1164933 h 2329866"/>
                  <a:gd name="connsiteX7" fmla="*/ 219075 w 438150"/>
                  <a:gd name="connsiteY7" fmla="*/ 1384008 h 2329866"/>
                  <a:gd name="connsiteX8" fmla="*/ 0 w 438150"/>
                  <a:gd name="connsiteY8" fmla="*/ 1164933 h 2329866"/>
                  <a:gd name="connsiteX9" fmla="*/ 219075 w 438150"/>
                  <a:gd name="connsiteY9" fmla="*/ 945858 h 2329866"/>
                  <a:gd name="connsiteX10" fmla="*/ 219075 w 438150"/>
                  <a:gd name="connsiteY10" fmla="*/ 0 h 2329866"/>
                  <a:gd name="connsiteX11" fmla="*/ 438150 w 438150"/>
                  <a:gd name="connsiteY11" fmla="*/ 219075 h 2329866"/>
                  <a:gd name="connsiteX12" fmla="*/ 219075 w 438150"/>
                  <a:gd name="connsiteY12" fmla="*/ 438150 h 2329866"/>
                  <a:gd name="connsiteX13" fmla="*/ 0 w 438150"/>
                  <a:gd name="connsiteY13" fmla="*/ 219075 h 2329866"/>
                  <a:gd name="connsiteX14" fmla="*/ 219075 w 438150"/>
                  <a:gd name="connsiteY14" fmla="*/ 0 h 232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8150" h="2329866">
                    <a:moveTo>
                      <a:pt x="219075" y="1891716"/>
                    </a:moveTo>
                    <a:cubicBezTo>
                      <a:pt x="340067" y="1891716"/>
                      <a:pt x="438150" y="1989799"/>
                      <a:pt x="438150" y="2110791"/>
                    </a:cubicBezTo>
                    <a:cubicBezTo>
                      <a:pt x="438150" y="2231783"/>
                      <a:pt x="340067" y="2329866"/>
                      <a:pt x="219075" y="2329866"/>
                    </a:cubicBezTo>
                    <a:cubicBezTo>
                      <a:pt x="98083" y="2329866"/>
                      <a:pt x="0" y="2231783"/>
                      <a:pt x="0" y="2110791"/>
                    </a:cubicBezTo>
                    <a:cubicBezTo>
                      <a:pt x="0" y="1989799"/>
                      <a:pt x="98083" y="1891716"/>
                      <a:pt x="219075" y="1891716"/>
                    </a:cubicBezTo>
                    <a:close/>
                    <a:moveTo>
                      <a:pt x="219075" y="945858"/>
                    </a:moveTo>
                    <a:cubicBezTo>
                      <a:pt x="340067" y="945858"/>
                      <a:pt x="438150" y="1043941"/>
                      <a:pt x="438150" y="1164933"/>
                    </a:cubicBezTo>
                    <a:cubicBezTo>
                      <a:pt x="438150" y="1285925"/>
                      <a:pt x="340067" y="1384008"/>
                      <a:pt x="219075" y="1384008"/>
                    </a:cubicBezTo>
                    <a:cubicBezTo>
                      <a:pt x="98083" y="1384008"/>
                      <a:pt x="0" y="1285925"/>
                      <a:pt x="0" y="1164933"/>
                    </a:cubicBezTo>
                    <a:cubicBezTo>
                      <a:pt x="0" y="1043941"/>
                      <a:pt x="98083" y="945858"/>
                      <a:pt x="219075" y="945858"/>
                    </a:cubicBezTo>
                    <a:close/>
                    <a:moveTo>
                      <a:pt x="219075" y="0"/>
                    </a:moveTo>
                    <a:cubicBezTo>
                      <a:pt x="340067" y="0"/>
                      <a:pt x="438150" y="98083"/>
                      <a:pt x="438150" y="219075"/>
                    </a:cubicBezTo>
                    <a:cubicBezTo>
                      <a:pt x="438150" y="340067"/>
                      <a:pt x="340067" y="438150"/>
                      <a:pt x="219075" y="438150"/>
                    </a:cubicBezTo>
                    <a:cubicBezTo>
                      <a:pt x="98083" y="438150"/>
                      <a:pt x="0" y="340067"/>
                      <a:pt x="0" y="219075"/>
                    </a:cubicBezTo>
                    <a:cubicBezTo>
                      <a:pt x="0" y="98083"/>
                      <a:pt x="98083" y="0"/>
                      <a:pt x="219075" y="0"/>
                    </a:cubicBezTo>
                    <a:close/>
                  </a:path>
                </a:pathLst>
              </a:cu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338" name="Group 337"/>
              <p:cNvGrpSpPr/>
              <p:nvPr/>
            </p:nvGrpSpPr>
            <p:grpSpPr>
              <a:xfrm>
                <a:off x="4705350" y="3486151"/>
                <a:ext cx="3924301" cy="2486025"/>
                <a:chOff x="4705350" y="3486151"/>
                <a:chExt cx="3924301" cy="2486025"/>
              </a:xfrm>
            </p:grpSpPr>
            <p:sp>
              <p:nvSpPr>
                <p:cNvPr id="339" name="Freeform: Shape 338"/>
                <p:cNvSpPr/>
                <p:nvPr/>
              </p:nvSpPr>
              <p:spPr>
                <a:xfrm>
                  <a:off x="4705350" y="3486151"/>
                  <a:ext cx="3924301" cy="2486025"/>
                </a:xfrm>
                <a:custGeom>
                  <a:avLst/>
                  <a:gdLst>
                    <a:gd name="connsiteX0" fmla="*/ 2257425 w 3924301"/>
                    <a:gd name="connsiteY0" fmla="*/ 0 h 2486025"/>
                    <a:gd name="connsiteX1" fmla="*/ 3471862 w 3924301"/>
                    <a:gd name="connsiteY1" fmla="*/ 1214437 h 2486025"/>
                    <a:gd name="connsiteX2" fmla="*/ 3417264 w 3924301"/>
                    <a:gd name="connsiteY2" fmla="*/ 1575573 h 2486025"/>
                    <a:gd name="connsiteX3" fmla="*/ 3415223 w 3924301"/>
                    <a:gd name="connsiteY3" fmla="*/ 1581149 h 2486025"/>
                    <a:gd name="connsiteX4" fmla="*/ 3471863 w 3924301"/>
                    <a:gd name="connsiteY4" fmla="*/ 1581149 h 2486025"/>
                    <a:gd name="connsiteX5" fmla="*/ 3924301 w 3924301"/>
                    <a:gd name="connsiteY5" fmla="*/ 2033587 h 2486025"/>
                    <a:gd name="connsiteX6" fmla="*/ 3924300 w 3924301"/>
                    <a:gd name="connsiteY6" fmla="*/ 2033587 h 2486025"/>
                    <a:gd name="connsiteX7" fmla="*/ 3471862 w 3924301"/>
                    <a:gd name="connsiteY7" fmla="*/ 2486025 h 2486025"/>
                    <a:gd name="connsiteX8" fmla="*/ 814388 w 3924301"/>
                    <a:gd name="connsiteY8" fmla="*/ 2486024 h 2486025"/>
                    <a:gd name="connsiteX9" fmla="*/ 795272 w 3924301"/>
                    <a:gd name="connsiteY9" fmla="*/ 2484338 h 2486025"/>
                    <a:gd name="connsiteX10" fmla="*/ 743948 w 3924301"/>
                    <a:gd name="connsiteY10" fmla="*/ 2481746 h 2486025"/>
                    <a:gd name="connsiteX11" fmla="*/ 0 w 3924301"/>
                    <a:gd name="connsiteY11" fmla="*/ 1657349 h 2486025"/>
                    <a:gd name="connsiteX12" fmla="*/ 828675 w 3924301"/>
                    <a:gd name="connsiteY12" fmla="*/ 828674 h 2486025"/>
                    <a:gd name="connsiteX13" fmla="*/ 1075098 w 3924301"/>
                    <a:gd name="connsiteY13" fmla="*/ 865929 h 2486025"/>
                    <a:gd name="connsiteX14" fmla="*/ 1097342 w 3924301"/>
                    <a:gd name="connsiteY14" fmla="*/ 874071 h 2486025"/>
                    <a:gd name="connsiteX15" fmla="*/ 1138425 w 3924301"/>
                    <a:gd name="connsiteY15" fmla="*/ 741723 h 2486025"/>
                    <a:gd name="connsiteX16" fmla="*/ 2257425 w 3924301"/>
                    <a:gd name="connsiteY16" fmla="*/ 0 h 248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4301" h="2486025">
                      <a:moveTo>
                        <a:pt x="2257425" y="0"/>
                      </a:moveTo>
                      <a:cubicBezTo>
                        <a:pt x="2928140" y="0"/>
                        <a:pt x="3471862" y="543722"/>
                        <a:pt x="3471862" y="1214437"/>
                      </a:cubicBezTo>
                      <a:cubicBezTo>
                        <a:pt x="3471862" y="1340196"/>
                        <a:pt x="3452747" y="1461490"/>
                        <a:pt x="3417264" y="1575573"/>
                      </a:cubicBezTo>
                      <a:lnTo>
                        <a:pt x="3415223" y="1581149"/>
                      </a:lnTo>
                      <a:lnTo>
                        <a:pt x="3471863" y="1581149"/>
                      </a:lnTo>
                      <a:cubicBezTo>
                        <a:pt x="3721738" y="1581149"/>
                        <a:pt x="3924301" y="1783712"/>
                        <a:pt x="3924301" y="2033587"/>
                      </a:cubicBezTo>
                      <a:lnTo>
                        <a:pt x="3924300" y="2033587"/>
                      </a:lnTo>
                      <a:cubicBezTo>
                        <a:pt x="3924300" y="2283462"/>
                        <a:pt x="3721737" y="2486025"/>
                        <a:pt x="3471862" y="2486025"/>
                      </a:cubicBezTo>
                      <a:lnTo>
                        <a:pt x="814388" y="2486024"/>
                      </a:lnTo>
                      <a:lnTo>
                        <a:pt x="795272" y="2484338"/>
                      </a:lnTo>
                      <a:lnTo>
                        <a:pt x="743948" y="2481746"/>
                      </a:lnTo>
                      <a:cubicBezTo>
                        <a:pt x="326083" y="2439310"/>
                        <a:pt x="0" y="2086410"/>
                        <a:pt x="0" y="1657349"/>
                      </a:cubicBezTo>
                      <a:cubicBezTo>
                        <a:pt x="0" y="1199684"/>
                        <a:pt x="371010" y="828674"/>
                        <a:pt x="828675" y="828674"/>
                      </a:cubicBezTo>
                      <a:cubicBezTo>
                        <a:pt x="914487" y="828674"/>
                        <a:pt x="997253" y="841717"/>
                        <a:pt x="1075098" y="865929"/>
                      </a:cubicBezTo>
                      <a:lnTo>
                        <a:pt x="1097342" y="874071"/>
                      </a:lnTo>
                      <a:lnTo>
                        <a:pt x="1138425" y="741723"/>
                      </a:lnTo>
                      <a:cubicBezTo>
                        <a:pt x="1322786" y="305844"/>
                        <a:pt x="1754389" y="0"/>
                        <a:pt x="2257425" y="0"/>
                      </a:cubicBezTo>
                      <a:close/>
                    </a:path>
                  </a:pathLst>
                </a:custGeom>
                <a:solidFill>
                  <a:srgbClr val="7AC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40" name="Freeform: Shape 339"/>
                <p:cNvSpPr/>
                <p:nvPr/>
              </p:nvSpPr>
              <p:spPr>
                <a:xfrm>
                  <a:off x="5534025" y="3560939"/>
                  <a:ext cx="3095626" cy="2411237"/>
                </a:xfrm>
                <a:custGeom>
                  <a:avLst/>
                  <a:gdLst>
                    <a:gd name="connsiteX0" fmla="*/ 1845048 w 3095626"/>
                    <a:gd name="connsiteY0" fmla="*/ 0 h 2411237"/>
                    <a:gd name="connsiteX1" fmla="*/ 1901464 w 3095626"/>
                    <a:gd name="connsiteY1" fmla="*/ 20649 h 2411237"/>
                    <a:gd name="connsiteX2" fmla="*/ 2643187 w 3095626"/>
                    <a:gd name="connsiteY2" fmla="*/ 1139649 h 2411237"/>
                    <a:gd name="connsiteX3" fmla="*/ 2588589 w 3095626"/>
                    <a:gd name="connsiteY3" fmla="*/ 1500785 h 2411237"/>
                    <a:gd name="connsiteX4" fmla="*/ 2586548 w 3095626"/>
                    <a:gd name="connsiteY4" fmla="*/ 1506361 h 2411237"/>
                    <a:gd name="connsiteX5" fmla="*/ 2643188 w 3095626"/>
                    <a:gd name="connsiteY5" fmla="*/ 1506361 h 2411237"/>
                    <a:gd name="connsiteX6" fmla="*/ 3095626 w 3095626"/>
                    <a:gd name="connsiteY6" fmla="*/ 1958799 h 2411237"/>
                    <a:gd name="connsiteX7" fmla="*/ 3095625 w 3095626"/>
                    <a:gd name="connsiteY7" fmla="*/ 1958799 h 2411237"/>
                    <a:gd name="connsiteX8" fmla="*/ 2734369 w 3095626"/>
                    <a:gd name="connsiteY8" fmla="*/ 2402045 h 2411237"/>
                    <a:gd name="connsiteX9" fmla="*/ 2643190 w 3095626"/>
                    <a:gd name="connsiteY9" fmla="*/ 2411237 h 2411237"/>
                    <a:gd name="connsiteX10" fmla="*/ 814388 w 3095626"/>
                    <a:gd name="connsiteY10" fmla="*/ 2411236 h 2411237"/>
                    <a:gd name="connsiteX11" fmla="*/ 795272 w 3095626"/>
                    <a:gd name="connsiteY11" fmla="*/ 2409550 h 2411237"/>
                    <a:gd name="connsiteX12" fmla="*/ 743948 w 3095626"/>
                    <a:gd name="connsiteY12" fmla="*/ 2406958 h 2411237"/>
                    <a:gd name="connsiteX13" fmla="*/ 0 w 3095626"/>
                    <a:gd name="connsiteY13" fmla="*/ 1582561 h 2411237"/>
                    <a:gd name="connsiteX14" fmla="*/ 828675 w 3095626"/>
                    <a:gd name="connsiteY14" fmla="*/ 753886 h 2411237"/>
                    <a:gd name="connsiteX15" fmla="*/ 1075098 w 3095626"/>
                    <a:gd name="connsiteY15" fmla="*/ 791141 h 2411237"/>
                    <a:gd name="connsiteX16" fmla="*/ 1097342 w 3095626"/>
                    <a:gd name="connsiteY16" fmla="*/ 799283 h 2411237"/>
                    <a:gd name="connsiteX17" fmla="*/ 1138425 w 3095626"/>
                    <a:gd name="connsiteY17" fmla="*/ 666935 h 2411237"/>
                    <a:gd name="connsiteX18" fmla="*/ 1730917 w 3095626"/>
                    <a:gd name="connsiteY18" fmla="*/ 44969 h 2411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95626" h="2411237">
                      <a:moveTo>
                        <a:pt x="1845048" y="0"/>
                      </a:moveTo>
                      <a:lnTo>
                        <a:pt x="1901464" y="20649"/>
                      </a:lnTo>
                      <a:cubicBezTo>
                        <a:pt x="2337344" y="205010"/>
                        <a:pt x="2643187" y="636613"/>
                        <a:pt x="2643187" y="1139649"/>
                      </a:cubicBezTo>
                      <a:cubicBezTo>
                        <a:pt x="2643187" y="1265408"/>
                        <a:pt x="2624072" y="1386702"/>
                        <a:pt x="2588589" y="1500785"/>
                      </a:cubicBezTo>
                      <a:lnTo>
                        <a:pt x="2586548" y="1506361"/>
                      </a:lnTo>
                      <a:lnTo>
                        <a:pt x="2643188" y="1506361"/>
                      </a:lnTo>
                      <a:cubicBezTo>
                        <a:pt x="2893063" y="1506361"/>
                        <a:pt x="3095626" y="1708924"/>
                        <a:pt x="3095626" y="1958799"/>
                      </a:cubicBezTo>
                      <a:lnTo>
                        <a:pt x="3095625" y="1958799"/>
                      </a:lnTo>
                      <a:cubicBezTo>
                        <a:pt x="3095625" y="2177440"/>
                        <a:pt x="2940538" y="2359857"/>
                        <a:pt x="2734369" y="2402045"/>
                      </a:cubicBezTo>
                      <a:lnTo>
                        <a:pt x="2643190" y="2411237"/>
                      </a:lnTo>
                      <a:lnTo>
                        <a:pt x="814388" y="2411236"/>
                      </a:lnTo>
                      <a:lnTo>
                        <a:pt x="795272" y="2409550"/>
                      </a:lnTo>
                      <a:lnTo>
                        <a:pt x="743948" y="2406958"/>
                      </a:lnTo>
                      <a:cubicBezTo>
                        <a:pt x="326083" y="2364522"/>
                        <a:pt x="0" y="2011622"/>
                        <a:pt x="0" y="1582561"/>
                      </a:cubicBezTo>
                      <a:cubicBezTo>
                        <a:pt x="0" y="1124896"/>
                        <a:pt x="371010" y="753886"/>
                        <a:pt x="828675" y="753886"/>
                      </a:cubicBezTo>
                      <a:cubicBezTo>
                        <a:pt x="914487" y="753886"/>
                        <a:pt x="997253" y="766929"/>
                        <a:pt x="1075098" y="791141"/>
                      </a:cubicBezTo>
                      <a:lnTo>
                        <a:pt x="1097342" y="799283"/>
                      </a:lnTo>
                      <a:lnTo>
                        <a:pt x="1138425" y="666935"/>
                      </a:lnTo>
                      <a:cubicBezTo>
                        <a:pt x="1253651" y="394511"/>
                        <a:pt x="1465455" y="172881"/>
                        <a:pt x="1730917" y="44969"/>
                      </a:cubicBezTo>
                      <a:close/>
                    </a:path>
                  </a:pathLst>
                </a:custGeom>
                <a:solidFill>
                  <a:srgbClr val="58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grpSp>
        <p:nvGrpSpPr>
          <p:cNvPr id="46" name="Function App"/>
          <p:cNvGrpSpPr/>
          <p:nvPr/>
        </p:nvGrpSpPr>
        <p:grpSpPr>
          <a:xfrm>
            <a:off x="7907366" y="3556241"/>
            <a:ext cx="1434680" cy="3044445"/>
            <a:chOff x="7752159" y="4093475"/>
            <a:chExt cx="1406677" cy="2985021"/>
          </a:xfrm>
        </p:grpSpPr>
        <p:sp>
          <p:nvSpPr>
            <p:cNvPr id="384" name="Rectangle: Rounded Corners 383"/>
            <p:cNvSpPr/>
            <p:nvPr/>
          </p:nvSpPr>
          <p:spPr>
            <a:xfrm>
              <a:off x="7752159" y="4093475"/>
              <a:ext cx="1395196" cy="2985021"/>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85" name="TextBox 384"/>
            <p:cNvSpPr txBox="1"/>
            <p:nvPr/>
          </p:nvSpPr>
          <p:spPr>
            <a:xfrm rot="5400000">
              <a:off x="8120122" y="4986941"/>
              <a:ext cx="1545616" cy="531812"/>
            </a:xfrm>
            <a:prstGeom prst="rect">
              <a:avLst/>
            </a:prstGeom>
            <a:noFill/>
          </p:spPr>
          <p:txBody>
            <a:bodyPr wrap="none" rtlCol="0">
              <a:spAutoFit/>
            </a:bodyPr>
            <a:lstStyle/>
            <a:p>
              <a:pPr defTabSz="932597"/>
              <a:r>
                <a:rPr lang="en-US" sz="1428" kern="0" dirty="0">
                  <a:solidFill>
                    <a:sysClr val="windowText" lastClr="000000"/>
                  </a:solidFill>
                </a:rPr>
                <a:t>Function App</a:t>
              </a:r>
            </a:p>
            <a:p>
              <a:pPr defTabSz="932597"/>
              <a:r>
                <a:rPr lang="en-US" sz="1428" b="1" i="1" kern="0" dirty="0">
                  <a:solidFill>
                    <a:sysClr val="windowText" lastClr="000000"/>
                  </a:solidFill>
                </a:rPr>
                <a:t>&lt;name&gt;</a:t>
              </a:r>
              <a:r>
                <a:rPr lang="en-US" sz="1428" b="1" kern="0" dirty="0">
                  <a:solidFill>
                    <a:sysClr val="windowText" lastClr="000000"/>
                  </a:solidFill>
                </a:rPr>
                <a:t>functions</a:t>
              </a:r>
            </a:p>
          </p:txBody>
        </p:sp>
        <p:sp>
          <p:nvSpPr>
            <p:cNvPr id="366" name="Freeform: Shape 365"/>
            <p:cNvSpPr/>
            <p:nvPr/>
          </p:nvSpPr>
          <p:spPr>
            <a:xfrm>
              <a:off x="7756319" y="4093476"/>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95" name="Group 94"/>
            <p:cNvGrpSpPr>
              <a:grpSpLocks noChangeAspect="1"/>
            </p:cNvGrpSpPr>
            <p:nvPr/>
          </p:nvGrpSpPr>
          <p:grpSpPr>
            <a:xfrm rot="16200000">
              <a:off x="8743707" y="4160704"/>
              <a:ext cx="245924" cy="284571"/>
              <a:chOff x="6767810" y="11222502"/>
              <a:chExt cx="331891" cy="384048"/>
            </a:xfrm>
          </p:grpSpPr>
          <p:sp>
            <p:nvSpPr>
              <p:cNvPr id="310" name="Freeform: Shape 309"/>
              <p:cNvSpPr/>
              <p:nvPr/>
            </p:nvSpPr>
            <p:spPr>
              <a:xfrm rot="5400000">
                <a:off x="6841944" y="11251745"/>
                <a:ext cx="183623" cy="331891"/>
              </a:xfrm>
              <a:custGeom>
                <a:avLst/>
                <a:gdLst>
                  <a:gd name="connsiteX0" fmla="*/ 471487 w 1533525"/>
                  <a:gd name="connsiteY0" fmla="*/ 0 h 2771775"/>
                  <a:gd name="connsiteX1" fmla="*/ 1419225 w 1533525"/>
                  <a:gd name="connsiteY1" fmla="*/ 0 h 2771775"/>
                  <a:gd name="connsiteX2" fmla="*/ 871537 w 1533525"/>
                  <a:gd name="connsiteY2" fmla="*/ 842963 h 2771775"/>
                  <a:gd name="connsiteX3" fmla="*/ 1533525 w 1533525"/>
                  <a:gd name="connsiteY3" fmla="*/ 842963 h 2771775"/>
                  <a:gd name="connsiteX4" fmla="*/ 171450 w 1533525"/>
                  <a:gd name="connsiteY4" fmla="*/ 2771775 h 2771775"/>
                  <a:gd name="connsiteX5" fmla="*/ 652462 w 1533525"/>
                  <a:gd name="connsiteY5" fmla="*/ 1338263 h 2771775"/>
                  <a:gd name="connsiteX6" fmla="*/ 0 w 1533525"/>
                  <a:gd name="connsiteY6" fmla="*/ 1338263 h 2771775"/>
                  <a:gd name="connsiteX7" fmla="*/ 471487 w 1533525"/>
                  <a:gd name="connsiteY7" fmla="*/ 0 h 27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25" h="2771775">
                    <a:moveTo>
                      <a:pt x="471487" y="0"/>
                    </a:moveTo>
                    <a:lnTo>
                      <a:pt x="1419225" y="0"/>
                    </a:lnTo>
                    <a:lnTo>
                      <a:pt x="871537" y="842963"/>
                    </a:lnTo>
                    <a:lnTo>
                      <a:pt x="1533525" y="842963"/>
                    </a:lnTo>
                    <a:lnTo>
                      <a:pt x="171450" y="2771775"/>
                    </a:lnTo>
                    <a:lnTo>
                      <a:pt x="652462" y="1338263"/>
                    </a:lnTo>
                    <a:lnTo>
                      <a:pt x="0" y="1338263"/>
                    </a:lnTo>
                    <a:lnTo>
                      <a:pt x="471487" y="0"/>
                    </a:lnTo>
                    <a:close/>
                  </a:path>
                </a:pathLst>
              </a:custGeom>
              <a:solidFill>
                <a:srgbClr val="FBD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1" name="Freeform: Shape 310"/>
              <p:cNvSpPr/>
              <p:nvPr/>
            </p:nvSpPr>
            <p:spPr>
              <a:xfrm rot="5400000">
                <a:off x="6857963" y="11267764"/>
                <a:ext cx="157072" cy="323363"/>
              </a:xfrm>
              <a:custGeom>
                <a:avLst/>
                <a:gdLst>
                  <a:gd name="connsiteX0" fmla="*/ 734102 w 1311781"/>
                  <a:gd name="connsiteY0" fmla="*/ 0 h 2700555"/>
                  <a:gd name="connsiteX1" fmla="*/ 1197481 w 1311781"/>
                  <a:gd name="connsiteY1" fmla="*/ 0 h 2700555"/>
                  <a:gd name="connsiteX2" fmla="*/ 649793 w 1311781"/>
                  <a:gd name="connsiteY2" fmla="*/ 842963 h 2700555"/>
                  <a:gd name="connsiteX3" fmla="*/ 1311781 w 1311781"/>
                  <a:gd name="connsiteY3" fmla="*/ 842963 h 2700555"/>
                  <a:gd name="connsiteX4" fmla="*/ 0 w 1311781"/>
                  <a:gd name="connsiteY4" fmla="*/ 2700555 h 2700555"/>
                  <a:gd name="connsiteX5" fmla="*/ 895859 w 1311781"/>
                  <a:gd name="connsiteY5" fmla="*/ 1058862 h 2700555"/>
                  <a:gd name="connsiteX6" fmla="*/ 271971 w 1311781"/>
                  <a:gd name="connsiteY6" fmla="*/ 1058862 h 270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781" h="2700555">
                    <a:moveTo>
                      <a:pt x="734102" y="0"/>
                    </a:moveTo>
                    <a:lnTo>
                      <a:pt x="1197481" y="0"/>
                    </a:lnTo>
                    <a:lnTo>
                      <a:pt x="649793" y="842963"/>
                    </a:lnTo>
                    <a:lnTo>
                      <a:pt x="1311781" y="842963"/>
                    </a:lnTo>
                    <a:lnTo>
                      <a:pt x="0" y="2700555"/>
                    </a:lnTo>
                    <a:lnTo>
                      <a:pt x="895859" y="1058862"/>
                    </a:lnTo>
                    <a:lnTo>
                      <a:pt x="271971" y="1058862"/>
                    </a:lnTo>
                    <a:close/>
                  </a:path>
                </a:pathLst>
              </a:custGeom>
              <a:solidFill>
                <a:srgbClr val="FCC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2" name="Freeform: Shape 311"/>
              <p:cNvSpPr/>
              <p:nvPr/>
            </p:nvSpPr>
            <p:spPr>
              <a:xfrm rot="5400000">
                <a:off x="6870826" y="11230824"/>
                <a:ext cx="130780" cy="323931"/>
              </a:xfrm>
              <a:custGeom>
                <a:avLst/>
                <a:gdLst>
                  <a:gd name="connsiteX0" fmla="*/ 471487 w 1092203"/>
                  <a:gd name="connsiteY0" fmla="*/ 0 h 2705295"/>
                  <a:gd name="connsiteX1" fmla="*/ 930446 w 1092203"/>
                  <a:gd name="connsiteY1" fmla="*/ 0 h 2705295"/>
                  <a:gd name="connsiteX2" fmla="*/ 468315 w 1092203"/>
                  <a:gd name="connsiteY2" fmla="*/ 1058862 h 2705295"/>
                  <a:gd name="connsiteX3" fmla="*/ 1092203 w 1092203"/>
                  <a:gd name="connsiteY3" fmla="*/ 1058862 h 2705295"/>
                  <a:gd name="connsiteX4" fmla="*/ 193758 w 1092203"/>
                  <a:gd name="connsiteY4" fmla="*/ 2705295 h 2705295"/>
                  <a:gd name="connsiteX5" fmla="*/ 652462 w 1092203"/>
                  <a:gd name="connsiteY5" fmla="*/ 1338263 h 2705295"/>
                  <a:gd name="connsiteX6" fmla="*/ 0 w 1092203"/>
                  <a:gd name="connsiteY6" fmla="*/ 1338263 h 270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3" h="2705295">
                    <a:moveTo>
                      <a:pt x="471487" y="0"/>
                    </a:moveTo>
                    <a:lnTo>
                      <a:pt x="930446" y="0"/>
                    </a:lnTo>
                    <a:lnTo>
                      <a:pt x="468315" y="1058862"/>
                    </a:lnTo>
                    <a:lnTo>
                      <a:pt x="1092203" y="1058862"/>
                    </a:lnTo>
                    <a:lnTo>
                      <a:pt x="193758" y="2705295"/>
                    </a:lnTo>
                    <a:lnTo>
                      <a:pt x="652462" y="1338263"/>
                    </a:lnTo>
                    <a:lnTo>
                      <a:pt x="0" y="1338263"/>
                    </a:lnTo>
                    <a:close/>
                  </a:path>
                </a:pathLst>
              </a:cu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3" name="Freeform: Shape 312"/>
              <p:cNvSpPr/>
              <p:nvPr/>
            </p:nvSpPr>
            <p:spPr>
              <a:xfrm rot="5400000" flipH="1">
                <a:off x="6752592" y="11304582"/>
                <a:ext cx="384048" cy="219888"/>
              </a:xfrm>
              <a:custGeom>
                <a:avLst/>
                <a:gdLst>
                  <a:gd name="connsiteX0" fmla="*/ 912446 w 3207364"/>
                  <a:gd name="connsiteY0" fmla="*/ 0 h 1836384"/>
                  <a:gd name="connsiteX1" fmla="*/ 851724 w 3207364"/>
                  <a:gd name="connsiteY1" fmla="*/ 25152 h 1836384"/>
                  <a:gd name="connsiteX2" fmla="*/ 25152 w 3207364"/>
                  <a:gd name="connsiteY2" fmla="*/ 851724 h 1836384"/>
                  <a:gd name="connsiteX3" fmla="*/ 0 w 3207364"/>
                  <a:gd name="connsiteY3" fmla="*/ 912447 h 1836384"/>
                  <a:gd name="connsiteX4" fmla="*/ 1118 w 3207364"/>
                  <a:gd name="connsiteY4" fmla="*/ 918192 h 1836384"/>
                  <a:gd name="connsiteX5" fmla="*/ 0 w 3207364"/>
                  <a:gd name="connsiteY5" fmla="*/ 923937 h 1836384"/>
                  <a:gd name="connsiteX6" fmla="*/ 25152 w 3207364"/>
                  <a:gd name="connsiteY6" fmla="*/ 984659 h 1836384"/>
                  <a:gd name="connsiteX7" fmla="*/ 851723 w 3207364"/>
                  <a:gd name="connsiteY7" fmla="*/ 1811232 h 1836384"/>
                  <a:gd name="connsiteX8" fmla="*/ 973167 w 3207364"/>
                  <a:gd name="connsiteY8" fmla="*/ 1811232 h 1836384"/>
                  <a:gd name="connsiteX9" fmla="*/ 973167 w 3207364"/>
                  <a:gd name="connsiteY9" fmla="*/ 1689788 h 1836384"/>
                  <a:gd name="connsiteX10" fmla="*/ 201571 w 3207364"/>
                  <a:gd name="connsiteY10" fmla="*/ 918192 h 1836384"/>
                  <a:gd name="connsiteX11" fmla="*/ 973167 w 3207364"/>
                  <a:gd name="connsiteY11" fmla="*/ 146597 h 1836384"/>
                  <a:gd name="connsiteX12" fmla="*/ 973167 w 3207364"/>
                  <a:gd name="connsiteY12" fmla="*/ 25153 h 1836384"/>
                  <a:gd name="connsiteX13" fmla="*/ 973168 w 3207364"/>
                  <a:gd name="connsiteY13" fmla="*/ 25152 h 1836384"/>
                  <a:gd name="connsiteX14" fmla="*/ 912446 w 3207364"/>
                  <a:gd name="connsiteY14" fmla="*/ 0 h 1836384"/>
                  <a:gd name="connsiteX15" fmla="*/ 2294918 w 3207364"/>
                  <a:gd name="connsiteY15" fmla="*/ 0 h 1836384"/>
                  <a:gd name="connsiteX16" fmla="*/ 2234196 w 3207364"/>
                  <a:gd name="connsiteY16" fmla="*/ 25152 h 1836384"/>
                  <a:gd name="connsiteX17" fmla="*/ 2234197 w 3207364"/>
                  <a:gd name="connsiteY17" fmla="*/ 25153 h 1836384"/>
                  <a:gd name="connsiteX18" fmla="*/ 2234197 w 3207364"/>
                  <a:gd name="connsiteY18" fmla="*/ 146597 h 1836384"/>
                  <a:gd name="connsiteX19" fmla="*/ 3005793 w 3207364"/>
                  <a:gd name="connsiteY19" fmla="*/ 918192 h 1836384"/>
                  <a:gd name="connsiteX20" fmla="*/ 2234197 w 3207364"/>
                  <a:gd name="connsiteY20" fmla="*/ 1689788 h 1836384"/>
                  <a:gd name="connsiteX21" fmla="*/ 2234197 w 3207364"/>
                  <a:gd name="connsiteY21" fmla="*/ 1811232 h 1836384"/>
                  <a:gd name="connsiteX22" fmla="*/ 2355641 w 3207364"/>
                  <a:gd name="connsiteY22" fmla="*/ 1811232 h 1836384"/>
                  <a:gd name="connsiteX23" fmla="*/ 3182212 w 3207364"/>
                  <a:gd name="connsiteY23" fmla="*/ 984659 h 1836384"/>
                  <a:gd name="connsiteX24" fmla="*/ 3207364 w 3207364"/>
                  <a:gd name="connsiteY24" fmla="*/ 923937 h 1836384"/>
                  <a:gd name="connsiteX25" fmla="*/ 3206246 w 3207364"/>
                  <a:gd name="connsiteY25" fmla="*/ 918192 h 1836384"/>
                  <a:gd name="connsiteX26" fmla="*/ 3207364 w 3207364"/>
                  <a:gd name="connsiteY26" fmla="*/ 912447 h 1836384"/>
                  <a:gd name="connsiteX27" fmla="*/ 3182212 w 3207364"/>
                  <a:gd name="connsiteY27" fmla="*/ 851724 h 1836384"/>
                  <a:gd name="connsiteX28" fmla="*/ 2355640 w 3207364"/>
                  <a:gd name="connsiteY28" fmla="*/ 25152 h 1836384"/>
                  <a:gd name="connsiteX29" fmla="*/ 2294918 w 3207364"/>
                  <a:gd name="connsiteY29" fmla="*/ 0 h 183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7364" h="1836384">
                    <a:moveTo>
                      <a:pt x="912446" y="0"/>
                    </a:moveTo>
                    <a:cubicBezTo>
                      <a:pt x="890469" y="0"/>
                      <a:pt x="868492" y="8384"/>
                      <a:pt x="851724" y="25152"/>
                    </a:cubicBezTo>
                    <a:lnTo>
                      <a:pt x="25152" y="851724"/>
                    </a:lnTo>
                    <a:cubicBezTo>
                      <a:pt x="8384" y="868492"/>
                      <a:pt x="0" y="890470"/>
                      <a:pt x="0" y="912447"/>
                    </a:cubicBezTo>
                    <a:lnTo>
                      <a:pt x="1118" y="918192"/>
                    </a:lnTo>
                    <a:lnTo>
                      <a:pt x="0" y="923937"/>
                    </a:lnTo>
                    <a:cubicBezTo>
                      <a:pt x="0" y="945914"/>
                      <a:pt x="8384" y="967891"/>
                      <a:pt x="25152" y="984659"/>
                    </a:cubicBezTo>
                    <a:lnTo>
                      <a:pt x="851723" y="1811232"/>
                    </a:lnTo>
                    <a:cubicBezTo>
                      <a:pt x="885259" y="1844768"/>
                      <a:pt x="939631" y="1844768"/>
                      <a:pt x="973167" y="1811232"/>
                    </a:cubicBezTo>
                    <a:cubicBezTo>
                      <a:pt x="1006703" y="1777696"/>
                      <a:pt x="1006703" y="1723324"/>
                      <a:pt x="973167" y="1689788"/>
                    </a:cubicBezTo>
                    <a:lnTo>
                      <a:pt x="201571" y="918192"/>
                    </a:lnTo>
                    <a:lnTo>
                      <a:pt x="973167" y="146597"/>
                    </a:lnTo>
                    <a:cubicBezTo>
                      <a:pt x="1006703" y="113061"/>
                      <a:pt x="1006703" y="58689"/>
                      <a:pt x="973167" y="25153"/>
                    </a:cubicBezTo>
                    <a:lnTo>
                      <a:pt x="973168" y="25152"/>
                    </a:lnTo>
                    <a:cubicBezTo>
                      <a:pt x="956400" y="8384"/>
                      <a:pt x="934423" y="0"/>
                      <a:pt x="912446" y="0"/>
                    </a:cubicBezTo>
                    <a:close/>
                    <a:moveTo>
                      <a:pt x="2294918" y="0"/>
                    </a:moveTo>
                    <a:cubicBezTo>
                      <a:pt x="2272941" y="0"/>
                      <a:pt x="2250964" y="8384"/>
                      <a:pt x="2234196" y="25152"/>
                    </a:cubicBezTo>
                    <a:lnTo>
                      <a:pt x="2234197" y="25153"/>
                    </a:lnTo>
                    <a:cubicBezTo>
                      <a:pt x="2200661" y="58689"/>
                      <a:pt x="2200661" y="113061"/>
                      <a:pt x="2234197" y="146597"/>
                    </a:cubicBezTo>
                    <a:lnTo>
                      <a:pt x="3005793" y="918192"/>
                    </a:lnTo>
                    <a:lnTo>
                      <a:pt x="2234197" y="1689788"/>
                    </a:lnTo>
                    <a:cubicBezTo>
                      <a:pt x="2200661" y="1723324"/>
                      <a:pt x="2200661" y="1777696"/>
                      <a:pt x="2234197" y="1811232"/>
                    </a:cubicBezTo>
                    <a:cubicBezTo>
                      <a:pt x="2267733" y="1844768"/>
                      <a:pt x="2322105" y="1844768"/>
                      <a:pt x="2355641" y="1811232"/>
                    </a:cubicBezTo>
                    <a:lnTo>
                      <a:pt x="3182212" y="984659"/>
                    </a:lnTo>
                    <a:cubicBezTo>
                      <a:pt x="3198980" y="967891"/>
                      <a:pt x="3207364" y="945914"/>
                      <a:pt x="3207364" y="923937"/>
                    </a:cubicBezTo>
                    <a:lnTo>
                      <a:pt x="3206246" y="918192"/>
                    </a:lnTo>
                    <a:lnTo>
                      <a:pt x="3207364" y="912447"/>
                    </a:lnTo>
                    <a:cubicBezTo>
                      <a:pt x="3207364" y="890470"/>
                      <a:pt x="3198980" y="868492"/>
                      <a:pt x="3182212" y="851724"/>
                    </a:cubicBezTo>
                    <a:lnTo>
                      <a:pt x="2355640" y="25152"/>
                    </a:lnTo>
                    <a:cubicBezTo>
                      <a:pt x="2338872" y="8384"/>
                      <a:pt x="2316895" y="0"/>
                      <a:pt x="2294918" y="0"/>
                    </a:cubicBezTo>
                    <a:close/>
                  </a:path>
                </a:pathLst>
              </a:cu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48" name="Function"/>
          <p:cNvGrpSpPr/>
          <p:nvPr/>
        </p:nvGrpSpPr>
        <p:grpSpPr>
          <a:xfrm>
            <a:off x="7994073" y="4120213"/>
            <a:ext cx="726264" cy="2398569"/>
            <a:chOff x="7837174" y="4646440"/>
            <a:chExt cx="712088" cy="2351752"/>
          </a:xfrm>
        </p:grpSpPr>
        <p:sp>
          <p:nvSpPr>
            <p:cNvPr id="471" name="Rectangle: Rounded Corners 470"/>
            <p:cNvSpPr/>
            <p:nvPr/>
          </p:nvSpPr>
          <p:spPr>
            <a:xfrm>
              <a:off x="7837174" y="4647045"/>
              <a:ext cx="709974" cy="2351147"/>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472" name="TextBox 471"/>
            <p:cNvSpPr txBox="1"/>
            <p:nvPr/>
          </p:nvSpPr>
          <p:spPr>
            <a:xfrm rot="5400000">
              <a:off x="7701992" y="5264575"/>
              <a:ext cx="984565" cy="531812"/>
            </a:xfrm>
            <a:prstGeom prst="rect">
              <a:avLst/>
            </a:prstGeom>
            <a:noFill/>
          </p:spPr>
          <p:txBody>
            <a:bodyPr wrap="none" rtlCol="0">
              <a:spAutoFit/>
            </a:bodyPr>
            <a:lstStyle/>
            <a:p>
              <a:pPr defTabSz="932597"/>
              <a:r>
                <a:rPr lang="en-US" sz="1428" kern="0" dirty="0">
                  <a:solidFill>
                    <a:sysClr val="windowText" lastClr="000000"/>
                  </a:solidFill>
                </a:rPr>
                <a:t>Function</a:t>
              </a:r>
              <a:br>
                <a:rPr lang="en-US" sz="1428" kern="0" dirty="0">
                  <a:solidFill>
                    <a:sysClr val="windowText" lastClr="000000"/>
                  </a:solidFill>
                </a:rPr>
              </a:br>
              <a:r>
                <a:rPr lang="en-US" sz="1428" b="1" kern="0" dirty="0" err="1">
                  <a:solidFill>
                    <a:sysClr val="windowText" lastClr="000000"/>
                  </a:solidFill>
                </a:rPr>
                <a:t>TempAlert</a:t>
              </a:r>
              <a:endParaRPr lang="en-US" sz="1428" kern="0" dirty="0">
                <a:solidFill>
                  <a:sysClr val="windowText" lastClr="000000"/>
                </a:solidFill>
              </a:endParaRPr>
            </a:p>
          </p:txBody>
        </p:sp>
        <p:sp>
          <p:nvSpPr>
            <p:cNvPr id="473" name="Freeform: Shape 472"/>
            <p:cNvSpPr/>
            <p:nvPr/>
          </p:nvSpPr>
          <p:spPr>
            <a:xfrm>
              <a:off x="7839288" y="4646440"/>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474" name="Group 473"/>
            <p:cNvGrpSpPr>
              <a:grpSpLocks noChangeAspect="1"/>
            </p:cNvGrpSpPr>
            <p:nvPr/>
          </p:nvGrpSpPr>
          <p:grpSpPr>
            <a:xfrm rot="16200000">
              <a:off x="8071313" y="4718419"/>
              <a:ext cx="245924" cy="284571"/>
              <a:chOff x="6767810" y="11222502"/>
              <a:chExt cx="331891" cy="384048"/>
            </a:xfrm>
          </p:grpSpPr>
          <p:sp>
            <p:nvSpPr>
              <p:cNvPr id="475" name="Freeform: Shape 474"/>
              <p:cNvSpPr/>
              <p:nvPr/>
            </p:nvSpPr>
            <p:spPr>
              <a:xfrm rot="5400000">
                <a:off x="6841944" y="11251745"/>
                <a:ext cx="183623" cy="331891"/>
              </a:xfrm>
              <a:custGeom>
                <a:avLst/>
                <a:gdLst>
                  <a:gd name="connsiteX0" fmla="*/ 471487 w 1533525"/>
                  <a:gd name="connsiteY0" fmla="*/ 0 h 2771775"/>
                  <a:gd name="connsiteX1" fmla="*/ 1419225 w 1533525"/>
                  <a:gd name="connsiteY1" fmla="*/ 0 h 2771775"/>
                  <a:gd name="connsiteX2" fmla="*/ 871537 w 1533525"/>
                  <a:gd name="connsiteY2" fmla="*/ 842963 h 2771775"/>
                  <a:gd name="connsiteX3" fmla="*/ 1533525 w 1533525"/>
                  <a:gd name="connsiteY3" fmla="*/ 842963 h 2771775"/>
                  <a:gd name="connsiteX4" fmla="*/ 171450 w 1533525"/>
                  <a:gd name="connsiteY4" fmla="*/ 2771775 h 2771775"/>
                  <a:gd name="connsiteX5" fmla="*/ 652462 w 1533525"/>
                  <a:gd name="connsiteY5" fmla="*/ 1338263 h 2771775"/>
                  <a:gd name="connsiteX6" fmla="*/ 0 w 1533525"/>
                  <a:gd name="connsiteY6" fmla="*/ 1338263 h 2771775"/>
                  <a:gd name="connsiteX7" fmla="*/ 471487 w 1533525"/>
                  <a:gd name="connsiteY7" fmla="*/ 0 h 27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25" h="2771775">
                    <a:moveTo>
                      <a:pt x="471487" y="0"/>
                    </a:moveTo>
                    <a:lnTo>
                      <a:pt x="1419225" y="0"/>
                    </a:lnTo>
                    <a:lnTo>
                      <a:pt x="871537" y="842963"/>
                    </a:lnTo>
                    <a:lnTo>
                      <a:pt x="1533525" y="842963"/>
                    </a:lnTo>
                    <a:lnTo>
                      <a:pt x="171450" y="2771775"/>
                    </a:lnTo>
                    <a:lnTo>
                      <a:pt x="652462" y="1338263"/>
                    </a:lnTo>
                    <a:lnTo>
                      <a:pt x="0" y="1338263"/>
                    </a:lnTo>
                    <a:lnTo>
                      <a:pt x="471487" y="0"/>
                    </a:lnTo>
                    <a:close/>
                  </a:path>
                </a:pathLst>
              </a:custGeom>
              <a:solidFill>
                <a:srgbClr val="FBD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6" name="Freeform: Shape 475"/>
              <p:cNvSpPr/>
              <p:nvPr/>
            </p:nvSpPr>
            <p:spPr>
              <a:xfrm rot="5400000">
                <a:off x="6857963" y="11267764"/>
                <a:ext cx="157072" cy="323363"/>
              </a:xfrm>
              <a:custGeom>
                <a:avLst/>
                <a:gdLst>
                  <a:gd name="connsiteX0" fmla="*/ 734102 w 1311781"/>
                  <a:gd name="connsiteY0" fmla="*/ 0 h 2700555"/>
                  <a:gd name="connsiteX1" fmla="*/ 1197481 w 1311781"/>
                  <a:gd name="connsiteY1" fmla="*/ 0 h 2700555"/>
                  <a:gd name="connsiteX2" fmla="*/ 649793 w 1311781"/>
                  <a:gd name="connsiteY2" fmla="*/ 842963 h 2700555"/>
                  <a:gd name="connsiteX3" fmla="*/ 1311781 w 1311781"/>
                  <a:gd name="connsiteY3" fmla="*/ 842963 h 2700555"/>
                  <a:gd name="connsiteX4" fmla="*/ 0 w 1311781"/>
                  <a:gd name="connsiteY4" fmla="*/ 2700555 h 2700555"/>
                  <a:gd name="connsiteX5" fmla="*/ 895859 w 1311781"/>
                  <a:gd name="connsiteY5" fmla="*/ 1058862 h 2700555"/>
                  <a:gd name="connsiteX6" fmla="*/ 271971 w 1311781"/>
                  <a:gd name="connsiteY6" fmla="*/ 1058862 h 270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781" h="2700555">
                    <a:moveTo>
                      <a:pt x="734102" y="0"/>
                    </a:moveTo>
                    <a:lnTo>
                      <a:pt x="1197481" y="0"/>
                    </a:lnTo>
                    <a:lnTo>
                      <a:pt x="649793" y="842963"/>
                    </a:lnTo>
                    <a:lnTo>
                      <a:pt x="1311781" y="842963"/>
                    </a:lnTo>
                    <a:lnTo>
                      <a:pt x="0" y="2700555"/>
                    </a:lnTo>
                    <a:lnTo>
                      <a:pt x="895859" y="1058862"/>
                    </a:lnTo>
                    <a:lnTo>
                      <a:pt x="271971" y="1058862"/>
                    </a:lnTo>
                    <a:close/>
                  </a:path>
                </a:pathLst>
              </a:custGeom>
              <a:solidFill>
                <a:srgbClr val="FCC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7" name="Freeform: Shape 476"/>
              <p:cNvSpPr/>
              <p:nvPr/>
            </p:nvSpPr>
            <p:spPr>
              <a:xfrm rot="5400000">
                <a:off x="6870826" y="11230824"/>
                <a:ext cx="130780" cy="323931"/>
              </a:xfrm>
              <a:custGeom>
                <a:avLst/>
                <a:gdLst>
                  <a:gd name="connsiteX0" fmla="*/ 471487 w 1092203"/>
                  <a:gd name="connsiteY0" fmla="*/ 0 h 2705295"/>
                  <a:gd name="connsiteX1" fmla="*/ 930446 w 1092203"/>
                  <a:gd name="connsiteY1" fmla="*/ 0 h 2705295"/>
                  <a:gd name="connsiteX2" fmla="*/ 468315 w 1092203"/>
                  <a:gd name="connsiteY2" fmla="*/ 1058862 h 2705295"/>
                  <a:gd name="connsiteX3" fmla="*/ 1092203 w 1092203"/>
                  <a:gd name="connsiteY3" fmla="*/ 1058862 h 2705295"/>
                  <a:gd name="connsiteX4" fmla="*/ 193758 w 1092203"/>
                  <a:gd name="connsiteY4" fmla="*/ 2705295 h 2705295"/>
                  <a:gd name="connsiteX5" fmla="*/ 652462 w 1092203"/>
                  <a:gd name="connsiteY5" fmla="*/ 1338263 h 2705295"/>
                  <a:gd name="connsiteX6" fmla="*/ 0 w 1092203"/>
                  <a:gd name="connsiteY6" fmla="*/ 1338263 h 270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3" h="2705295">
                    <a:moveTo>
                      <a:pt x="471487" y="0"/>
                    </a:moveTo>
                    <a:lnTo>
                      <a:pt x="930446" y="0"/>
                    </a:lnTo>
                    <a:lnTo>
                      <a:pt x="468315" y="1058862"/>
                    </a:lnTo>
                    <a:lnTo>
                      <a:pt x="1092203" y="1058862"/>
                    </a:lnTo>
                    <a:lnTo>
                      <a:pt x="193758" y="2705295"/>
                    </a:lnTo>
                    <a:lnTo>
                      <a:pt x="652462" y="1338263"/>
                    </a:lnTo>
                    <a:lnTo>
                      <a:pt x="0" y="1338263"/>
                    </a:lnTo>
                    <a:close/>
                  </a:path>
                </a:pathLst>
              </a:cu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8" name="Freeform: Shape 477"/>
              <p:cNvSpPr/>
              <p:nvPr/>
            </p:nvSpPr>
            <p:spPr>
              <a:xfrm rot="5400000" flipH="1">
                <a:off x="6752592" y="11304582"/>
                <a:ext cx="384048" cy="219888"/>
              </a:xfrm>
              <a:custGeom>
                <a:avLst/>
                <a:gdLst>
                  <a:gd name="connsiteX0" fmla="*/ 912446 w 3207364"/>
                  <a:gd name="connsiteY0" fmla="*/ 0 h 1836384"/>
                  <a:gd name="connsiteX1" fmla="*/ 851724 w 3207364"/>
                  <a:gd name="connsiteY1" fmla="*/ 25152 h 1836384"/>
                  <a:gd name="connsiteX2" fmla="*/ 25152 w 3207364"/>
                  <a:gd name="connsiteY2" fmla="*/ 851724 h 1836384"/>
                  <a:gd name="connsiteX3" fmla="*/ 0 w 3207364"/>
                  <a:gd name="connsiteY3" fmla="*/ 912447 h 1836384"/>
                  <a:gd name="connsiteX4" fmla="*/ 1118 w 3207364"/>
                  <a:gd name="connsiteY4" fmla="*/ 918192 h 1836384"/>
                  <a:gd name="connsiteX5" fmla="*/ 0 w 3207364"/>
                  <a:gd name="connsiteY5" fmla="*/ 923937 h 1836384"/>
                  <a:gd name="connsiteX6" fmla="*/ 25152 w 3207364"/>
                  <a:gd name="connsiteY6" fmla="*/ 984659 h 1836384"/>
                  <a:gd name="connsiteX7" fmla="*/ 851723 w 3207364"/>
                  <a:gd name="connsiteY7" fmla="*/ 1811232 h 1836384"/>
                  <a:gd name="connsiteX8" fmla="*/ 973167 w 3207364"/>
                  <a:gd name="connsiteY8" fmla="*/ 1811232 h 1836384"/>
                  <a:gd name="connsiteX9" fmla="*/ 973167 w 3207364"/>
                  <a:gd name="connsiteY9" fmla="*/ 1689788 h 1836384"/>
                  <a:gd name="connsiteX10" fmla="*/ 201571 w 3207364"/>
                  <a:gd name="connsiteY10" fmla="*/ 918192 h 1836384"/>
                  <a:gd name="connsiteX11" fmla="*/ 973167 w 3207364"/>
                  <a:gd name="connsiteY11" fmla="*/ 146597 h 1836384"/>
                  <a:gd name="connsiteX12" fmla="*/ 973167 w 3207364"/>
                  <a:gd name="connsiteY12" fmla="*/ 25153 h 1836384"/>
                  <a:gd name="connsiteX13" fmla="*/ 973168 w 3207364"/>
                  <a:gd name="connsiteY13" fmla="*/ 25152 h 1836384"/>
                  <a:gd name="connsiteX14" fmla="*/ 912446 w 3207364"/>
                  <a:gd name="connsiteY14" fmla="*/ 0 h 1836384"/>
                  <a:gd name="connsiteX15" fmla="*/ 2294918 w 3207364"/>
                  <a:gd name="connsiteY15" fmla="*/ 0 h 1836384"/>
                  <a:gd name="connsiteX16" fmla="*/ 2234196 w 3207364"/>
                  <a:gd name="connsiteY16" fmla="*/ 25152 h 1836384"/>
                  <a:gd name="connsiteX17" fmla="*/ 2234197 w 3207364"/>
                  <a:gd name="connsiteY17" fmla="*/ 25153 h 1836384"/>
                  <a:gd name="connsiteX18" fmla="*/ 2234197 w 3207364"/>
                  <a:gd name="connsiteY18" fmla="*/ 146597 h 1836384"/>
                  <a:gd name="connsiteX19" fmla="*/ 3005793 w 3207364"/>
                  <a:gd name="connsiteY19" fmla="*/ 918192 h 1836384"/>
                  <a:gd name="connsiteX20" fmla="*/ 2234197 w 3207364"/>
                  <a:gd name="connsiteY20" fmla="*/ 1689788 h 1836384"/>
                  <a:gd name="connsiteX21" fmla="*/ 2234197 w 3207364"/>
                  <a:gd name="connsiteY21" fmla="*/ 1811232 h 1836384"/>
                  <a:gd name="connsiteX22" fmla="*/ 2355641 w 3207364"/>
                  <a:gd name="connsiteY22" fmla="*/ 1811232 h 1836384"/>
                  <a:gd name="connsiteX23" fmla="*/ 3182212 w 3207364"/>
                  <a:gd name="connsiteY23" fmla="*/ 984659 h 1836384"/>
                  <a:gd name="connsiteX24" fmla="*/ 3207364 w 3207364"/>
                  <a:gd name="connsiteY24" fmla="*/ 923937 h 1836384"/>
                  <a:gd name="connsiteX25" fmla="*/ 3206246 w 3207364"/>
                  <a:gd name="connsiteY25" fmla="*/ 918192 h 1836384"/>
                  <a:gd name="connsiteX26" fmla="*/ 3207364 w 3207364"/>
                  <a:gd name="connsiteY26" fmla="*/ 912447 h 1836384"/>
                  <a:gd name="connsiteX27" fmla="*/ 3182212 w 3207364"/>
                  <a:gd name="connsiteY27" fmla="*/ 851724 h 1836384"/>
                  <a:gd name="connsiteX28" fmla="*/ 2355640 w 3207364"/>
                  <a:gd name="connsiteY28" fmla="*/ 25152 h 1836384"/>
                  <a:gd name="connsiteX29" fmla="*/ 2294918 w 3207364"/>
                  <a:gd name="connsiteY29" fmla="*/ 0 h 183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7364" h="1836384">
                    <a:moveTo>
                      <a:pt x="912446" y="0"/>
                    </a:moveTo>
                    <a:cubicBezTo>
                      <a:pt x="890469" y="0"/>
                      <a:pt x="868492" y="8384"/>
                      <a:pt x="851724" y="25152"/>
                    </a:cubicBezTo>
                    <a:lnTo>
                      <a:pt x="25152" y="851724"/>
                    </a:lnTo>
                    <a:cubicBezTo>
                      <a:pt x="8384" y="868492"/>
                      <a:pt x="0" y="890470"/>
                      <a:pt x="0" y="912447"/>
                    </a:cubicBezTo>
                    <a:lnTo>
                      <a:pt x="1118" y="918192"/>
                    </a:lnTo>
                    <a:lnTo>
                      <a:pt x="0" y="923937"/>
                    </a:lnTo>
                    <a:cubicBezTo>
                      <a:pt x="0" y="945914"/>
                      <a:pt x="8384" y="967891"/>
                      <a:pt x="25152" y="984659"/>
                    </a:cubicBezTo>
                    <a:lnTo>
                      <a:pt x="851723" y="1811232"/>
                    </a:lnTo>
                    <a:cubicBezTo>
                      <a:pt x="885259" y="1844768"/>
                      <a:pt x="939631" y="1844768"/>
                      <a:pt x="973167" y="1811232"/>
                    </a:cubicBezTo>
                    <a:cubicBezTo>
                      <a:pt x="1006703" y="1777696"/>
                      <a:pt x="1006703" y="1723324"/>
                      <a:pt x="973167" y="1689788"/>
                    </a:cubicBezTo>
                    <a:lnTo>
                      <a:pt x="201571" y="918192"/>
                    </a:lnTo>
                    <a:lnTo>
                      <a:pt x="973167" y="146597"/>
                    </a:lnTo>
                    <a:cubicBezTo>
                      <a:pt x="1006703" y="113061"/>
                      <a:pt x="1006703" y="58689"/>
                      <a:pt x="973167" y="25153"/>
                    </a:cubicBezTo>
                    <a:lnTo>
                      <a:pt x="973168" y="25152"/>
                    </a:lnTo>
                    <a:cubicBezTo>
                      <a:pt x="956400" y="8384"/>
                      <a:pt x="934423" y="0"/>
                      <a:pt x="912446" y="0"/>
                    </a:cubicBezTo>
                    <a:close/>
                    <a:moveTo>
                      <a:pt x="2294918" y="0"/>
                    </a:moveTo>
                    <a:cubicBezTo>
                      <a:pt x="2272941" y="0"/>
                      <a:pt x="2250964" y="8384"/>
                      <a:pt x="2234196" y="25152"/>
                    </a:cubicBezTo>
                    <a:lnTo>
                      <a:pt x="2234197" y="25153"/>
                    </a:lnTo>
                    <a:cubicBezTo>
                      <a:pt x="2200661" y="58689"/>
                      <a:pt x="2200661" y="113061"/>
                      <a:pt x="2234197" y="146597"/>
                    </a:cubicBezTo>
                    <a:lnTo>
                      <a:pt x="3005793" y="918192"/>
                    </a:lnTo>
                    <a:lnTo>
                      <a:pt x="2234197" y="1689788"/>
                    </a:lnTo>
                    <a:cubicBezTo>
                      <a:pt x="2200661" y="1723324"/>
                      <a:pt x="2200661" y="1777696"/>
                      <a:pt x="2234197" y="1811232"/>
                    </a:cubicBezTo>
                    <a:cubicBezTo>
                      <a:pt x="2267733" y="1844768"/>
                      <a:pt x="2322105" y="1844768"/>
                      <a:pt x="2355641" y="1811232"/>
                    </a:cubicBezTo>
                    <a:lnTo>
                      <a:pt x="3182212" y="984659"/>
                    </a:lnTo>
                    <a:cubicBezTo>
                      <a:pt x="3198980" y="967891"/>
                      <a:pt x="3207364" y="945914"/>
                      <a:pt x="3207364" y="923937"/>
                    </a:cubicBezTo>
                    <a:lnTo>
                      <a:pt x="3206246" y="918192"/>
                    </a:lnTo>
                    <a:lnTo>
                      <a:pt x="3207364" y="912447"/>
                    </a:lnTo>
                    <a:cubicBezTo>
                      <a:pt x="3207364" y="890470"/>
                      <a:pt x="3198980" y="868492"/>
                      <a:pt x="3182212" y="851724"/>
                    </a:cubicBezTo>
                    <a:lnTo>
                      <a:pt x="2355640" y="25152"/>
                    </a:lnTo>
                    <a:cubicBezTo>
                      <a:pt x="2338872" y="8384"/>
                      <a:pt x="2316895" y="0"/>
                      <a:pt x="2294918" y="0"/>
                    </a:cubicBezTo>
                    <a:close/>
                  </a:path>
                </a:pathLst>
              </a:cu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45" name="Web App"/>
          <p:cNvGrpSpPr/>
          <p:nvPr/>
        </p:nvGrpSpPr>
        <p:grpSpPr>
          <a:xfrm>
            <a:off x="7907366" y="853001"/>
            <a:ext cx="726264" cy="2366915"/>
            <a:chOff x="7752159" y="1443000"/>
            <a:chExt cx="712088" cy="2320716"/>
          </a:xfrm>
        </p:grpSpPr>
        <p:sp>
          <p:nvSpPr>
            <p:cNvPr id="382" name="Rectangle: Rounded Corners 381"/>
            <p:cNvSpPr/>
            <p:nvPr/>
          </p:nvSpPr>
          <p:spPr>
            <a:xfrm>
              <a:off x="7752159" y="1448193"/>
              <a:ext cx="709974" cy="2315523"/>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383" name="TextBox 382"/>
            <p:cNvSpPr txBox="1"/>
            <p:nvPr/>
          </p:nvSpPr>
          <p:spPr>
            <a:xfrm rot="5400000">
              <a:off x="7520286" y="2166117"/>
              <a:ext cx="1173719" cy="531812"/>
            </a:xfrm>
            <a:prstGeom prst="rect">
              <a:avLst/>
            </a:prstGeom>
            <a:noFill/>
          </p:spPr>
          <p:txBody>
            <a:bodyPr wrap="none" rtlCol="0">
              <a:spAutoFit/>
            </a:bodyPr>
            <a:lstStyle/>
            <a:p>
              <a:pPr defTabSz="932597"/>
              <a:r>
                <a:rPr lang="en-US" sz="1428" kern="0" dirty="0">
                  <a:solidFill>
                    <a:sysClr val="windowText" lastClr="000000"/>
                  </a:solidFill>
                </a:rPr>
                <a:t>Web App</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web</a:t>
              </a:r>
              <a:endParaRPr lang="en-US" sz="1428" kern="0" dirty="0">
                <a:solidFill>
                  <a:sysClr val="windowText" lastClr="000000"/>
                </a:solidFill>
              </a:endParaRPr>
            </a:p>
          </p:txBody>
        </p:sp>
        <p:sp>
          <p:nvSpPr>
            <p:cNvPr id="462" name="Freeform: Shape 461"/>
            <p:cNvSpPr/>
            <p:nvPr/>
          </p:nvSpPr>
          <p:spPr>
            <a:xfrm>
              <a:off x="7754273" y="1443000"/>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52" name="Freeform: Shape 451"/>
            <p:cNvSpPr>
              <a:spLocks noChangeAspect="1"/>
            </p:cNvSpPr>
            <p:nvPr/>
          </p:nvSpPr>
          <p:spPr>
            <a:xfrm>
              <a:off x="7964860" y="1514498"/>
              <a:ext cx="284571" cy="284571"/>
            </a:xfrm>
            <a:custGeom>
              <a:avLst/>
              <a:gdLst>
                <a:gd name="connsiteX0" fmla="*/ 237601 w 339816"/>
                <a:gd name="connsiteY0" fmla="*/ 193716 h 339816"/>
                <a:gd name="connsiteX1" fmla="*/ 236380 w 339816"/>
                <a:gd name="connsiteY1" fmla="*/ 194913 h 339816"/>
                <a:gd name="connsiteX2" fmla="*/ 236314 w 339816"/>
                <a:gd name="connsiteY2" fmla="*/ 194817 h 339816"/>
                <a:gd name="connsiteX3" fmla="*/ 199244 w 339816"/>
                <a:gd name="connsiteY3" fmla="*/ 233608 h 339816"/>
                <a:gd name="connsiteX4" fmla="*/ 190038 w 339816"/>
                <a:gd name="connsiteY4" fmla="*/ 244223 h 339816"/>
                <a:gd name="connsiteX5" fmla="*/ 194906 w 339816"/>
                <a:gd name="connsiteY5" fmla="*/ 262716 h 339816"/>
                <a:gd name="connsiteX6" fmla="*/ 183146 w 339816"/>
                <a:gd name="connsiteY6" fmla="*/ 283708 h 339816"/>
                <a:gd name="connsiteX7" fmla="*/ 159625 w 339816"/>
                <a:gd name="connsiteY7" fmla="*/ 290189 h 339816"/>
                <a:gd name="connsiteX8" fmla="*/ 153485 w 339816"/>
                <a:gd name="connsiteY8" fmla="*/ 286649 h 339816"/>
                <a:gd name="connsiteX9" fmla="*/ 138252 w 339816"/>
                <a:gd name="connsiteY9" fmla="*/ 305823 h 339816"/>
                <a:gd name="connsiteX10" fmla="*/ 171466 w 339816"/>
                <a:gd name="connsiteY10" fmla="*/ 312529 h 339816"/>
                <a:gd name="connsiteX11" fmla="*/ 226981 w 339816"/>
                <a:gd name="connsiteY11" fmla="*/ 301321 h 339816"/>
                <a:gd name="connsiteX12" fmla="*/ 262353 w 339816"/>
                <a:gd name="connsiteY12" fmla="*/ 277473 h 339816"/>
                <a:gd name="connsiteX13" fmla="*/ 262173 w 339816"/>
                <a:gd name="connsiteY13" fmla="*/ 271571 h 339816"/>
                <a:gd name="connsiteX14" fmla="*/ 253800 w 339816"/>
                <a:gd name="connsiteY14" fmla="*/ 231233 h 339816"/>
                <a:gd name="connsiteX15" fmla="*/ 237924 w 339816"/>
                <a:gd name="connsiteY15" fmla="*/ 194226 h 339816"/>
                <a:gd name="connsiteX16" fmla="*/ 305830 w 339816"/>
                <a:gd name="connsiteY16" fmla="*/ 129009 h 339816"/>
                <a:gd name="connsiteX17" fmla="*/ 267297 w 339816"/>
                <a:gd name="connsiteY17" fmla="*/ 164426 h 339816"/>
                <a:gd name="connsiteX18" fmla="*/ 267371 w 339816"/>
                <a:gd name="connsiteY18" fmla="*/ 164538 h 339816"/>
                <a:gd name="connsiteX19" fmla="*/ 265732 w 339816"/>
                <a:gd name="connsiteY19" fmla="*/ 166144 h 339816"/>
                <a:gd name="connsiteX20" fmla="*/ 266497 w 339816"/>
                <a:gd name="connsiteY20" fmla="*/ 167350 h 339816"/>
                <a:gd name="connsiteX21" fmla="*/ 266261 w 339816"/>
                <a:gd name="connsiteY21" fmla="*/ 167582 h 339816"/>
                <a:gd name="connsiteX22" fmla="*/ 277960 w 339816"/>
                <a:gd name="connsiteY22" fmla="*/ 195518 h 339816"/>
                <a:gd name="connsiteX23" fmla="*/ 285330 w 339816"/>
                <a:gd name="connsiteY23" fmla="*/ 234620 h 339816"/>
                <a:gd name="connsiteX24" fmla="*/ 284605 w 339816"/>
                <a:gd name="connsiteY24" fmla="*/ 252528 h 339816"/>
                <a:gd name="connsiteX25" fmla="*/ 302879 w 339816"/>
                <a:gd name="connsiteY25" fmla="*/ 225423 h 339816"/>
                <a:gd name="connsiteX26" fmla="*/ 314087 w 339816"/>
                <a:gd name="connsiteY26" fmla="*/ 169908 h 339816"/>
                <a:gd name="connsiteX27" fmla="*/ 146566 w 339816"/>
                <a:gd name="connsiteY27" fmla="*/ 125145 h 339816"/>
                <a:gd name="connsiteX28" fmla="*/ 136852 w 339816"/>
                <a:gd name="connsiteY28" fmla="*/ 135707 h 339816"/>
                <a:gd name="connsiteX29" fmla="*/ 110729 w 339816"/>
                <a:gd name="connsiteY29" fmla="*/ 178044 h 339816"/>
                <a:gd name="connsiteX30" fmla="*/ 115105 w 339816"/>
                <a:gd name="connsiteY30" fmla="*/ 195286 h 339816"/>
                <a:gd name="connsiteX31" fmla="*/ 104010 w 339816"/>
                <a:gd name="connsiteY31" fmla="*/ 215032 h 339816"/>
                <a:gd name="connsiteX32" fmla="*/ 94330 w 339816"/>
                <a:gd name="connsiteY32" fmla="*/ 217564 h 339816"/>
                <a:gd name="connsiteX33" fmla="*/ 87957 w 339816"/>
                <a:gd name="connsiteY33" fmla="*/ 237523 h 339816"/>
                <a:gd name="connsiteX34" fmla="*/ 84997 w 339816"/>
                <a:gd name="connsiteY34" fmla="*/ 272639 h 339816"/>
                <a:gd name="connsiteX35" fmla="*/ 85824 w 339816"/>
                <a:gd name="connsiteY35" fmla="*/ 281009 h 339816"/>
                <a:gd name="connsiteX36" fmla="*/ 115952 w 339816"/>
                <a:gd name="connsiteY36" fmla="*/ 301321 h 339816"/>
                <a:gd name="connsiteX37" fmla="*/ 124158 w 339816"/>
                <a:gd name="connsiteY37" fmla="*/ 302978 h 339816"/>
                <a:gd name="connsiteX38" fmla="*/ 133061 w 339816"/>
                <a:gd name="connsiteY38" fmla="*/ 289942 h 339816"/>
                <a:gd name="connsiteX39" fmla="*/ 140655 w 339816"/>
                <a:gd name="connsiteY39" fmla="*/ 279252 h 339816"/>
                <a:gd name="connsiteX40" fmla="*/ 138610 w 339816"/>
                <a:gd name="connsiteY40" fmla="*/ 278073 h 339816"/>
                <a:gd name="connsiteX41" fmla="*/ 144734 w 339816"/>
                <a:gd name="connsiteY41" fmla="*/ 232987 h 339816"/>
                <a:gd name="connsiteX42" fmla="*/ 167976 w 339816"/>
                <a:gd name="connsiteY42" fmla="*/ 227000 h 339816"/>
                <a:gd name="connsiteX43" fmla="*/ 176675 w 339816"/>
                <a:gd name="connsiteY43" fmla="*/ 232112 h 339816"/>
                <a:gd name="connsiteX44" fmla="*/ 222930 w 339816"/>
                <a:gd name="connsiteY44" fmla="*/ 175332 h 339816"/>
                <a:gd name="connsiteX45" fmla="*/ 222856 w 339816"/>
                <a:gd name="connsiteY45" fmla="*/ 175225 h 339816"/>
                <a:gd name="connsiteX46" fmla="*/ 223715 w 339816"/>
                <a:gd name="connsiteY46" fmla="*/ 174368 h 339816"/>
                <a:gd name="connsiteX47" fmla="*/ 224620 w 339816"/>
                <a:gd name="connsiteY47" fmla="*/ 173257 h 339816"/>
                <a:gd name="connsiteX48" fmla="*/ 224486 w 339816"/>
                <a:gd name="connsiteY48" fmla="*/ 173044 h 339816"/>
                <a:gd name="connsiteX49" fmla="*/ 224438 w 339816"/>
                <a:gd name="connsiteY49" fmla="*/ 173092 h 339816"/>
                <a:gd name="connsiteX50" fmla="*/ 193533 w 339816"/>
                <a:gd name="connsiteY50" fmla="*/ 134457 h 339816"/>
                <a:gd name="connsiteX51" fmla="*/ 185777 w 339816"/>
                <a:gd name="connsiteY51" fmla="*/ 127711 h 339816"/>
                <a:gd name="connsiteX52" fmla="*/ 161750 w 339816"/>
                <a:gd name="connsiteY52" fmla="*/ 133966 h 339816"/>
                <a:gd name="connsiteX53" fmla="*/ 65196 w 339816"/>
                <a:gd name="connsiteY53" fmla="*/ 77102 h 339816"/>
                <a:gd name="connsiteX54" fmla="*/ 40053 w 339816"/>
                <a:gd name="connsiteY54" fmla="*/ 114394 h 339816"/>
                <a:gd name="connsiteX55" fmla="*/ 28845 w 339816"/>
                <a:gd name="connsiteY55" fmla="*/ 169908 h 339816"/>
                <a:gd name="connsiteX56" fmla="*/ 40053 w 339816"/>
                <a:gd name="connsiteY56" fmla="*/ 225423 h 339816"/>
                <a:gd name="connsiteX57" fmla="*/ 64576 w 339816"/>
                <a:gd name="connsiteY57" fmla="*/ 261795 h 339816"/>
                <a:gd name="connsiteX58" fmla="*/ 65453 w 339816"/>
                <a:gd name="connsiteY58" fmla="*/ 243847 h 339816"/>
                <a:gd name="connsiteX59" fmla="*/ 70949 w 339816"/>
                <a:gd name="connsiteY59" fmla="*/ 213812 h 339816"/>
                <a:gd name="connsiteX60" fmla="*/ 63512 w 339816"/>
                <a:gd name="connsiteY60" fmla="*/ 209411 h 339816"/>
                <a:gd name="connsiteX61" fmla="*/ 69059 w 339816"/>
                <a:gd name="connsiteY61" fmla="*/ 168372 h 339816"/>
                <a:gd name="connsiteX62" fmla="*/ 89130 w 339816"/>
                <a:gd name="connsiteY62" fmla="*/ 162752 h 339816"/>
                <a:gd name="connsiteX63" fmla="*/ 116677 w 339816"/>
                <a:gd name="connsiteY63" fmla="*/ 119451 h 339816"/>
                <a:gd name="connsiteX64" fmla="*/ 129236 w 339816"/>
                <a:gd name="connsiteY64" fmla="*/ 105004 h 339816"/>
                <a:gd name="connsiteX65" fmla="*/ 124700 w 339816"/>
                <a:gd name="connsiteY65" fmla="*/ 88066 h 339816"/>
                <a:gd name="connsiteX66" fmla="*/ 94808 w 339816"/>
                <a:gd name="connsiteY66" fmla="*/ 78449 h 339816"/>
                <a:gd name="connsiteX67" fmla="*/ 251843 w 339816"/>
                <a:gd name="connsiteY67" fmla="*/ 63270 h 339816"/>
                <a:gd name="connsiteX68" fmla="*/ 219105 w 339816"/>
                <a:gd name="connsiteY68" fmla="*/ 70771 h 339816"/>
                <a:gd name="connsiteX69" fmla="*/ 207145 w 339816"/>
                <a:gd name="connsiteY69" fmla="*/ 76881 h 339816"/>
                <a:gd name="connsiteX70" fmla="*/ 212164 w 339816"/>
                <a:gd name="connsiteY70" fmla="*/ 95624 h 339816"/>
                <a:gd name="connsiteX71" fmla="*/ 210236 w 339816"/>
                <a:gd name="connsiteY71" fmla="*/ 98935 h 339816"/>
                <a:gd name="connsiteX72" fmla="*/ 216571 w 339816"/>
                <a:gd name="connsiteY72" fmla="*/ 104220 h 339816"/>
                <a:gd name="connsiteX73" fmla="*/ 251842 w 339816"/>
                <a:gd name="connsiteY73" fmla="*/ 144311 h 339816"/>
                <a:gd name="connsiteX74" fmla="*/ 251866 w 339816"/>
                <a:gd name="connsiteY74" fmla="*/ 144288 h 339816"/>
                <a:gd name="connsiteX75" fmla="*/ 251979 w 339816"/>
                <a:gd name="connsiteY75" fmla="*/ 144467 h 339816"/>
                <a:gd name="connsiteX76" fmla="*/ 252532 w 339816"/>
                <a:gd name="connsiteY76" fmla="*/ 145095 h 339816"/>
                <a:gd name="connsiteX77" fmla="*/ 252438 w 339816"/>
                <a:gd name="connsiteY77" fmla="*/ 145189 h 339816"/>
                <a:gd name="connsiteX78" fmla="*/ 252634 w 339816"/>
                <a:gd name="connsiteY78" fmla="*/ 145499 h 339816"/>
                <a:gd name="connsiteX79" fmla="*/ 252694 w 339816"/>
                <a:gd name="connsiteY79" fmla="*/ 145439 h 339816"/>
                <a:gd name="connsiteX80" fmla="*/ 252533 w 339816"/>
                <a:gd name="connsiteY80" fmla="*/ 145177 h 339816"/>
                <a:gd name="connsiteX81" fmla="*/ 298849 w 339816"/>
                <a:gd name="connsiteY81" fmla="*/ 108417 h 339816"/>
                <a:gd name="connsiteX82" fmla="*/ 272314 w 339816"/>
                <a:gd name="connsiteY82" fmla="*/ 69060 h 339816"/>
                <a:gd name="connsiteX83" fmla="*/ 264432 w 339816"/>
                <a:gd name="connsiteY83" fmla="*/ 63746 h 339816"/>
                <a:gd name="connsiteX84" fmla="*/ 171466 w 339816"/>
                <a:gd name="connsiteY84" fmla="*/ 27287 h 339816"/>
                <a:gd name="connsiteX85" fmla="*/ 115952 w 339816"/>
                <a:gd name="connsiteY85" fmla="*/ 38495 h 339816"/>
                <a:gd name="connsiteX86" fmla="*/ 98064 w 339816"/>
                <a:gd name="connsiteY86" fmla="*/ 50556 h 339816"/>
                <a:gd name="connsiteX87" fmla="*/ 127180 w 339816"/>
                <a:gd name="connsiteY87" fmla="*/ 54431 h 339816"/>
                <a:gd name="connsiteX88" fmla="*/ 138414 w 339816"/>
                <a:gd name="connsiteY88" fmla="*/ 58344 h 339816"/>
                <a:gd name="connsiteX89" fmla="*/ 140868 w 339816"/>
                <a:gd name="connsiteY89" fmla="*/ 54128 h 339816"/>
                <a:gd name="connsiteX90" fmla="*/ 173563 w 339816"/>
                <a:gd name="connsiteY90" fmla="*/ 45506 h 339816"/>
                <a:gd name="connsiteX91" fmla="*/ 191587 w 339816"/>
                <a:gd name="connsiteY91" fmla="*/ 55829 h 339816"/>
                <a:gd name="connsiteX92" fmla="*/ 194366 w 339816"/>
                <a:gd name="connsiteY92" fmla="*/ 54256 h 339816"/>
                <a:gd name="connsiteX93" fmla="*/ 228632 w 339816"/>
                <a:gd name="connsiteY93" fmla="*/ 45924 h 339816"/>
                <a:gd name="connsiteX94" fmla="*/ 239367 w 339816"/>
                <a:gd name="connsiteY94" fmla="*/ 46846 h 339816"/>
                <a:gd name="connsiteX95" fmla="*/ 226981 w 339816"/>
                <a:gd name="connsiteY95" fmla="*/ 38495 h 339816"/>
                <a:gd name="connsiteX96" fmla="*/ 171466 w 339816"/>
                <a:gd name="connsiteY96" fmla="*/ 27287 h 339816"/>
                <a:gd name="connsiteX97" fmla="*/ 169908 w 339816"/>
                <a:gd name="connsiteY97" fmla="*/ 0 h 339816"/>
                <a:gd name="connsiteX98" fmla="*/ 339816 w 339816"/>
                <a:gd name="connsiteY98" fmla="*/ 169908 h 339816"/>
                <a:gd name="connsiteX99" fmla="*/ 169908 w 339816"/>
                <a:gd name="connsiteY99" fmla="*/ 339816 h 339816"/>
                <a:gd name="connsiteX100" fmla="*/ 0 w 339816"/>
                <a:gd name="connsiteY100" fmla="*/ 169908 h 339816"/>
                <a:gd name="connsiteX101" fmla="*/ 169908 w 339816"/>
                <a:gd name="connsiteY101" fmla="*/ 0 h 33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39816" h="339816">
                  <a:moveTo>
                    <a:pt x="237601" y="193716"/>
                  </a:moveTo>
                  <a:lnTo>
                    <a:pt x="236380" y="194913"/>
                  </a:lnTo>
                  <a:lnTo>
                    <a:pt x="236314" y="194817"/>
                  </a:lnTo>
                  <a:lnTo>
                    <a:pt x="199244" y="233608"/>
                  </a:lnTo>
                  <a:lnTo>
                    <a:pt x="190038" y="244223"/>
                  </a:lnTo>
                  <a:lnTo>
                    <a:pt x="194906" y="262716"/>
                  </a:lnTo>
                  <a:cubicBezTo>
                    <a:pt x="193862" y="270746"/>
                    <a:pt x="189826" y="278355"/>
                    <a:pt x="183146" y="283708"/>
                  </a:cubicBezTo>
                  <a:cubicBezTo>
                    <a:pt x="176187" y="289062"/>
                    <a:pt x="167697" y="291176"/>
                    <a:pt x="159625" y="290189"/>
                  </a:cubicBezTo>
                  <a:lnTo>
                    <a:pt x="153485" y="286649"/>
                  </a:lnTo>
                  <a:lnTo>
                    <a:pt x="138252" y="305823"/>
                  </a:lnTo>
                  <a:lnTo>
                    <a:pt x="171466" y="312529"/>
                  </a:lnTo>
                  <a:cubicBezTo>
                    <a:pt x="191158" y="312529"/>
                    <a:pt x="209918" y="308538"/>
                    <a:pt x="226981" y="301321"/>
                  </a:cubicBezTo>
                  <a:lnTo>
                    <a:pt x="262353" y="277473"/>
                  </a:lnTo>
                  <a:lnTo>
                    <a:pt x="262173" y="271571"/>
                  </a:lnTo>
                  <a:cubicBezTo>
                    <a:pt x="261426" y="261964"/>
                    <a:pt x="259303" y="248132"/>
                    <a:pt x="253800" y="231233"/>
                  </a:cubicBezTo>
                  <a:lnTo>
                    <a:pt x="237924" y="194226"/>
                  </a:lnTo>
                  <a:close/>
                  <a:moveTo>
                    <a:pt x="305830" y="129009"/>
                  </a:moveTo>
                  <a:lnTo>
                    <a:pt x="267297" y="164426"/>
                  </a:lnTo>
                  <a:lnTo>
                    <a:pt x="267371" y="164538"/>
                  </a:lnTo>
                  <a:lnTo>
                    <a:pt x="265732" y="166144"/>
                  </a:lnTo>
                  <a:lnTo>
                    <a:pt x="266497" y="167350"/>
                  </a:lnTo>
                  <a:lnTo>
                    <a:pt x="266261" y="167582"/>
                  </a:lnTo>
                  <a:lnTo>
                    <a:pt x="277960" y="195518"/>
                  </a:lnTo>
                  <a:cubicBezTo>
                    <a:pt x="282441" y="209660"/>
                    <a:pt x="284603" y="222852"/>
                    <a:pt x="285330" y="234620"/>
                  </a:cubicBezTo>
                  <a:lnTo>
                    <a:pt x="284605" y="252528"/>
                  </a:lnTo>
                  <a:lnTo>
                    <a:pt x="302879" y="225423"/>
                  </a:lnTo>
                  <a:cubicBezTo>
                    <a:pt x="310096" y="208360"/>
                    <a:pt x="314087" y="189600"/>
                    <a:pt x="314087" y="169908"/>
                  </a:cubicBezTo>
                  <a:close/>
                  <a:moveTo>
                    <a:pt x="146566" y="125145"/>
                  </a:moveTo>
                  <a:lnTo>
                    <a:pt x="136852" y="135707"/>
                  </a:lnTo>
                  <a:lnTo>
                    <a:pt x="110729" y="178044"/>
                  </a:lnTo>
                  <a:lnTo>
                    <a:pt x="115105" y="195286"/>
                  </a:lnTo>
                  <a:cubicBezTo>
                    <a:pt x="114135" y="202805"/>
                    <a:pt x="110390" y="209973"/>
                    <a:pt x="104010" y="215032"/>
                  </a:cubicBezTo>
                  <a:lnTo>
                    <a:pt x="94330" y="217564"/>
                  </a:lnTo>
                  <a:lnTo>
                    <a:pt x="87957" y="237523"/>
                  </a:lnTo>
                  <a:cubicBezTo>
                    <a:pt x="85365" y="251363"/>
                    <a:pt x="84770" y="263258"/>
                    <a:pt x="84997" y="272639"/>
                  </a:cubicBezTo>
                  <a:lnTo>
                    <a:pt x="85824" y="281009"/>
                  </a:lnTo>
                  <a:lnTo>
                    <a:pt x="115952" y="301321"/>
                  </a:lnTo>
                  <a:lnTo>
                    <a:pt x="124158" y="302978"/>
                  </a:lnTo>
                  <a:lnTo>
                    <a:pt x="133061" y="289942"/>
                  </a:lnTo>
                  <a:lnTo>
                    <a:pt x="140655" y="279252"/>
                  </a:lnTo>
                  <a:lnTo>
                    <a:pt x="138610" y="278073"/>
                  </a:lnTo>
                  <a:cubicBezTo>
                    <a:pt x="128590" y="263984"/>
                    <a:pt x="130817" y="244259"/>
                    <a:pt x="144734" y="232987"/>
                  </a:cubicBezTo>
                  <a:cubicBezTo>
                    <a:pt x="151693" y="227915"/>
                    <a:pt x="160043" y="225943"/>
                    <a:pt x="167976" y="227000"/>
                  </a:cubicBezTo>
                  <a:lnTo>
                    <a:pt x="176675" y="232112"/>
                  </a:lnTo>
                  <a:lnTo>
                    <a:pt x="222930" y="175332"/>
                  </a:lnTo>
                  <a:lnTo>
                    <a:pt x="222856" y="175225"/>
                  </a:lnTo>
                  <a:lnTo>
                    <a:pt x="223715" y="174368"/>
                  </a:lnTo>
                  <a:lnTo>
                    <a:pt x="224620" y="173257"/>
                  </a:lnTo>
                  <a:lnTo>
                    <a:pt x="224486" y="173044"/>
                  </a:lnTo>
                  <a:lnTo>
                    <a:pt x="224438" y="173092"/>
                  </a:lnTo>
                  <a:cubicBezTo>
                    <a:pt x="216571" y="160773"/>
                    <a:pt x="205895" y="148455"/>
                    <a:pt x="193533" y="134457"/>
                  </a:cubicBezTo>
                  <a:lnTo>
                    <a:pt x="185777" y="127711"/>
                  </a:lnTo>
                  <a:lnTo>
                    <a:pt x="161750" y="133966"/>
                  </a:lnTo>
                  <a:close/>
                  <a:moveTo>
                    <a:pt x="65196" y="77102"/>
                  </a:moveTo>
                  <a:lnTo>
                    <a:pt x="40053" y="114394"/>
                  </a:lnTo>
                  <a:cubicBezTo>
                    <a:pt x="32836" y="131457"/>
                    <a:pt x="28845" y="150217"/>
                    <a:pt x="28845" y="169908"/>
                  </a:cubicBezTo>
                  <a:cubicBezTo>
                    <a:pt x="28845" y="189600"/>
                    <a:pt x="32836" y="208360"/>
                    <a:pt x="40053" y="225423"/>
                  </a:cubicBezTo>
                  <a:lnTo>
                    <a:pt x="64576" y="261795"/>
                  </a:lnTo>
                  <a:lnTo>
                    <a:pt x="65453" y="243847"/>
                  </a:lnTo>
                  <a:lnTo>
                    <a:pt x="70949" y="213812"/>
                  </a:lnTo>
                  <a:lnTo>
                    <a:pt x="63512" y="209411"/>
                  </a:lnTo>
                  <a:cubicBezTo>
                    <a:pt x="53526" y="196481"/>
                    <a:pt x="56300" y="177929"/>
                    <a:pt x="69059" y="168372"/>
                  </a:cubicBezTo>
                  <a:lnTo>
                    <a:pt x="89130" y="162752"/>
                  </a:lnTo>
                  <a:lnTo>
                    <a:pt x="116677" y="119451"/>
                  </a:lnTo>
                  <a:lnTo>
                    <a:pt x="129236" y="105004"/>
                  </a:lnTo>
                  <a:lnTo>
                    <a:pt x="124700" y="88066"/>
                  </a:lnTo>
                  <a:lnTo>
                    <a:pt x="94808" y="78449"/>
                  </a:lnTo>
                  <a:close/>
                  <a:moveTo>
                    <a:pt x="251843" y="63270"/>
                  </a:moveTo>
                  <a:cubicBezTo>
                    <a:pt x="242467" y="63967"/>
                    <a:pt x="231387" y="66057"/>
                    <a:pt x="219105" y="70771"/>
                  </a:cubicBezTo>
                  <a:lnTo>
                    <a:pt x="207145" y="76881"/>
                  </a:lnTo>
                  <a:lnTo>
                    <a:pt x="212164" y="95624"/>
                  </a:lnTo>
                  <a:lnTo>
                    <a:pt x="210236" y="98935"/>
                  </a:lnTo>
                  <a:lnTo>
                    <a:pt x="216571" y="104220"/>
                  </a:lnTo>
                  <a:lnTo>
                    <a:pt x="251842" y="144311"/>
                  </a:lnTo>
                  <a:lnTo>
                    <a:pt x="251866" y="144288"/>
                  </a:lnTo>
                  <a:lnTo>
                    <a:pt x="251979" y="144467"/>
                  </a:lnTo>
                  <a:lnTo>
                    <a:pt x="252532" y="145095"/>
                  </a:lnTo>
                  <a:lnTo>
                    <a:pt x="252438" y="145189"/>
                  </a:lnTo>
                  <a:lnTo>
                    <a:pt x="252634" y="145499"/>
                  </a:lnTo>
                  <a:lnTo>
                    <a:pt x="252694" y="145439"/>
                  </a:lnTo>
                  <a:lnTo>
                    <a:pt x="252533" y="145177"/>
                  </a:lnTo>
                  <a:lnTo>
                    <a:pt x="298849" y="108417"/>
                  </a:lnTo>
                  <a:lnTo>
                    <a:pt x="272314" y="69060"/>
                  </a:lnTo>
                  <a:lnTo>
                    <a:pt x="264432" y="63746"/>
                  </a:lnTo>
                  <a:close/>
                  <a:moveTo>
                    <a:pt x="171466" y="27287"/>
                  </a:moveTo>
                  <a:cubicBezTo>
                    <a:pt x="151775" y="27287"/>
                    <a:pt x="133015" y="31278"/>
                    <a:pt x="115952" y="38495"/>
                  </a:cubicBezTo>
                  <a:lnTo>
                    <a:pt x="98064" y="50556"/>
                  </a:lnTo>
                  <a:lnTo>
                    <a:pt x="127180" y="54431"/>
                  </a:lnTo>
                  <a:lnTo>
                    <a:pt x="138414" y="58344"/>
                  </a:lnTo>
                  <a:lnTo>
                    <a:pt x="140868" y="54128"/>
                  </a:lnTo>
                  <a:cubicBezTo>
                    <a:pt x="150430" y="46838"/>
                    <a:pt x="162242" y="44034"/>
                    <a:pt x="173563" y="45506"/>
                  </a:cubicBezTo>
                  <a:lnTo>
                    <a:pt x="191587" y="55829"/>
                  </a:lnTo>
                  <a:lnTo>
                    <a:pt x="194366" y="54256"/>
                  </a:lnTo>
                  <a:cubicBezTo>
                    <a:pt x="206951" y="48915"/>
                    <a:pt x="218471" y="46538"/>
                    <a:pt x="228632" y="45924"/>
                  </a:cubicBezTo>
                  <a:lnTo>
                    <a:pt x="239367" y="46846"/>
                  </a:lnTo>
                  <a:lnTo>
                    <a:pt x="226981" y="38495"/>
                  </a:lnTo>
                  <a:cubicBezTo>
                    <a:pt x="209918" y="31278"/>
                    <a:pt x="191158" y="27287"/>
                    <a:pt x="171466" y="27287"/>
                  </a:cubicBezTo>
                  <a:close/>
                  <a:moveTo>
                    <a:pt x="169908" y="0"/>
                  </a:moveTo>
                  <a:cubicBezTo>
                    <a:pt x="263746" y="0"/>
                    <a:pt x="339816" y="76070"/>
                    <a:pt x="339816" y="169908"/>
                  </a:cubicBezTo>
                  <a:cubicBezTo>
                    <a:pt x="339816" y="263746"/>
                    <a:pt x="263746" y="339816"/>
                    <a:pt x="169908" y="339816"/>
                  </a:cubicBezTo>
                  <a:cubicBezTo>
                    <a:pt x="76070" y="339816"/>
                    <a:pt x="0" y="263746"/>
                    <a:pt x="0" y="169908"/>
                  </a:cubicBezTo>
                  <a:cubicBezTo>
                    <a:pt x="0" y="76070"/>
                    <a:pt x="76070" y="0"/>
                    <a:pt x="169908"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9" name="SQL Server"/>
          <p:cNvGrpSpPr/>
          <p:nvPr/>
        </p:nvGrpSpPr>
        <p:grpSpPr>
          <a:xfrm>
            <a:off x="6184257" y="1546840"/>
            <a:ext cx="1434681" cy="2105798"/>
            <a:chOff x="6062683" y="2123296"/>
            <a:chExt cx="1406678" cy="2064695"/>
          </a:xfrm>
        </p:grpSpPr>
        <p:sp>
          <p:nvSpPr>
            <p:cNvPr id="330" name="Rectangle: Rounded Corners 329"/>
            <p:cNvSpPr/>
            <p:nvPr/>
          </p:nvSpPr>
          <p:spPr>
            <a:xfrm>
              <a:off x="6062683" y="2123296"/>
              <a:ext cx="1395196" cy="2064695"/>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32" name="TextBox 331"/>
            <p:cNvSpPr txBox="1"/>
            <p:nvPr/>
          </p:nvSpPr>
          <p:spPr>
            <a:xfrm rot="5400000">
              <a:off x="6671097" y="2794883"/>
              <a:ext cx="1064715" cy="531812"/>
            </a:xfrm>
            <a:prstGeom prst="rect">
              <a:avLst/>
            </a:prstGeom>
            <a:noFill/>
          </p:spPr>
          <p:txBody>
            <a:bodyPr wrap="none" rtlCol="0">
              <a:spAutoFit/>
            </a:bodyPr>
            <a:lstStyle/>
            <a:p>
              <a:pPr defTabSz="932597"/>
              <a:r>
                <a:rPr lang="en-US" sz="1428" kern="0" dirty="0">
                  <a:solidFill>
                    <a:sysClr val="windowText" lastClr="000000"/>
                  </a:solidFill>
                </a:rPr>
                <a:t>SQL Server</a:t>
              </a:r>
            </a:p>
            <a:p>
              <a:pPr defTabSz="932597"/>
              <a:r>
                <a:rPr lang="en-US" sz="1428" b="1" i="1" kern="0" dirty="0">
                  <a:solidFill>
                    <a:sysClr val="windowText" lastClr="000000"/>
                  </a:solidFill>
                </a:rPr>
                <a:t>&lt;name&gt;</a:t>
              </a:r>
              <a:r>
                <a:rPr lang="en-US" sz="1428" b="1" kern="0" dirty="0" err="1">
                  <a:solidFill>
                    <a:sysClr val="windowText" lastClr="000000"/>
                  </a:solidFill>
                </a:rPr>
                <a:t>sql</a:t>
              </a:r>
              <a:endParaRPr lang="en-US" sz="1428" b="1" kern="0" dirty="0">
                <a:solidFill>
                  <a:sysClr val="windowText" lastClr="000000"/>
                </a:solidFill>
              </a:endParaRPr>
            </a:p>
          </p:txBody>
        </p:sp>
        <p:sp>
          <p:nvSpPr>
            <p:cNvPr id="363" name="Freeform: Shape 362"/>
            <p:cNvSpPr/>
            <p:nvPr/>
          </p:nvSpPr>
          <p:spPr>
            <a:xfrm>
              <a:off x="6063238" y="2123296"/>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346" name="SQL Database Icon"/>
            <p:cNvGrpSpPr>
              <a:grpSpLocks noChangeAspect="1"/>
            </p:cNvGrpSpPr>
            <p:nvPr/>
          </p:nvGrpSpPr>
          <p:grpSpPr>
            <a:xfrm>
              <a:off x="7098262" y="2190714"/>
              <a:ext cx="214512" cy="284571"/>
              <a:chOff x="1389063" y="3136900"/>
              <a:chExt cx="471488" cy="625475"/>
            </a:xfrm>
          </p:grpSpPr>
          <p:sp>
            <p:nvSpPr>
              <p:cNvPr id="347" name="Freeform 36"/>
              <p:cNvSpPr>
                <a:spLocks/>
              </p:cNvSpPr>
              <p:nvPr/>
            </p:nvSpPr>
            <p:spPr bwMode="auto">
              <a:xfrm>
                <a:off x="1603375" y="3438525"/>
                <a:ext cx="47625" cy="65088"/>
              </a:xfrm>
              <a:custGeom>
                <a:avLst/>
                <a:gdLst>
                  <a:gd name="T0" fmla="*/ 41 w 46"/>
                  <a:gd name="T1" fmla="*/ 10 h 64"/>
                  <a:gd name="T2" fmla="*/ 34 w 46"/>
                  <a:gd name="T3" fmla="*/ 3 h 64"/>
                  <a:gd name="T4" fmla="*/ 24 w 46"/>
                  <a:gd name="T5" fmla="*/ 0 h 64"/>
                  <a:gd name="T6" fmla="*/ 13 w 46"/>
                  <a:gd name="T7" fmla="*/ 3 h 64"/>
                  <a:gd name="T8" fmla="*/ 6 w 46"/>
                  <a:gd name="T9" fmla="*/ 10 h 64"/>
                  <a:gd name="T10" fmla="*/ 2 w 46"/>
                  <a:gd name="T11" fmla="*/ 20 h 64"/>
                  <a:gd name="T12" fmla="*/ 0 w 46"/>
                  <a:gd name="T13" fmla="*/ 32 h 64"/>
                  <a:gd name="T14" fmla="*/ 2 w 46"/>
                  <a:gd name="T15" fmla="*/ 47 h 64"/>
                  <a:gd name="T16" fmla="*/ 7 w 46"/>
                  <a:gd name="T17" fmla="*/ 57 h 64"/>
                  <a:gd name="T18" fmla="*/ 15 w 46"/>
                  <a:gd name="T19" fmla="*/ 63 h 64"/>
                  <a:gd name="T20" fmla="*/ 23 w 46"/>
                  <a:gd name="T21" fmla="*/ 64 h 64"/>
                  <a:gd name="T22" fmla="*/ 32 w 46"/>
                  <a:gd name="T23" fmla="*/ 63 h 64"/>
                  <a:gd name="T24" fmla="*/ 39 w 46"/>
                  <a:gd name="T25" fmla="*/ 57 h 64"/>
                  <a:gd name="T26" fmla="*/ 44 w 46"/>
                  <a:gd name="T27" fmla="*/ 47 h 64"/>
                  <a:gd name="T28" fmla="*/ 46 w 46"/>
                  <a:gd name="T29" fmla="*/ 33 h 64"/>
                  <a:gd name="T30" fmla="*/ 45 w 46"/>
                  <a:gd name="T31" fmla="*/ 20 h 64"/>
                  <a:gd name="T32" fmla="*/ 41 w 46"/>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4">
                    <a:moveTo>
                      <a:pt x="41" y="10"/>
                    </a:moveTo>
                    <a:cubicBezTo>
                      <a:pt x="39" y="7"/>
                      <a:pt x="37" y="4"/>
                      <a:pt x="34" y="3"/>
                    </a:cubicBezTo>
                    <a:cubicBezTo>
                      <a:pt x="31" y="1"/>
                      <a:pt x="28" y="0"/>
                      <a:pt x="24" y="0"/>
                    </a:cubicBezTo>
                    <a:cubicBezTo>
                      <a:pt x="20" y="0"/>
                      <a:pt x="16" y="1"/>
                      <a:pt x="13" y="3"/>
                    </a:cubicBezTo>
                    <a:cubicBezTo>
                      <a:pt x="10" y="4"/>
                      <a:pt x="8" y="7"/>
                      <a:pt x="6" y="10"/>
                    </a:cubicBezTo>
                    <a:cubicBezTo>
                      <a:pt x="4" y="13"/>
                      <a:pt x="3" y="16"/>
                      <a:pt x="2" y="20"/>
                    </a:cubicBezTo>
                    <a:cubicBezTo>
                      <a:pt x="1" y="24"/>
                      <a:pt x="0" y="28"/>
                      <a:pt x="0" y="32"/>
                    </a:cubicBezTo>
                    <a:cubicBezTo>
                      <a:pt x="0" y="38"/>
                      <a:pt x="1" y="43"/>
                      <a:pt x="2" y="47"/>
                    </a:cubicBezTo>
                    <a:cubicBezTo>
                      <a:pt x="4" y="51"/>
                      <a:pt x="5" y="54"/>
                      <a:pt x="7" y="57"/>
                    </a:cubicBezTo>
                    <a:cubicBezTo>
                      <a:pt x="9" y="60"/>
                      <a:pt x="12" y="62"/>
                      <a:pt x="15" y="63"/>
                    </a:cubicBezTo>
                    <a:cubicBezTo>
                      <a:pt x="17" y="64"/>
                      <a:pt x="20" y="64"/>
                      <a:pt x="23" y="64"/>
                    </a:cubicBezTo>
                    <a:cubicBezTo>
                      <a:pt x="26" y="64"/>
                      <a:pt x="29" y="64"/>
                      <a:pt x="32" y="63"/>
                    </a:cubicBezTo>
                    <a:cubicBezTo>
                      <a:pt x="35" y="62"/>
                      <a:pt x="37" y="59"/>
                      <a:pt x="39" y="57"/>
                    </a:cubicBezTo>
                    <a:cubicBezTo>
                      <a:pt x="41" y="54"/>
                      <a:pt x="43" y="51"/>
                      <a:pt x="44" y="47"/>
                    </a:cubicBezTo>
                    <a:cubicBezTo>
                      <a:pt x="45" y="43"/>
                      <a:pt x="46" y="39"/>
                      <a:pt x="46" y="33"/>
                    </a:cubicBezTo>
                    <a:cubicBezTo>
                      <a:pt x="46" y="29"/>
                      <a:pt x="46" y="24"/>
                      <a:pt x="45" y="20"/>
                    </a:cubicBezTo>
                    <a:cubicBezTo>
                      <a:pt x="44" y="16"/>
                      <a:pt x="42" y="13"/>
                      <a:pt x="41" y="10"/>
                    </a:cubicBezTo>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57" name="Freeform 37"/>
              <p:cNvSpPr>
                <a:spLocks noEditPoints="1"/>
              </p:cNvSpPr>
              <p:nvPr/>
            </p:nvSpPr>
            <p:spPr bwMode="auto">
              <a:xfrm>
                <a:off x="1389063" y="3136900"/>
                <a:ext cx="471488" cy="625475"/>
              </a:xfrm>
              <a:custGeom>
                <a:avLst/>
                <a:gdLst>
                  <a:gd name="T0" fmla="*/ 0 w 462"/>
                  <a:gd name="T1" fmla="*/ 91 h 615"/>
                  <a:gd name="T2" fmla="*/ 231 w 462"/>
                  <a:gd name="T3" fmla="*/ 615 h 615"/>
                  <a:gd name="T4" fmla="*/ 462 w 462"/>
                  <a:gd name="T5" fmla="*/ 93 h 615"/>
                  <a:gd name="T6" fmla="*/ 162 w 462"/>
                  <a:gd name="T7" fmla="*/ 361 h 615"/>
                  <a:gd name="T8" fmla="*/ 152 w 462"/>
                  <a:gd name="T9" fmla="*/ 379 h 615"/>
                  <a:gd name="T10" fmla="*/ 128 w 462"/>
                  <a:gd name="T11" fmla="*/ 391 h 615"/>
                  <a:gd name="T12" fmla="*/ 98 w 462"/>
                  <a:gd name="T13" fmla="*/ 392 h 615"/>
                  <a:gd name="T14" fmla="*/ 80 w 462"/>
                  <a:gd name="T15" fmla="*/ 388 h 615"/>
                  <a:gd name="T16" fmla="*/ 73 w 462"/>
                  <a:gd name="T17" fmla="*/ 352 h 615"/>
                  <a:gd name="T18" fmla="*/ 89 w 462"/>
                  <a:gd name="T19" fmla="*/ 361 h 615"/>
                  <a:gd name="T20" fmla="*/ 108 w 462"/>
                  <a:gd name="T21" fmla="*/ 365 h 615"/>
                  <a:gd name="T22" fmla="*/ 118 w 462"/>
                  <a:gd name="T23" fmla="*/ 362 h 615"/>
                  <a:gd name="T24" fmla="*/ 121 w 462"/>
                  <a:gd name="T25" fmla="*/ 356 h 615"/>
                  <a:gd name="T26" fmla="*/ 115 w 462"/>
                  <a:gd name="T27" fmla="*/ 347 h 615"/>
                  <a:gd name="T28" fmla="*/ 101 w 462"/>
                  <a:gd name="T29" fmla="*/ 341 h 615"/>
                  <a:gd name="T30" fmla="*/ 78 w 462"/>
                  <a:gd name="T31" fmla="*/ 325 h 615"/>
                  <a:gd name="T32" fmla="*/ 71 w 462"/>
                  <a:gd name="T33" fmla="*/ 304 h 615"/>
                  <a:gd name="T34" fmla="*/ 85 w 462"/>
                  <a:gd name="T35" fmla="*/ 275 h 615"/>
                  <a:gd name="T36" fmla="*/ 122 w 462"/>
                  <a:gd name="T37" fmla="*/ 264 h 615"/>
                  <a:gd name="T38" fmla="*/ 143 w 462"/>
                  <a:gd name="T39" fmla="*/ 266 h 615"/>
                  <a:gd name="T40" fmla="*/ 156 w 462"/>
                  <a:gd name="T41" fmla="*/ 269 h 615"/>
                  <a:gd name="T42" fmla="*/ 150 w 462"/>
                  <a:gd name="T43" fmla="*/ 298 h 615"/>
                  <a:gd name="T44" fmla="*/ 134 w 462"/>
                  <a:gd name="T45" fmla="*/ 293 h 615"/>
                  <a:gd name="T46" fmla="*/ 115 w 462"/>
                  <a:gd name="T47" fmla="*/ 294 h 615"/>
                  <a:gd name="T48" fmla="*/ 112 w 462"/>
                  <a:gd name="T49" fmla="*/ 304 h 615"/>
                  <a:gd name="T50" fmla="*/ 120 w 462"/>
                  <a:gd name="T51" fmla="*/ 310 h 615"/>
                  <a:gd name="T52" fmla="*/ 142 w 462"/>
                  <a:gd name="T53" fmla="*/ 320 h 615"/>
                  <a:gd name="T54" fmla="*/ 160 w 462"/>
                  <a:gd name="T55" fmla="*/ 339 h 615"/>
                  <a:gd name="T56" fmla="*/ 162 w 462"/>
                  <a:gd name="T57" fmla="*/ 361 h 615"/>
                  <a:gd name="T58" fmla="*/ 228 w 462"/>
                  <a:gd name="T59" fmla="*/ 392 h 615"/>
                  <a:gd name="T60" fmla="*/ 188 w 462"/>
                  <a:gd name="T61" fmla="*/ 374 h 615"/>
                  <a:gd name="T62" fmla="*/ 171 w 462"/>
                  <a:gd name="T63" fmla="*/ 330 h 615"/>
                  <a:gd name="T64" fmla="*/ 189 w 462"/>
                  <a:gd name="T65" fmla="*/ 283 h 615"/>
                  <a:gd name="T66" fmla="*/ 234 w 462"/>
                  <a:gd name="T67" fmla="*/ 264 h 615"/>
                  <a:gd name="T68" fmla="*/ 278 w 462"/>
                  <a:gd name="T69" fmla="*/ 282 h 615"/>
                  <a:gd name="T70" fmla="*/ 295 w 462"/>
                  <a:gd name="T71" fmla="*/ 328 h 615"/>
                  <a:gd name="T72" fmla="*/ 286 w 462"/>
                  <a:gd name="T73" fmla="*/ 364 h 615"/>
                  <a:gd name="T74" fmla="*/ 261 w 462"/>
                  <a:gd name="T75" fmla="*/ 386 h 615"/>
                  <a:gd name="T76" fmla="*/ 255 w 462"/>
                  <a:gd name="T77" fmla="*/ 422 h 615"/>
                  <a:gd name="T78" fmla="*/ 393 w 462"/>
                  <a:gd name="T79" fmla="*/ 390 h 615"/>
                  <a:gd name="T80" fmla="*/ 313 w 462"/>
                  <a:gd name="T81" fmla="*/ 266 h 615"/>
                  <a:gd name="T82" fmla="*/ 350 w 462"/>
                  <a:gd name="T83" fmla="*/ 361 h 615"/>
                  <a:gd name="T84" fmla="*/ 393 w 462"/>
                  <a:gd name="T85" fmla="*/ 390 h 615"/>
                  <a:gd name="T86" fmla="*/ 231 w 462"/>
                  <a:gd name="T87" fmla="*/ 133 h 615"/>
                  <a:gd name="T88" fmla="*/ 231 w 462"/>
                  <a:gd name="T89" fmla="*/ 33 h 615"/>
                  <a:gd name="T90" fmla="*/ 231 w 462"/>
                  <a:gd name="T91" fmla="*/ 133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5">
                    <a:moveTo>
                      <a:pt x="231" y="0"/>
                    </a:moveTo>
                    <a:cubicBezTo>
                      <a:pt x="103" y="0"/>
                      <a:pt x="0" y="43"/>
                      <a:pt x="0" y="91"/>
                    </a:cubicBezTo>
                    <a:lnTo>
                      <a:pt x="0" y="523"/>
                    </a:lnTo>
                    <a:cubicBezTo>
                      <a:pt x="0" y="570"/>
                      <a:pt x="103" y="615"/>
                      <a:pt x="231" y="615"/>
                    </a:cubicBezTo>
                    <a:cubicBezTo>
                      <a:pt x="358" y="615"/>
                      <a:pt x="462" y="572"/>
                      <a:pt x="462" y="525"/>
                    </a:cubicBezTo>
                    <a:lnTo>
                      <a:pt x="462" y="93"/>
                    </a:lnTo>
                    <a:cubicBezTo>
                      <a:pt x="462" y="45"/>
                      <a:pt x="358" y="0"/>
                      <a:pt x="231" y="0"/>
                    </a:cubicBezTo>
                    <a:close/>
                    <a:moveTo>
                      <a:pt x="162" y="361"/>
                    </a:moveTo>
                    <a:cubicBezTo>
                      <a:pt x="161" y="365"/>
                      <a:pt x="160" y="368"/>
                      <a:pt x="158" y="371"/>
                    </a:cubicBezTo>
                    <a:cubicBezTo>
                      <a:pt x="157" y="374"/>
                      <a:pt x="155" y="376"/>
                      <a:pt x="152" y="379"/>
                    </a:cubicBezTo>
                    <a:cubicBezTo>
                      <a:pt x="149" y="381"/>
                      <a:pt x="146" y="384"/>
                      <a:pt x="142" y="386"/>
                    </a:cubicBezTo>
                    <a:cubicBezTo>
                      <a:pt x="138" y="388"/>
                      <a:pt x="133" y="389"/>
                      <a:pt x="128" y="391"/>
                    </a:cubicBezTo>
                    <a:cubicBezTo>
                      <a:pt x="122" y="392"/>
                      <a:pt x="116" y="392"/>
                      <a:pt x="109" y="392"/>
                    </a:cubicBezTo>
                    <a:cubicBezTo>
                      <a:pt x="105" y="392"/>
                      <a:pt x="101" y="392"/>
                      <a:pt x="98" y="392"/>
                    </a:cubicBezTo>
                    <a:cubicBezTo>
                      <a:pt x="94" y="391"/>
                      <a:pt x="91" y="391"/>
                      <a:pt x="88" y="390"/>
                    </a:cubicBezTo>
                    <a:cubicBezTo>
                      <a:pt x="85" y="390"/>
                      <a:pt x="82" y="389"/>
                      <a:pt x="80" y="388"/>
                    </a:cubicBezTo>
                    <a:cubicBezTo>
                      <a:pt x="77" y="387"/>
                      <a:pt x="75" y="386"/>
                      <a:pt x="73" y="386"/>
                    </a:cubicBezTo>
                    <a:lnTo>
                      <a:pt x="73" y="352"/>
                    </a:lnTo>
                    <a:cubicBezTo>
                      <a:pt x="75" y="353"/>
                      <a:pt x="78" y="355"/>
                      <a:pt x="80" y="356"/>
                    </a:cubicBezTo>
                    <a:cubicBezTo>
                      <a:pt x="83" y="358"/>
                      <a:pt x="86" y="359"/>
                      <a:pt x="89" y="361"/>
                    </a:cubicBezTo>
                    <a:cubicBezTo>
                      <a:pt x="92" y="362"/>
                      <a:pt x="95" y="363"/>
                      <a:pt x="98" y="363"/>
                    </a:cubicBezTo>
                    <a:cubicBezTo>
                      <a:pt x="102" y="364"/>
                      <a:pt x="105" y="365"/>
                      <a:pt x="108" y="365"/>
                    </a:cubicBezTo>
                    <a:cubicBezTo>
                      <a:pt x="110" y="365"/>
                      <a:pt x="113" y="364"/>
                      <a:pt x="114" y="364"/>
                    </a:cubicBezTo>
                    <a:cubicBezTo>
                      <a:pt x="116" y="363"/>
                      <a:pt x="117" y="363"/>
                      <a:pt x="118" y="362"/>
                    </a:cubicBezTo>
                    <a:cubicBezTo>
                      <a:pt x="119" y="361"/>
                      <a:pt x="120" y="360"/>
                      <a:pt x="120" y="359"/>
                    </a:cubicBezTo>
                    <a:cubicBezTo>
                      <a:pt x="121" y="358"/>
                      <a:pt x="121" y="357"/>
                      <a:pt x="121" y="356"/>
                    </a:cubicBezTo>
                    <a:cubicBezTo>
                      <a:pt x="121" y="354"/>
                      <a:pt x="120" y="352"/>
                      <a:pt x="119" y="351"/>
                    </a:cubicBezTo>
                    <a:cubicBezTo>
                      <a:pt x="118" y="350"/>
                      <a:pt x="117" y="348"/>
                      <a:pt x="115" y="347"/>
                    </a:cubicBezTo>
                    <a:cubicBezTo>
                      <a:pt x="114" y="346"/>
                      <a:pt x="112" y="345"/>
                      <a:pt x="109" y="344"/>
                    </a:cubicBezTo>
                    <a:cubicBezTo>
                      <a:pt x="107" y="343"/>
                      <a:pt x="104" y="342"/>
                      <a:pt x="101" y="341"/>
                    </a:cubicBezTo>
                    <a:cubicBezTo>
                      <a:pt x="96" y="339"/>
                      <a:pt x="91" y="336"/>
                      <a:pt x="88" y="334"/>
                    </a:cubicBezTo>
                    <a:cubicBezTo>
                      <a:pt x="84" y="331"/>
                      <a:pt x="81" y="328"/>
                      <a:pt x="78" y="325"/>
                    </a:cubicBezTo>
                    <a:cubicBezTo>
                      <a:pt x="76" y="322"/>
                      <a:pt x="74" y="318"/>
                      <a:pt x="73" y="315"/>
                    </a:cubicBezTo>
                    <a:cubicBezTo>
                      <a:pt x="72" y="311"/>
                      <a:pt x="71" y="308"/>
                      <a:pt x="71" y="304"/>
                    </a:cubicBezTo>
                    <a:cubicBezTo>
                      <a:pt x="71" y="298"/>
                      <a:pt x="73" y="292"/>
                      <a:pt x="75" y="287"/>
                    </a:cubicBezTo>
                    <a:cubicBezTo>
                      <a:pt x="77" y="282"/>
                      <a:pt x="81" y="278"/>
                      <a:pt x="85" y="275"/>
                    </a:cubicBezTo>
                    <a:cubicBezTo>
                      <a:pt x="90" y="272"/>
                      <a:pt x="95" y="269"/>
                      <a:pt x="101" y="267"/>
                    </a:cubicBezTo>
                    <a:cubicBezTo>
                      <a:pt x="107" y="265"/>
                      <a:pt x="114" y="264"/>
                      <a:pt x="122" y="264"/>
                    </a:cubicBezTo>
                    <a:cubicBezTo>
                      <a:pt x="126" y="264"/>
                      <a:pt x="130" y="264"/>
                      <a:pt x="133" y="265"/>
                    </a:cubicBezTo>
                    <a:cubicBezTo>
                      <a:pt x="137" y="265"/>
                      <a:pt x="140" y="265"/>
                      <a:pt x="143" y="266"/>
                    </a:cubicBezTo>
                    <a:cubicBezTo>
                      <a:pt x="145" y="266"/>
                      <a:pt x="148" y="267"/>
                      <a:pt x="150" y="267"/>
                    </a:cubicBezTo>
                    <a:cubicBezTo>
                      <a:pt x="152" y="268"/>
                      <a:pt x="154" y="269"/>
                      <a:pt x="156" y="269"/>
                    </a:cubicBezTo>
                    <a:lnTo>
                      <a:pt x="156" y="301"/>
                    </a:lnTo>
                    <a:cubicBezTo>
                      <a:pt x="154" y="300"/>
                      <a:pt x="152" y="299"/>
                      <a:pt x="150" y="298"/>
                    </a:cubicBezTo>
                    <a:cubicBezTo>
                      <a:pt x="148" y="297"/>
                      <a:pt x="145" y="296"/>
                      <a:pt x="143" y="295"/>
                    </a:cubicBezTo>
                    <a:cubicBezTo>
                      <a:pt x="140" y="294"/>
                      <a:pt x="137" y="293"/>
                      <a:pt x="134" y="293"/>
                    </a:cubicBezTo>
                    <a:cubicBezTo>
                      <a:pt x="131" y="292"/>
                      <a:pt x="128" y="292"/>
                      <a:pt x="125" y="292"/>
                    </a:cubicBezTo>
                    <a:cubicBezTo>
                      <a:pt x="121" y="292"/>
                      <a:pt x="118" y="293"/>
                      <a:pt x="115" y="294"/>
                    </a:cubicBezTo>
                    <a:cubicBezTo>
                      <a:pt x="113" y="296"/>
                      <a:pt x="111" y="298"/>
                      <a:pt x="111" y="301"/>
                    </a:cubicBezTo>
                    <a:cubicBezTo>
                      <a:pt x="111" y="302"/>
                      <a:pt x="112" y="303"/>
                      <a:pt x="112" y="304"/>
                    </a:cubicBezTo>
                    <a:cubicBezTo>
                      <a:pt x="113" y="306"/>
                      <a:pt x="114" y="307"/>
                      <a:pt x="115" y="307"/>
                    </a:cubicBezTo>
                    <a:cubicBezTo>
                      <a:pt x="116" y="308"/>
                      <a:pt x="118" y="309"/>
                      <a:pt x="120" y="310"/>
                    </a:cubicBezTo>
                    <a:cubicBezTo>
                      <a:pt x="122" y="312"/>
                      <a:pt x="124" y="313"/>
                      <a:pt x="127" y="314"/>
                    </a:cubicBezTo>
                    <a:cubicBezTo>
                      <a:pt x="132" y="316"/>
                      <a:pt x="137" y="318"/>
                      <a:pt x="142" y="320"/>
                    </a:cubicBezTo>
                    <a:cubicBezTo>
                      <a:pt x="146" y="323"/>
                      <a:pt x="149" y="326"/>
                      <a:pt x="153" y="329"/>
                    </a:cubicBezTo>
                    <a:cubicBezTo>
                      <a:pt x="156" y="332"/>
                      <a:pt x="158" y="335"/>
                      <a:pt x="160" y="339"/>
                    </a:cubicBezTo>
                    <a:cubicBezTo>
                      <a:pt x="162" y="343"/>
                      <a:pt x="163" y="348"/>
                      <a:pt x="163" y="353"/>
                    </a:cubicBezTo>
                    <a:cubicBezTo>
                      <a:pt x="163" y="356"/>
                      <a:pt x="162" y="359"/>
                      <a:pt x="162" y="361"/>
                    </a:cubicBezTo>
                    <a:close/>
                    <a:moveTo>
                      <a:pt x="255" y="422"/>
                    </a:moveTo>
                    <a:lnTo>
                      <a:pt x="228" y="392"/>
                    </a:lnTo>
                    <a:cubicBezTo>
                      <a:pt x="220" y="392"/>
                      <a:pt x="213" y="390"/>
                      <a:pt x="206" y="387"/>
                    </a:cubicBezTo>
                    <a:cubicBezTo>
                      <a:pt x="199" y="384"/>
                      <a:pt x="193" y="380"/>
                      <a:pt x="188" y="374"/>
                    </a:cubicBezTo>
                    <a:cubicBezTo>
                      <a:pt x="182" y="369"/>
                      <a:pt x="178" y="363"/>
                      <a:pt x="175" y="355"/>
                    </a:cubicBezTo>
                    <a:cubicBezTo>
                      <a:pt x="172" y="348"/>
                      <a:pt x="171" y="339"/>
                      <a:pt x="171" y="330"/>
                    </a:cubicBezTo>
                    <a:cubicBezTo>
                      <a:pt x="171" y="320"/>
                      <a:pt x="172" y="311"/>
                      <a:pt x="175" y="303"/>
                    </a:cubicBezTo>
                    <a:cubicBezTo>
                      <a:pt x="179" y="295"/>
                      <a:pt x="183" y="288"/>
                      <a:pt x="189" y="283"/>
                    </a:cubicBezTo>
                    <a:cubicBezTo>
                      <a:pt x="194" y="277"/>
                      <a:pt x="201" y="272"/>
                      <a:pt x="209" y="269"/>
                    </a:cubicBezTo>
                    <a:cubicBezTo>
                      <a:pt x="216" y="266"/>
                      <a:pt x="225" y="264"/>
                      <a:pt x="234" y="264"/>
                    </a:cubicBezTo>
                    <a:cubicBezTo>
                      <a:pt x="243" y="264"/>
                      <a:pt x="251" y="266"/>
                      <a:pt x="259" y="269"/>
                    </a:cubicBezTo>
                    <a:cubicBezTo>
                      <a:pt x="266" y="272"/>
                      <a:pt x="273" y="276"/>
                      <a:pt x="278" y="282"/>
                    </a:cubicBezTo>
                    <a:cubicBezTo>
                      <a:pt x="284" y="287"/>
                      <a:pt x="288" y="294"/>
                      <a:pt x="291" y="302"/>
                    </a:cubicBezTo>
                    <a:cubicBezTo>
                      <a:pt x="294" y="309"/>
                      <a:pt x="295" y="318"/>
                      <a:pt x="295" y="328"/>
                    </a:cubicBezTo>
                    <a:cubicBezTo>
                      <a:pt x="295" y="335"/>
                      <a:pt x="295" y="342"/>
                      <a:pt x="293" y="348"/>
                    </a:cubicBezTo>
                    <a:cubicBezTo>
                      <a:pt x="291" y="354"/>
                      <a:pt x="289" y="359"/>
                      <a:pt x="286" y="364"/>
                    </a:cubicBezTo>
                    <a:cubicBezTo>
                      <a:pt x="283" y="369"/>
                      <a:pt x="279" y="374"/>
                      <a:pt x="275" y="377"/>
                    </a:cubicBezTo>
                    <a:cubicBezTo>
                      <a:pt x="271" y="381"/>
                      <a:pt x="266" y="384"/>
                      <a:pt x="261" y="386"/>
                    </a:cubicBezTo>
                    <a:lnTo>
                      <a:pt x="303" y="422"/>
                    </a:lnTo>
                    <a:lnTo>
                      <a:pt x="255" y="422"/>
                    </a:lnTo>
                    <a:lnTo>
                      <a:pt x="255" y="422"/>
                    </a:lnTo>
                    <a:close/>
                    <a:moveTo>
                      <a:pt x="393" y="390"/>
                    </a:moveTo>
                    <a:lnTo>
                      <a:pt x="313" y="390"/>
                    </a:lnTo>
                    <a:lnTo>
                      <a:pt x="313" y="266"/>
                    </a:lnTo>
                    <a:lnTo>
                      <a:pt x="350" y="266"/>
                    </a:lnTo>
                    <a:lnTo>
                      <a:pt x="350" y="361"/>
                    </a:lnTo>
                    <a:lnTo>
                      <a:pt x="393" y="361"/>
                    </a:lnTo>
                    <a:lnTo>
                      <a:pt x="393" y="390"/>
                    </a:lnTo>
                    <a:lnTo>
                      <a:pt x="393" y="390"/>
                    </a:lnTo>
                    <a:close/>
                    <a:moveTo>
                      <a:pt x="231" y="133"/>
                    </a:moveTo>
                    <a:cubicBezTo>
                      <a:pt x="140" y="133"/>
                      <a:pt x="66" y="111"/>
                      <a:pt x="66" y="83"/>
                    </a:cubicBezTo>
                    <a:cubicBezTo>
                      <a:pt x="66" y="55"/>
                      <a:pt x="140" y="33"/>
                      <a:pt x="231" y="33"/>
                    </a:cubicBezTo>
                    <a:cubicBezTo>
                      <a:pt x="322" y="33"/>
                      <a:pt x="395" y="55"/>
                      <a:pt x="395" y="83"/>
                    </a:cubicBezTo>
                    <a:cubicBezTo>
                      <a:pt x="395" y="111"/>
                      <a:pt x="322" y="133"/>
                      <a:pt x="231" y="133"/>
                    </a:cubicBez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50" name="SQL Database"/>
          <p:cNvGrpSpPr/>
          <p:nvPr/>
        </p:nvGrpSpPr>
        <p:grpSpPr>
          <a:xfrm>
            <a:off x="6288134" y="2023804"/>
            <a:ext cx="727127" cy="1532438"/>
            <a:chOff x="6164533" y="2590949"/>
            <a:chExt cx="712934" cy="1502527"/>
          </a:xfrm>
        </p:grpSpPr>
        <p:sp>
          <p:nvSpPr>
            <p:cNvPr id="378" name="Rectangle: Rounded Corners 377"/>
            <p:cNvSpPr/>
            <p:nvPr/>
          </p:nvSpPr>
          <p:spPr>
            <a:xfrm>
              <a:off x="6167493" y="2594969"/>
              <a:ext cx="709974" cy="1498507"/>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9" name="TextBox 378"/>
            <p:cNvSpPr txBox="1"/>
            <p:nvPr/>
          </p:nvSpPr>
          <p:spPr>
            <a:xfrm rot="5400000">
              <a:off x="5992526" y="3258745"/>
              <a:ext cx="1059906" cy="531812"/>
            </a:xfrm>
            <a:prstGeom prst="rect">
              <a:avLst/>
            </a:prstGeom>
            <a:noFill/>
          </p:spPr>
          <p:txBody>
            <a:bodyPr wrap="none" rtlCol="0">
              <a:spAutoFit/>
            </a:bodyPr>
            <a:lstStyle/>
            <a:p>
              <a:pPr defTabSz="932597"/>
              <a:r>
                <a:rPr lang="en-US" sz="1428" kern="0" dirty="0">
                  <a:solidFill>
                    <a:sysClr val="windowText" lastClr="000000"/>
                  </a:solidFill>
                </a:rPr>
                <a:t>SQL Db</a:t>
              </a:r>
            </a:p>
            <a:p>
              <a:pPr defTabSz="932597"/>
              <a:r>
                <a:rPr lang="en-US" sz="1428" b="1" i="1" kern="0" dirty="0">
                  <a:solidFill>
                    <a:sysClr val="windowText" lastClr="000000"/>
                  </a:solidFill>
                </a:rPr>
                <a:t>&lt;name&gt;</a:t>
              </a:r>
              <a:r>
                <a:rPr lang="en-US" sz="1428" b="1" kern="0" dirty="0" err="1">
                  <a:solidFill>
                    <a:sysClr val="windowText" lastClr="000000"/>
                  </a:solidFill>
                </a:rPr>
                <a:t>db</a:t>
              </a:r>
              <a:endParaRPr lang="en-US" sz="1428" b="1" i="1" kern="0" dirty="0">
                <a:solidFill>
                  <a:sysClr val="windowText" lastClr="000000"/>
                </a:solidFill>
              </a:endParaRPr>
            </a:p>
          </p:txBody>
        </p:sp>
        <p:sp>
          <p:nvSpPr>
            <p:cNvPr id="460" name="Freeform: Shape 459"/>
            <p:cNvSpPr/>
            <p:nvPr/>
          </p:nvSpPr>
          <p:spPr>
            <a:xfrm>
              <a:off x="6164533" y="259094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316" name="SQL Database Icon"/>
            <p:cNvGrpSpPr>
              <a:grpSpLocks noChangeAspect="1"/>
            </p:cNvGrpSpPr>
            <p:nvPr/>
          </p:nvGrpSpPr>
          <p:grpSpPr>
            <a:xfrm>
              <a:off x="6415223" y="2671844"/>
              <a:ext cx="214512" cy="284571"/>
              <a:chOff x="1389063" y="3136900"/>
              <a:chExt cx="471488" cy="625475"/>
            </a:xfrm>
          </p:grpSpPr>
          <p:sp>
            <p:nvSpPr>
              <p:cNvPr id="317" name="Freeform 36"/>
              <p:cNvSpPr>
                <a:spLocks/>
              </p:cNvSpPr>
              <p:nvPr/>
            </p:nvSpPr>
            <p:spPr bwMode="auto">
              <a:xfrm>
                <a:off x="1603375" y="3438525"/>
                <a:ext cx="47625" cy="65088"/>
              </a:xfrm>
              <a:custGeom>
                <a:avLst/>
                <a:gdLst>
                  <a:gd name="T0" fmla="*/ 41 w 46"/>
                  <a:gd name="T1" fmla="*/ 10 h 64"/>
                  <a:gd name="T2" fmla="*/ 34 w 46"/>
                  <a:gd name="T3" fmla="*/ 3 h 64"/>
                  <a:gd name="T4" fmla="*/ 24 w 46"/>
                  <a:gd name="T5" fmla="*/ 0 h 64"/>
                  <a:gd name="T6" fmla="*/ 13 w 46"/>
                  <a:gd name="T7" fmla="*/ 3 h 64"/>
                  <a:gd name="T8" fmla="*/ 6 w 46"/>
                  <a:gd name="T9" fmla="*/ 10 h 64"/>
                  <a:gd name="T10" fmla="*/ 2 w 46"/>
                  <a:gd name="T11" fmla="*/ 20 h 64"/>
                  <a:gd name="T12" fmla="*/ 0 w 46"/>
                  <a:gd name="T13" fmla="*/ 32 h 64"/>
                  <a:gd name="T14" fmla="*/ 2 w 46"/>
                  <a:gd name="T15" fmla="*/ 47 h 64"/>
                  <a:gd name="T16" fmla="*/ 7 w 46"/>
                  <a:gd name="T17" fmla="*/ 57 h 64"/>
                  <a:gd name="T18" fmla="*/ 15 w 46"/>
                  <a:gd name="T19" fmla="*/ 63 h 64"/>
                  <a:gd name="T20" fmla="*/ 23 w 46"/>
                  <a:gd name="T21" fmla="*/ 64 h 64"/>
                  <a:gd name="T22" fmla="*/ 32 w 46"/>
                  <a:gd name="T23" fmla="*/ 63 h 64"/>
                  <a:gd name="T24" fmla="*/ 39 w 46"/>
                  <a:gd name="T25" fmla="*/ 57 h 64"/>
                  <a:gd name="T26" fmla="*/ 44 w 46"/>
                  <a:gd name="T27" fmla="*/ 47 h 64"/>
                  <a:gd name="T28" fmla="*/ 46 w 46"/>
                  <a:gd name="T29" fmla="*/ 33 h 64"/>
                  <a:gd name="T30" fmla="*/ 45 w 46"/>
                  <a:gd name="T31" fmla="*/ 20 h 64"/>
                  <a:gd name="T32" fmla="*/ 41 w 46"/>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4">
                    <a:moveTo>
                      <a:pt x="41" y="10"/>
                    </a:moveTo>
                    <a:cubicBezTo>
                      <a:pt x="39" y="7"/>
                      <a:pt x="37" y="4"/>
                      <a:pt x="34" y="3"/>
                    </a:cubicBezTo>
                    <a:cubicBezTo>
                      <a:pt x="31" y="1"/>
                      <a:pt x="28" y="0"/>
                      <a:pt x="24" y="0"/>
                    </a:cubicBezTo>
                    <a:cubicBezTo>
                      <a:pt x="20" y="0"/>
                      <a:pt x="16" y="1"/>
                      <a:pt x="13" y="3"/>
                    </a:cubicBezTo>
                    <a:cubicBezTo>
                      <a:pt x="10" y="4"/>
                      <a:pt x="8" y="7"/>
                      <a:pt x="6" y="10"/>
                    </a:cubicBezTo>
                    <a:cubicBezTo>
                      <a:pt x="4" y="13"/>
                      <a:pt x="3" y="16"/>
                      <a:pt x="2" y="20"/>
                    </a:cubicBezTo>
                    <a:cubicBezTo>
                      <a:pt x="1" y="24"/>
                      <a:pt x="0" y="28"/>
                      <a:pt x="0" y="32"/>
                    </a:cubicBezTo>
                    <a:cubicBezTo>
                      <a:pt x="0" y="38"/>
                      <a:pt x="1" y="43"/>
                      <a:pt x="2" y="47"/>
                    </a:cubicBezTo>
                    <a:cubicBezTo>
                      <a:pt x="4" y="51"/>
                      <a:pt x="5" y="54"/>
                      <a:pt x="7" y="57"/>
                    </a:cubicBezTo>
                    <a:cubicBezTo>
                      <a:pt x="9" y="60"/>
                      <a:pt x="12" y="62"/>
                      <a:pt x="15" y="63"/>
                    </a:cubicBezTo>
                    <a:cubicBezTo>
                      <a:pt x="17" y="64"/>
                      <a:pt x="20" y="64"/>
                      <a:pt x="23" y="64"/>
                    </a:cubicBezTo>
                    <a:cubicBezTo>
                      <a:pt x="26" y="64"/>
                      <a:pt x="29" y="64"/>
                      <a:pt x="32" y="63"/>
                    </a:cubicBezTo>
                    <a:cubicBezTo>
                      <a:pt x="35" y="62"/>
                      <a:pt x="37" y="59"/>
                      <a:pt x="39" y="57"/>
                    </a:cubicBezTo>
                    <a:cubicBezTo>
                      <a:pt x="41" y="54"/>
                      <a:pt x="43" y="51"/>
                      <a:pt x="44" y="47"/>
                    </a:cubicBezTo>
                    <a:cubicBezTo>
                      <a:pt x="45" y="43"/>
                      <a:pt x="46" y="39"/>
                      <a:pt x="46" y="33"/>
                    </a:cubicBezTo>
                    <a:cubicBezTo>
                      <a:pt x="46" y="29"/>
                      <a:pt x="46" y="24"/>
                      <a:pt x="45" y="20"/>
                    </a:cubicBezTo>
                    <a:cubicBezTo>
                      <a:pt x="44" y="16"/>
                      <a:pt x="42" y="13"/>
                      <a:pt x="41" y="10"/>
                    </a:cubicBezTo>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18" name="Freeform 37"/>
              <p:cNvSpPr>
                <a:spLocks noEditPoints="1"/>
              </p:cNvSpPr>
              <p:nvPr/>
            </p:nvSpPr>
            <p:spPr bwMode="auto">
              <a:xfrm>
                <a:off x="1389063" y="3136900"/>
                <a:ext cx="471488" cy="625475"/>
              </a:xfrm>
              <a:custGeom>
                <a:avLst/>
                <a:gdLst>
                  <a:gd name="T0" fmla="*/ 0 w 462"/>
                  <a:gd name="T1" fmla="*/ 91 h 615"/>
                  <a:gd name="T2" fmla="*/ 231 w 462"/>
                  <a:gd name="T3" fmla="*/ 615 h 615"/>
                  <a:gd name="T4" fmla="*/ 462 w 462"/>
                  <a:gd name="T5" fmla="*/ 93 h 615"/>
                  <a:gd name="T6" fmla="*/ 162 w 462"/>
                  <a:gd name="T7" fmla="*/ 361 h 615"/>
                  <a:gd name="T8" fmla="*/ 152 w 462"/>
                  <a:gd name="T9" fmla="*/ 379 h 615"/>
                  <a:gd name="T10" fmla="*/ 128 w 462"/>
                  <a:gd name="T11" fmla="*/ 391 h 615"/>
                  <a:gd name="T12" fmla="*/ 98 w 462"/>
                  <a:gd name="T13" fmla="*/ 392 h 615"/>
                  <a:gd name="T14" fmla="*/ 80 w 462"/>
                  <a:gd name="T15" fmla="*/ 388 h 615"/>
                  <a:gd name="T16" fmla="*/ 73 w 462"/>
                  <a:gd name="T17" fmla="*/ 352 h 615"/>
                  <a:gd name="T18" fmla="*/ 89 w 462"/>
                  <a:gd name="T19" fmla="*/ 361 h 615"/>
                  <a:gd name="T20" fmla="*/ 108 w 462"/>
                  <a:gd name="T21" fmla="*/ 365 h 615"/>
                  <a:gd name="T22" fmla="*/ 118 w 462"/>
                  <a:gd name="T23" fmla="*/ 362 h 615"/>
                  <a:gd name="T24" fmla="*/ 121 w 462"/>
                  <a:gd name="T25" fmla="*/ 356 h 615"/>
                  <a:gd name="T26" fmla="*/ 115 w 462"/>
                  <a:gd name="T27" fmla="*/ 347 h 615"/>
                  <a:gd name="T28" fmla="*/ 101 w 462"/>
                  <a:gd name="T29" fmla="*/ 341 h 615"/>
                  <a:gd name="T30" fmla="*/ 78 w 462"/>
                  <a:gd name="T31" fmla="*/ 325 h 615"/>
                  <a:gd name="T32" fmla="*/ 71 w 462"/>
                  <a:gd name="T33" fmla="*/ 304 h 615"/>
                  <a:gd name="T34" fmla="*/ 85 w 462"/>
                  <a:gd name="T35" fmla="*/ 275 h 615"/>
                  <a:gd name="T36" fmla="*/ 122 w 462"/>
                  <a:gd name="T37" fmla="*/ 264 h 615"/>
                  <a:gd name="T38" fmla="*/ 143 w 462"/>
                  <a:gd name="T39" fmla="*/ 266 h 615"/>
                  <a:gd name="T40" fmla="*/ 156 w 462"/>
                  <a:gd name="T41" fmla="*/ 269 h 615"/>
                  <a:gd name="T42" fmla="*/ 150 w 462"/>
                  <a:gd name="T43" fmla="*/ 298 h 615"/>
                  <a:gd name="T44" fmla="*/ 134 w 462"/>
                  <a:gd name="T45" fmla="*/ 293 h 615"/>
                  <a:gd name="T46" fmla="*/ 115 w 462"/>
                  <a:gd name="T47" fmla="*/ 294 h 615"/>
                  <a:gd name="T48" fmla="*/ 112 w 462"/>
                  <a:gd name="T49" fmla="*/ 304 h 615"/>
                  <a:gd name="T50" fmla="*/ 120 w 462"/>
                  <a:gd name="T51" fmla="*/ 310 h 615"/>
                  <a:gd name="T52" fmla="*/ 142 w 462"/>
                  <a:gd name="T53" fmla="*/ 320 h 615"/>
                  <a:gd name="T54" fmla="*/ 160 w 462"/>
                  <a:gd name="T55" fmla="*/ 339 h 615"/>
                  <a:gd name="T56" fmla="*/ 162 w 462"/>
                  <a:gd name="T57" fmla="*/ 361 h 615"/>
                  <a:gd name="T58" fmla="*/ 228 w 462"/>
                  <a:gd name="T59" fmla="*/ 392 h 615"/>
                  <a:gd name="T60" fmla="*/ 188 w 462"/>
                  <a:gd name="T61" fmla="*/ 374 h 615"/>
                  <a:gd name="T62" fmla="*/ 171 w 462"/>
                  <a:gd name="T63" fmla="*/ 330 h 615"/>
                  <a:gd name="T64" fmla="*/ 189 w 462"/>
                  <a:gd name="T65" fmla="*/ 283 h 615"/>
                  <a:gd name="T66" fmla="*/ 234 w 462"/>
                  <a:gd name="T67" fmla="*/ 264 h 615"/>
                  <a:gd name="T68" fmla="*/ 278 w 462"/>
                  <a:gd name="T69" fmla="*/ 282 h 615"/>
                  <a:gd name="T70" fmla="*/ 295 w 462"/>
                  <a:gd name="T71" fmla="*/ 328 h 615"/>
                  <a:gd name="T72" fmla="*/ 286 w 462"/>
                  <a:gd name="T73" fmla="*/ 364 h 615"/>
                  <a:gd name="T74" fmla="*/ 261 w 462"/>
                  <a:gd name="T75" fmla="*/ 386 h 615"/>
                  <a:gd name="T76" fmla="*/ 255 w 462"/>
                  <a:gd name="T77" fmla="*/ 422 h 615"/>
                  <a:gd name="T78" fmla="*/ 393 w 462"/>
                  <a:gd name="T79" fmla="*/ 390 h 615"/>
                  <a:gd name="T80" fmla="*/ 313 w 462"/>
                  <a:gd name="T81" fmla="*/ 266 h 615"/>
                  <a:gd name="T82" fmla="*/ 350 w 462"/>
                  <a:gd name="T83" fmla="*/ 361 h 615"/>
                  <a:gd name="T84" fmla="*/ 393 w 462"/>
                  <a:gd name="T85" fmla="*/ 390 h 615"/>
                  <a:gd name="T86" fmla="*/ 231 w 462"/>
                  <a:gd name="T87" fmla="*/ 133 h 615"/>
                  <a:gd name="T88" fmla="*/ 231 w 462"/>
                  <a:gd name="T89" fmla="*/ 33 h 615"/>
                  <a:gd name="T90" fmla="*/ 231 w 462"/>
                  <a:gd name="T91" fmla="*/ 133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5">
                    <a:moveTo>
                      <a:pt x="231" y="0"/>
                    </a:moveTo>
                    <a:cubicBezTo>
                      <a:pt x="103" y="0"/>
                      <a:pt x="0" y="43"/>
                      <a:pt x="0" y="91"/>
                    </a:cubicBezTo>
                    <a:lnTo>
                      <a:pt x="0" y="523"/>
                    </a:lnTo>
                    <a:cubicBezTo>
                      <a:pt x="0" y="570"/>
                      <a:pt x="103" y="615"/>
                      <a:pt x="231" y="615"/>
                    </a:cubicBezTo>
                    <a:cubicBezTo>
                      <a:pt x="358" y="615"/>
                      <a:pt x="462" y="572"/>
                      <a:pt x="462" y="525"/>
                    </a:cubicBezTo>
                    <a:lnTo>
                      <a:pt x="462" y="93"/>
                    </a:lnTo>
                    <a:cubicBezTo>
                      <a:pt x="462" y="45"/>
                      <a:pt x="358" y="0"/>
                      <a:pt x="231" y="0"/>
                    </a:cubicBezTo>
                    <a:close/>
                    <a:moveTo>
                      <a:pt x="162" y="361"/>
                    </a:moveTo>
                    <a:cubicBezTo>
                      <a:pt x="161" y="365"/>
                      <a:pt x="160" y="368"/>
                      <a:pt x="158" y="371"/>
                    </a:cubicBezTo>
                    <a:cubicBezTo>
                      <a:pt x="157" y="374"/>
                      <a:pt x="155" y="376"/>
                      <a:pt x="152" y="379"/>
                    </a:cubicBezTo>
                    <a:cubicBezTo>
                      <a:pt x="149" y="381"/>
                      <a:pt x="146" y="384"/>
                      <a:pt x="142" y="386"/>
                    </a:cubicBezTo>
                    <a:cubicBezTo>
                      <a:pt x="138" y="388"/>
                      <a:pt x="133" y="389"/>
                      <a:pt x="128" y="391"/>
                    </a:cubicBezTo>
                    <a:cubicBezTo>
                      <a:pt x="122" y="392"/>
                      <a:pt x="116" y="392"/>
                      <a:pt x="109" y="392"/>
                    </a:cubicBezTo>
                    <a:cubicBezTo>
                      <a:pt x="105" y="392"/>
                      <a:pt x="101" y="392"/>
                      <a:pt x="98" y="392"/>
                    </a:cubicBezTo>
                    <a:cubicBezTo>
                      <a:pt x="94" y="391"/>
                      <a:pt x="91" y="391"/>
                      <a:pt x="88" y="390"/>
                    </a:cubicBezTo>
                    <a:cubicBezTo>
                      <a:pt x="85" y="390"/>
                      <a:pt x="82" y="389"/>
                      <a:pt x="80" y="388"/>
                    </a:cubicBezTo>
                    <a:cubicBezTo>
                      <a:pt x="77" y="387"/>
                      <a:pt x="75" y="386"/>
                      <a:pt x="73" y="386"/>
                    </a:cubicBezTo>
                    <a:lnTo>
                      <a:pt x="73" y="352"/>
                    </a:lnTo>
                    <a:cubicBezTo>
                      <a:pt x="75" y="353"/>
                      <a:pt x="78" y="355"/>
                      <a:pt x="80" y="356"/>
                    </a:cubicBezTo>
                    <a:cubicBezTo>
                      <a:pt x="83" y="358"/>
                      <a:pt x="86" y="359"/>
                      <a:pt x="89" y="361"/>
                    </a:cubicBezTo>
                    <a:cubicBezTo>
                      <a:pt x="92" y="362"/>
                      <a:pt x="95" y="363"/>
                      <a:pt x="98" y="363"/>
                    </a:cubicBezTo>
                    <a:cubicBezTo>
                      <a:pt x="102" y="364"/>
                      <a:pt x="105" y="365"/>
                      <a:pt x="108" y="365"/>
                    </a:cubicBezTo>
                    <a:cubicBezTo>
                      <a:pt x="110" y="365"/>
                      <a:pt x="113" y="364"/>
                      <a:pt x="114" y="364"/>
                    </a:cubicBezTo>
                    <a:cubicBezTo>
                      <a:pt x="116" y="363"/>
                      <a:pt x="117" y="363"/>
                      <a:pt x="118" y="362"/>
                    </a:cubicBezTo>
                    <a:cubicBezTo>
                      <a:pt x="119" y="361"/>
                      <a:pt x="120" y="360"/>
                      <a:pt x="120" y="359"/>
                    </a:cubicBezTo>
                    <a:cubicBezTo>
                      <a:pt x="121" y="358"/>
                      <a:pt x="121" y="357"/>
                      <a:pt x="121" y="356"/>
                    </a:cubicBezTo>
                    <a:cubicBezTo>
                      <a:pt x="121" y="354"/>
                      <a:pt x="120" y="352"/>
                      <a:pt x="119" y="351"/>
                    </a:cubicBezTo>
                    <a:cubicBezTo>
                      <a:pt x="118" y="350"/>
                      <a:pt x="117" y="348"/>
                      <a:pt x="115" y="347"/>
                    </a:cubicBezTo>
                    <a:cubicBezTo>
                      <a:pt x="114" y="346"/>
                      <a:pt x="112" y="345"/>
                      <a:pt x="109" y="344"/>
                    </a:cubicBezTo>
                    <a:cubicBezTo>
                      <a:pt x="107" y="343"/>
                      <a:pt x="104" y="342"/>
                      <a:pt x="101" y="341"/>
                    </a:cubicBezTo>
                    <a:cubicBezTo>
                      <a:pt x="96" y="339"/>
                      <a:pt x="91" y="336"/>
                      <a:pt x="88" y="334"/>
                    </a:cubicBezTo>
                    <a:cubicBezTo>
                      <a:pt x="84" y="331"/>
                      <a:pt x="81" y="328"/>
                      <a:pt x="78" y="325"/>
                    </a:cubicBezTo>
                    <a:cubicBezTo>
                      <a:pt x="76" y="322"/>
                      <a:pt x="74" y="318"/>
                      <a:pt x="73" y="315"/>
                    </a:cubicBezTo>
                    <a:cubicBezTo>
                      <a:pt x="72" y="311"/>
                      <a:pt x="71" y="308"/>
                      <a:pt x="71" y="304"/>
                    </a:cubicBezTo>
                    <a:cubicBezTo>
                      <a:pt x="71" y="298"/>
                      <a:pt x="73" y="292"/>
                      <a:pt x="75" y="287"/>
                    </a:cubicBezTo>
                    <a:cubicBezTo>
                      <a:pt x="77" y="282"/>
                      <a:pt x="81" y="278"/>
                      <a:pt x="85" y="275"/>
                    </a:cubicBezTo>
                    <a:cubicBezTo>
                      <a:pt x="90" y="272"/>
                      <a:pt x="95" y="269"/>
                      <a:pt x="101" y="267"/>
                    </a:cubicBezTo>
                    <a:cubicBezTo>
                      <a:pt x="107" y="265"/>
                      <a:pt x="114" y="264"/>
                      <a:pt x="122" y="264"/>
                    </a:cubicBezTo>
                    <a:cubicBezTo>
                      <a:pt x="126" y="264"/>
                      <a:pt x="130" y="264"/>
                      <a:pt x="133" y="265"/>
                    </a:cubicBezTo>
                    <a:cubicBezTo>
                      <a:pt x="137" y="265"/>
                      <a:pt x="140" y="265"/>
                      <a:pt x="143" y="266"/>
                    </a:cubicBezTo>
                    <a:cubicBezTo>
                      <a:pt x="145" y="266"/>
                      <a:pt x="148" y="267"/>
                      <a:pt x="150" y="267"/>
                    </a:cubicBezTo>
                    <a:cubicBezTo>
                      <a:pt x="152" y="268"/>
                      <a:pt x="154" y="269"/>
                      <a:pt x="156" y="269"/>
                    </a:cubicBezTo>
                    <a:lnTo>
                      <a:pt x="156" y="301"/>
                    </a:lnTo>
                    <a:cubicBezTo>
                      <a:pt x="154" y="300"/>
                      <a:pt x="152" y="299"/>
                      <a:pt x="150" y="298"/>
                    </a:cubicBezTo>
                    <a:cubicBezTo>
                      <a:pt x="148" y="297"/>
                      <a:pt x="145" y="296"/>
                      <a:pt x="143" y="295"/>
                    </a:cubicBezTo>
                    <a:cubicBezTo>
                      <a:pt x="140" y="294"/>
                      <a:pt x="137" y="293"/>
                      <a:pt x="134" y="293"/>
                    </a:cubicBezTo>
                    <a:cubicBezTo>
                      <a:pt x="131" y="292"/>
                      <a:pt x="128" y="292"/>
                      <a:pt x="125" y="292"/>
                    </a:cubicBezTo>
                    <a:cubicBezTo>
                      <a:pt x="121" y="292"/>
                      <a:pt x="118" y="293"/>
                      <a:pt x="115" y="294"/>
                    </a:cubicBezTo>
                    <a:cubicBezTo>
                      <a:pt x="113" y="296"/>
                      <a:pt x="111" y="298"/>
                      <a:pt x="111" y="301"/>
                    </a:cubicBezTo>
                    <a:cubicBezTo>
                      <a:pt x="111" y="302"/>
                      <a:pt x="112" y="303"/>
                      <a:pt x="112" y="304"/>
                    </a:cubicBezTo>
                    <a:cubicBezTo>
                      <a:pt x="113" y="306"/>
                      <a:pt x="114" y="307"/>
                      <a:pt x="115" y="307"/>
                    </a:cubicBezTo>
                    <a:cubicBezTo>
                      <a:pt x="116" y="308"/>
                      <a:pt x="118" y="309"/>
                      <a:pt x="120" y="310"/>
                    </a:cubicBezTo>
                    <a:cubicBezTo>
                      <a:pt x="122" y="312"/>
                      <a:pt x="124" y="313"/>
                      <a:pt x="127" y="314"/>
                    </a:cubicBezTo>
                    <a:cubicBezTo>
                      <a:pt x="132" y="316"/>
                      <a:pt x="137" y="318"/>
                      <a:pt x="142" y="320"/>
                    </a:cubicBezTo>
                    <a:cubicBezTo>
                      <a:pt x="146" y="323"/>
                      <a:pt x="149" y="326"/>
                      <a:pt x="153" y="329"/>
                    </a:cubicBezTo>
                    <a:cubicBezTo>
                      <a:pt x="156" y="332"/>
                      <a:pt x="158" y="335"/>
                      <a:pt x="160" y="339"/>
                    </a:cubicBezTo>
                    <a:cubicBezTo>
                      <a:pt x="162" y="343"/>
                      <a:pt x="163" y="348"/>
                      <a:pt x="163" y="353"/>
                    </a:cubicBezTo>
                    <a:cubicBezTo>
                      <a:pt x="163" y="356"/>
                      <a:pt x="162" y="359"/>
                      <a:pt x="162" y="361"/>
                    </a:cubicBezTo>
                    <a:close/>
                    <a:moveTo>
                      <a:pt x="255" y="422"/>
                    </a:moveTo>
                    <a:lnTo>
                      <a:pt x="228" y="392"/>
                    </a:lnTo>
                    <a:cubicBezTo>
                      <a:pt x="220" y="392"/>
                      <a:pt x="213" y="390"/>
                      <a:pt x="206" y="387"/>
                    </a:cubicBezTo>
                    <a:cubicBezTo>
                      <a:pt x="199" y="384"/>
                      <a:pt x="193" y="380"/>
                      <a:pt x="188" y="374"/>
                    </a:cubicBezTo>
                    <a:cubicBezTo>
                      <a:pt x="182" y="369"/>
                      <a:pt x="178" y="363"/>
                      <a:pt x="175" y="355"/>
                    </a:cubicBezTo>
                    <a:cubicBezTo>
                      <a:pt x="172" y="348"/>
                      <a:pt x="171" y="339"/>
                      <a:pt x="171" y="330"/>
                    </a:cubicBezTo>
                    <a:cubicBezTo>
                      <a:pt x="171" y="320"/>
                      <a:pt x="172" y="311"/>
                      <a:pt x="175" y="303"/>
                    </a:cubicBezTo>
                    <a:cubicBezTo>
                      <a:pt x="179" y="295"/>
                      <a:pt x="183" y="288"/>
                      <a:pt x="189" y="283"/>
                    </a:cubicBezTo>
                    <a:cubicBezTo>
                      <a:pt x="194" y="277"/>
                      <a:pt x="201" y="272"/>
                      <a:pt x="209" y="269"/>
                    </a:cubicBezTo>
                    <a:cubicBezTo>
                      <a:pt x="216" y="266"/>
                      <a:pt x="225" y="264"/>
                      <a:pt x="234" y="264"/>
                    </a:cubicBezTo>
                    <a:cubicBezTo>
                      <a:pt x="243" y="264"/>
                      <a:pt x="251" y="266"/>
                      <a:pt x="259" y="269"/>
                    </a:cubicBezTo>
                    <a:cubicBezTo>
                      <a:pt x="266" y="272"/>
                      <a:pt x="273" y="276"/>
                      <a:pt x="278" y="282"/>
                    </a:cubicBezTo>
                    <a:cubicBezTo>
                      <a:pt x="284" y="287"/>
                      <a:pt x="288" y="294"/>
                      <a:pt x="291" y="302"/>
                    </a:cubicBezTo>
                    <a:cubicBezTo>
                      <a:pt x="294" y="309"/>
                      <a:pt x="295" y="318"/>
                      <a:pt x="295" y="328"/>
                    </a:cubicBezTo>
                    <a:cubicBezTo>
                      <a:pt x="295" y="335"/>
                      <a:pt x="295" y="342"/>
                      <a:pt x="293" y="348"/>
                    </a:cubicBezTo>
                    <a:cubicBezTo>
                      <a:pt x="291" y="354"/>
                      <a:pt x="289" y="359"/>
                      <a:pt x="286" y="364"/>
                    </a:cubicBezTo>
                    <a:cubicBezTo>
                      <a:pt x="283" y="369"/>
                      <a:pt x="279" y="374"/>
                      <a:pt x="275" y="377"/>
                    </a:cubicBezTo>
                    <a:cubicBezTo>
                      <a:pt x="271" y="381"/>
                      <a:pt x="266" y="384"/>
                      <a:pt x="261" y="386"/>
                    </a:cubicBezTo>
                    <a:lnTo>
                      <a:pt x="303" y="422"/>
                    </a:lnTo>
                    <a:lnTo>
                      <a:pt x="255" y="422"/>
                    </a:lnTo>
                    <a:lnTo>
                      <a:pt x="255" y="422"/>
                    </a:lnTo>
                    <a:close/>
                    <a:moveTo>
                      <a:pt x="393" y="390"/>
                    </a:moveTo>
                    <a:lnTo>
                      <a:pt x="313" y="390"/>
                    </a:lnTo>
                    <a:lnTo>
                      <a:pt x="313" y="266"/>
                    </a:lnTo>
                    <a:lnTo>
                      <a:pt x="350" y="266"/>
                    </a:lnTo>
                    <a:lnTo>
                      <a:pt x="350" y="361"/>
                    </a:lnTo>
                    <a:lnTo>
                      <a:pt x="393" y="361"/>
                    </a:lnTo>
                    <a:lnTo>
                      <a:pt x="393" y="390"/>
                    </a:lnTo>
                    <a:lnTo>
                      <a:pt x="393" y="390"/>
                    </a:lnTo>
                    <a:close/>
                    <a:moveTo>
                      <a:pt x="231" y="133"/>
                    </a:moveTo>
                    <a:cubicBezTo>
                      <a:pt x="140" y="133"/>
                      <a:pt x="66" y="111"/>
                      <a:pt x="66" y="83"/>
                    </a:cubicBezTo>
                    <a:cubicBezTo>
                      <a:pt x="66" y="55"/>
                      <a:pt x="140" y="33"/>
                      <a:pt x="231" y="33"/>
                    </a:cubicBezTo>
                    <a:cubicBezTo>
                      <a:pt x="322" y="33"/>
                      <a:pt x="395" y="55"/>
                      <a:pt x="395" y="83"/>
                    </a:cubicBezTo>
                    <a:cubicBezTo>
                      <a:pt x="395" y="111"/>
                      <a:pt x="322" y="133"/>
                      <a:pt x="231" y="133"/>
                    </a:cubicBez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198" name="Router"/>
          <p:cNvGrpSpPr/>
          <p:nvPr/>
        </p:nvGrpSpPr>
        <p:grpSpPr>
          <a:xfrm>
            <a:off x="928836" y="2523642"/>
            <a:ext cx="2182678" cy="816915"/>
            <a:chOff x="3916908" y="3261359"/>
            <a:chExt cx="2200516" cy="823590"/>
          </a:xfrm>
        </p:grpSpPr>
        <p:grpSp>
          <p:nvGrpSpPr>
            <p:cNvPr id="196" name="Group 195"/>
            <p:cNvGrpSpPr/>
            <p:nvPr/>
          </p:nvGrpSpPr>
          <p:grpSpPr>
            <a:xfrm>
              <a:off x="4383858" y="3261359"/>
              <a:ext cx="1255454" cy="328989"/>
              <a:chOff x="4809508" y="3261359"/>
              <a:chExt cx="1255454" cy="328989"/>
            </a:xfrm>
          </p:grpSpPr>
          <p:sp>
            <p:nvSpPr>
              <p:cNvPr id="194" name="Rectangle: Rounded Corners 193"/>
              <p:cNvSpPr/>
              <p:nvPr/>
            </p:nvSpPr>
            <p:spPr>
              <a:xfrm rot="16200000">
                <a:off x="4689380" y="3381487"/>
                <a:ext cx="328989" cy="88734"/>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95" name="Rectangle: Rounded Corners 194"/>
              <p:cNvSpPr/>
              <p:nvPr/>
            </p:nvSpPr>
            <p:spPr>
              <a:xfrm rot="16200000">
                <a:off x="5856099" y="3381486"/>
                <a:ext cx="328989" cy="88736"/>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grpSp>
        <p:sp>
          <p:nvSpPr>
            <p:cNvPr id="182" name="Rectangle: Rounded Corners 181"/>
            <p:cNvSpPr/>
            <p:nvPr/>
          </p:nvSpPr>
          <p:spPr>
            <a:xfrm rot="16200000">
              <a:off x="4410382"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83" name="Rectangle: Rounded Corners 182"/>
            <p:cNvSpPr/>
            <p:nvPr/>
          </p:nvSpPr>
          <p:spPr>
            <a:xfrm rot="16200000">
              <a:off x="5548701"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84" name="Rectangle: Rounded Corners 183"/>
            <p:cNvSpPr/>
            <p:nvPr/>
          </p:nvSpPr>
          <p:spPr>
            <a:xfrm rot="16200000">
              <a:off x="4749723" y="2705319"/>
              <a:ext cx="523720" cy="2189350"/>
            </a:xfrm>
            <a:prstGeom prst="roundRect">
              <a:avLst>
                <a:gd name="adj" fmla="val 5392"/>
              </a:avLst>
            </a:prstGeom>
            <a:solidFill>
              <a:srgbClr val="D3D3D5"/>
            </a:solidFill>
            <a:ln w="28575">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197" name="TextBox 196"/>
            <p:cNvSpPr txBox="1"/>
            <p:nvPr/>
          </p:nvSpPr>
          <p:spPr>
            <a:xfrm>
              <a:off x="3925979" y="3538135"/>
              <a:ext cx="2191445" cy="536158"/>
            </a:xfrm>
            <a:prstGeom prst="rect">
              <a:avLst/>
            </a:prstGeom>
            <a:noFill/>
          </p:spPr>
          <p:txBody>
            <a:bodyPr wrap="square" rtlCol="0">
              <a:spAutoFit/>
            </a:bodyPr>
            <a:lstStyle/>
            <a:p>
              <a:pPr algn="ctr" defTabSz="932597"/>
              <a:r>
                <a:rPr lang="en-US" sz="1428" kern="0" dirty="0">
                  <a:solidFill>
                    <a:srgbClr val="121212"/>
                  </a:solidFill>
                  <a:latin typeface="OCR A Std" panose="020F0609000104060307" pitchFamily="49" charset="0"/>
                </a:rPr>
                <a:t>Router w/ </a:t>
              </a:r>
              <a:br>
                <a:rPr lang="en-US" sz="1428" kern="0" dirty="0">
                  <a:solidFill>
                    <a:srgbClr val="121212"/>
                  </a:solidFill>
                  <a:latin typeface="OCR A Std" panose="020F0609000104060307" pitchFamily="49" charset="0"/>
                </a:rPr>
              </a:br>
              <a:r>
                <a:rPr lang="en-US" sz="1428" kern="0" dirty="0">
                  <a:solidFill>
                    <a:srgbClr val="121212"/>
                  </a:solidFill>
                  <a:latin typeface="OCR A Std" panose="020F0609000104060307" pitchFamily="49" charset="0"/>
                </a:rPr>
                <a:t>Internet Access</a:t>
              </a:r>
            </a:p>
          </p:txBody>
        </p:sp>
      </p:grpSp>
      <p:cxnSp>
        <p:nvCxnSpPr>
          <p:cNvPr id="47" name="Divider Line"/>
          <p:cNvCxnSpPr/>
          <p:nvPr/>
        </p:nvCxnSpPr>
        <p:spPr>
          <a:xfrm>
            <a:off x="3743860" y="759523"/>
            <a:ext cx="0" cy="597148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49" name="WiFI Icon"/>
          <p:cNvSpPr>
            <a:spLocks noChangeAspect="1"/>
          </p:cNvSpPr>
          <p:nvPr/>
        </p:nvSpPr>
        <p:spPr>
          <a:xfrm rot="8100000" flipH="1">
            <a:off x="1826695" y="2300985"/>
            <a:ext cx="442339" cy="444424"/>
          </a:xfrm>
          <a:custGeom>
            <a:avLst/>
            <a:gdLst/>
            <a:ahLst/>
            <a:cxnLst/>
            <a:rect l="l" t="t" r="r" b="b"/>
            <a:pathLst>
              <a:path w="1853184" h="1861917">
                <a:moveTo>
                  <a:pt x="1611816" y="1378660"/>
                </a:moveTo>
                <a:cubicBezTo>
                  <a:pt x="1478512" y="1378660"/>
                  <a:pt x="1370448" y="1486724"/>
                  <a:pt x="1370448" y="1620028"/>
                </a:cubicBezTo>
                <a:cubicBezTo>
                  <a:pt x="1370448" y="1753332"/>
                  <a:pt x="1478512" y="1861396"/>
                  <a:pt x="1611816" y="1861396"/>
                </a:cubicBezTo>
                <a:cubicBezTo>
                  <a:pt x="1745120" y="1861396"/>
                  <a:pt x="1853184" y="1753332"/>
                  <a:pt x="1853184" y="1620028"/>
                </a:cubicBezTo>
                <a:cubicBezTo>
                  <a:pt x="1853184" y="1486724"/>
                  <a:pt x="1745120" y="1378660"/>
                  <a:pt x="1611816" y="1378660"/>
                </a:cubicBezTo>
                <a:close/>
                <a:moveTo>
                  <a:pt x="1828694" y="717181"/>
                </a:moveTo>
                <a:cubicBezTo>
                  <a:pt x="1214823" y="717181"/>
                  <a:pt x="717183" y="1214821"/>
                  <a:pt x="717183" y="1828692"/>
                </a:cubicBezTo>
                <a:lnTo>
                  <a:pt x="718860" y="1861917"/>
                </a:lnTo>
                <a:lnTo>
                  <a:pt x="1080773" y="1861917"/>
                </a:lnTo>
                <a:cubicBezTo>
                  <a:pt x="1079842" y="1855230"/>
                  <a:pt x="1079755" y="1848502"/>
                  <a:pt x="1079755" y="1841753"/>
                </a:cubicBezTo>
                <a:cubicBezTo>
                  <a:pt x="1079755" y="1420912"/>
                  <a:pt x="1420914" y="1079753"/>
                  <a:pt x="1841755" y="1079753"/>
                </a:cubicBezTo>
                <a:lnTo>
                  <a:pt x="1853184" y="1080330"/>
                </a:lnTo>
                <a:lnTo>
                  <a:pt x="1853184" y="718418"/>
                </a:lnTo>
                <a:cubicBezTo>
                  <a:pt x="1845056" y="717270"/>
                  <a:pt x="1836885" y="717181"/>
                  <a:pt x="1828694" y="717181"/>
                </a:cubicBezTo>
                <a:close/>
                <a:moveTo>
                  <a:pt x="1841754" y="0"/>
                </a:moveTo>
                <a:cubicBezTo>
                  <a:pt x="824581" y="0"/>
                  <a:pt x="0" y="824581"/>
                  <a:pt x="0" y="1841754"/>
                </a:cubicBezTo>
                <a:lnTo>
                  <a:pt x="1018" y="1861917"/>
                </a:lnTo>
                <a:lnTo>
                  <a:pt x="367540" y="1861917"/>
                </a:lnTo>
                <a:cubicBezTo>
                  <a:pt x="366567" y="1855215"/>
                  <a:pt x="366522" y="1848490"/>
                  <a:pt x="366522" y="1841754"/>
                </a:cubicBezTo>
                <a:cubicBezTo>
                  <a:pt x="366522" y="1027006"/>
                  <a:pt x="1027006" y="366522"/>
                  <a:pt x="1841754" y="366522"/>
                </a:cubicBezTo>
                <a:lnTo>
                  <a:pt x="1853184" y="367099"/>
                </a:lnTo>
                <a:lnTo>
                  <a:pt x="1853184" y="577"/>
                </a:lnTo>
                <a:cubicBezTo>
                  <a:pt x="1849379" y="12"/>
                  <a:pt x="1845568" y="0"/>
                  <a:pt x="1841754"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rgbClr val="121212"/>
              </a:solidFill>
            </a:endParaRPr>
          </a:p>
        </p:txBody>
      </p:sp>
      <p:grpSp>
        <p:nvGrpSpPr>
          <p:cNvPr id="92" name="NUC Ethernet"/>
          <p:cNvGrpSpPr/>
          <p:nvPr/>
        </p:nvGrpSpPr>
        <p:grpSpPr>
          <a:xfrm>
            <a:off x="212375" y="2920576"/>
            <a:ext cx="677888" cy="918065"/>
            <a:chOff x="207366" y="2863570"/>
            <a:chExt cx="664656" cy="900145"/>
          </a:xfrm>
        </p:grpSpPr>
        <p:grpSp>
          <p:nvGrpSpPr>
            <p:cNvPr id="22" name="Ethernet Cable Male End"/>
            <p:cNvGrpSpPr/>
            <p:nvPr/>
          </p:nvGrpSpPr>
          <p:grpSpPr>
            <a:xfrm>
              <a:off x="207367" y="3607246"/>
              <a:ext cx="664655" cy="156469"/>
              <a:chOff x="-10162304" y="1"/>
              <a:chExt cx="27239260" cy="6412494"/>
            </a:xfrm>
          </p:grpSpPr>
          <p:sp>
            <p:nvSpPr>
              <p:cNvPr id="23"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24"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7"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349" name="Ethernet Cable Male End"/>
            <p:cNvGrpSpPr/>
            <p:nvPr/>
          </p:nvGrpSpPr>
          <p:grpSpPr>
            <a:xfrm>
              <a:off x="207367" y="2863570"/>
              <a:ext cx="664655" cy="156469"/>
              <a:chOff x="-10162304" y="1"/>
              <a:chExt cx="27239260" cy="6412494"/>
            </a:xfrm>
          </p:grpSpPr>
          <p:sp>
            <p:nvSpPr>
              <p:cNvPr id="350"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51"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2"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3"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4"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5"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56" name="Cable"/>
            <p:cNvSpPr>
              <a:spLocks/>
            </p:cNvSpPr>
            <p:nvPr/>
          </p:nvSpPr>
          <p:spPr bwMode="auto">
            <a:xfrm rot="5400000">
              <a:off x="-164472" y="3280485"/>
              <a:ext cx="809990" cy="66314"/>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90" name="Arduino USB"/>
          <p:cNvGrpSpPr/>
          <p:nvPr/>
        </p:nvGrpSpPr>
        <p:grpSpPr>
          <a:xfrm>
            <a:off x="174875" y="3889920"/>
            <a:ext cx="1126203" cy="1215464"/>
            <a:chOff x="170597" y="3813994"/>
            <a:chExt cx="1104221" cy="1191740"/>
          </a:xfrm>
        </p:grpSpPr>
        <p:grpSp>
          <p:nvGrpSpPr>
            <p:cNvPr id="30" name="USB Type B Cable End"/>
            <p:cNvGrpSpPr>
              <a:grpSpLocks noChangeAspect="1"/>
            </p:cNvGrpSpPr>
            <p:nvPr/>
          </p:nvGrpSpPr>
          <p:grpSpPr>
            <a:xfrm>
              <a:off x="170598" y="4832252"/>
              <a:ext cx="1104220" cy="173482"/>
              <a:chOff x="3915668" y="3090863"/>
              <a:chExt cx="4294410" cy="674688"/>
            </a:xfrm>
          </p:grpSpPr>
          <p:sp>
            <p:nvSpPr>
              <p:cNvPr id="31" name="End Molding"/>
              <p:cNvSpPr>
                <a:spLocks/>
              </p:cNvSpPr>
              <p:nvPr/>
            </p:nvSpPr>
            <p:spPr bwMode="auto">
              <a:xfrm>
                <a:off x="5865813" y="3090863"/>
                <a:ext cx="1782763" cy="674688"/>
              </a:xfrm>
              <a:custGeom>
                <a:avLst/>
                <a:gdLst>
                  <a:gd name="T0" fmla="*/ 3354 w 4952"/>
                  <a:gd name="T1" fmla="*/ 0 h 1861"/>
                  <a:gd name="T2" fmla="*/ 1535 w 4952"/>
                  <a:gd name="T3" fmla="*/ 342 h 1861"/>
                  <a:gd name="T4" fmla="*/ 457 w 4952"/>
                  <a:gd name="T5" fmla="*/ 342 h 1861"/>
                  <a:gd name="T6" fmla="*/ 1 w 4952"/>
                  <a:gd name="T7" fmla="*/ 684 h 1861"/>
                  <a:gd name="T8" fmla="*/ 5 w 4952"/>
                  <a:gd name="T9" fmla="*/ 931 h 1861"/>
                  <a:gd name="T10" fmla="*/ 1 w 4952"/>
                  <a:gd name="T11" fmla="*/ 1177 h 1861"/>
                  <a:gd name="T12" fmla="*/ 457 w 4952"/>
                  <a:gd name="T13" fmla="*/ 1519 h 1861"/>
                  <a:gd name="T14" fmla="*/ 1535 w 4952"/>
                  <a:gd name="T15" fmla="*/ 1519 h 1861"/>
                  <a:gd name="T16" fmla="*/ 3354 w 4952"/>
                  <a:gd name="T17" fmla="*/ 1861 h 1861"/>
                  <a:gd name="T18" fmla="*/ 4668 w 4952"/>
                  <a:gd name="T19" fmla="*/ 1861 h 1861"/>
                  <a:gd name="T20" fmla="*/ 4952 w 4952"/>
                  <a:gd name="T21" fmla="*/ 1663 h 1861"/>
                  <a:gd name="T22" fmla="*/ 4952 w 4952"/>
                  <a:gd name="T23" fmla="*/ 931 h 1861"/>
                  <a:gd name="T24" fmla="*/ 4952 w 4952"/>
                  <a:gd name="T25" fmla="*/ 199 h 1861"/>
                  <a:gd name="T26" fmla="*/ 4668 w 4952"/>
                  <a:gd name="T27" fmla="*/ 0 h 1861"/>
                  <a:gd name="T28" fmla="*/ 3354 w 4952"/>
                  <a:gd name="T2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52" h="1861">
                    <a:moveTo>
                      <a:pt x="3354" y="0"/>
                    </a:moveTo>
                    <a:cubicBezTo>
                      <a:pt x="2722" y="9"/>
                      <a:pt x="2293" y="337"/>
                      <a:pt x="1535" y="342"/>
                    </a:cubicBezTo>
                    <a:lnTo>
                      <a:pt x="457" y="342"/>
                    </a:lnTo>
                    <a:cubicBezTo>
                      <a:pt x="17" y="339"/>
                      <a:pt x="0" y="574"/>
                      <a:pt x="1" y="684"/>
                    </a:cubicBezTo>
                    <a:lnTo>
                      <a:pt x="5" y="931"/>
                    </a:lnTo>
                    <a:lnTo>
                      <a:pt x="1" y="1177"/>
                    </a:lnTo>
                    <a:cubicBezTo>
                      <a:pt x="0" y="1287"/>
                      <a:pt x="17" y="1522"/>
                      <a:pt x="457" y="1519"/>
                    </a:cubicBezTo>
                    <a:lnTo>
                      <a:pt x="1535" y="1519"/>
                    </a:lnTo>
                    <a:cubicBezTo>
                      <a:pt x="2293" y="1524"/>
                      <a:pt x="2722" y="1852"/>
                      <a:pt x="3354" y="1861"/>
                    </a:cubicBezTo>
                    <a:lnTo>
                      <a:pt x="4668" y="1861"/>
                    </a:lnTo>
                    <a:cubicBezTo>
                      <a:pt x="4920" y="1861"/>
                      <a:pt x="4952" y="1773"/>
                      <a:pt x="4952" y="1663"/>
                    </a:cubicBezTo>
                    <a:lnTo>
                      <a:pt x="4952" y="931"/>
                    </a:lnTo>
                    <a:lnTo>
                      <a:pt x="4952" y="199"/>
                    </a:lnTo>
                    <a:cubicBezTo>
                      <a:pt x="4952" y="88"/>
                      <a:pt x="4920" y="0"/>
                      <a:pt x="4668" y="0"/>
                    </a:cubicBezTo>
                    <a:lnTo>
                      <a:pt x="3354" y="0"/>
                    </a:lnTo>
                    <a:close/>
                  </a:path>
                </a:pathLst>
              </a:cu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2" name="USB Logo"/>
              <p:cNvSpPr>
                <a:spLocks/>
              </p:cNvSpPr>
              <p:nvPr/>
            </p:nvSpPr>
            <p:spPr bwMode="auto">
              <a:xfrm>
                <a:off x="6924676" y="3294063"/>
                <a:ext cx="598488" cy="268288"/>
              </a:xfrm>
              <a:custGeom>
                <a:avLst/>
                <a:gdLst>
                  <a:gd name="T0" fmla="*/ 1665 w 1665"/>
                  <a:gd name="T1" fmla="*/ 370 h 740"/>
                  <a:gd name="T2" fmla="*/ 1480 w 1665"/>
                  <a:gd name="T3" fmla="*/ 263 h 740"/>
                  <a:gd name="T4" fmla="*/ 1480 w 1665"/>
                  <a:gd name="T5" fmla="*/ 339 h 740"/>
                  <a:gd name="T6" fmla="*/ 535 w 1665"/>
                  <a:gd name="T7" fmla="*/ 339 h 740"/>
                  <a:gd name="T8" fmla="*/ 719 w 1665"/>
                  <a:gd name="T9" fmla="*/ 145 h 740"/>
                  <a:gd name="T10" fmla="*/ 776 w 1665"/>
                  <a:gd name="T11" fmla="*/ 123 h 740"/>
                  <a:gd name="T12" fmla="*/ 931 w 1665"/>
                  <a:gd name="T13" fmla="*/ 123 h 740"/>
                  <a:gd name="T14" fmla="*/ 1018 w 1665"/>
                  <a:gd name="T15" fmla="*/ 185 h 740"/>
                  <a:gd name="T16" fmla="*/ 1110 w 1665"/>
                  <a:gd name="T17" fmla="*/ 92 h 740"/>
                  <a:gd name="T18" fmla="*/ 1018 w 1665"/>
                  <a:gd name="T19" fmla="*/ 0 h 740"/>
                  <a:gd name="T20" fmla="*/ 931 w 1665"/>
                  <a:gd name="T21" fmla="*/ 62 h 740"/>
                  <a:gd name="T22" fmla="*/ 778 w 1665"/>
                  <a:gd name="T23" fmla="*/ 62 h 740"/>
                  <a:gd name="T24" fmla="*/ 665 w 1665"/>
                  <a:gd name="T25" fmla="*/ 111 h 740"/>
                  <a:gd name="T26" fmla="*/ 665 w 1665"/>
                  <a:gd name="T27" fmla="*/ 111 h 740"/>
                  <a:gd name="T28" fmla="*/ 470 w 1665"/>
                  <a:gd name="T29" fmla="*/ 317 h 740"/>
                  <a:gd name="T30" fmla="*/ 413 w 1665"/>
                  <a:gd name="T31" fmla="*/ 339 h 740"/>
                  <a:gd name="T32" fmla="*/ 306 w 1665"/>
                  <a:gd name="T33" fmla="*/ 339 h 740"/>
                  <a:gd name="T34" fmla="*/ 154 w 1665"/>
                  <a:gd name="T35" fmla="*/ 215 h 740"/>
                  <a:gd name="T36" fmla="*/ 0 w 1665"/>
                  <a:gd name="T37" fmla="*/ 370 h 740"/>
                  <a:gd name="T38" fmla="*/ 154 w 1665"/>
                  <a:gd name="T39" fmla="*/ 524 h 740"/>
                  <a:gd name="T40" fmla="*/ 306 w 1665"/>
                  <a:gd name="T41" fmla="*/ 400 h 740"/>
                  <a:gd name="T42" fmla="*/ 411 w 1665"/>
                  <a:gd name="T43" fmla="*/ 400 h 740"/>
                  <a:gd name="T44" fmla="*/ 412 w 1665"/>
                  <a:gd name="T45" fmla="*/ 400 h 740"/>
                  <a:gd name="T46" fmla="*/ 644 w 1665"/>
                  <a:gd name="T47" fmla="*/ 400 h 740"/>
                  <a:gd name="T48" fmla="*/ 701 w 1665"/>
                  <a:gd name="T49" fmla="*/ 422 h 740"/>
                  <a:gd name="T50" fmla="*/ 897 w 1665"/>
                  <a:gd name="T51" fmla="*/ 629 h 740"/>
                  <a:gd name="T52" fmla="*/ 897 w 1665"/>
                  <a:gd name="T53" fmla="*/ 629 h 740"/>
                  <a:gd name="T54" fmla="*/ 1009 w 1665"/>
                  <a:gd name="T55" fmla="*/ 678 h 740"/>
                  <a:gd name="T56" fmla="*/ 1156 w 1665"/>
                  <a:gd name="T57" fmla="*/ 678 h 740"/>
                  <a:gd name="T58" fmla="*/ 1156 w 1665"/>
                  <a:gd name="T59" fmla="*/ 740 h 740"/>
                  <a:gd name="T60" fmla="*/ 1342 w 1665"/>
                  <a:gd name="T61" fmla="*/ 740 h 740"/>
                  <a:gd name="T62" fmla="*/ 1342 w 1665"/>
                  <a:gd name="T63" fmla="*/ 555 h 740"/>
                  <a:gd name="T64" fmla="*/ 1156 w 1665"/>
                  <a:gd name="T65" fmla="*/ 555 h 740"/>
                  <a:gd name="T66" fmla="*/ 1156 w 1665"/>
                  <a:gd name="T67" fmla="*/ 617 h 740"/>
                  <a:gd name="T68" fmla="*/ 1007 w 1665"/>
                  <a:gd name="T69" fmla="*/ 617 h 740"/>
                  <a:gd name="T70" fmla="*/ 950 w 1665"/>
                  <a:gd name="T71" fmla="*/ 595 h 740"/>
                  <a:gd name="T72" fmla="*/ 766 w 1665"/>
                  <a:gd name="T73" fmla="*/ 400 h 740"/>
                  <a:gd name="T74" fmla="*/ 1480 w 1665"/>
                  <a:gd name="T75" fmla="*/ 400 h 740"/>
                  <a:gd name="T76" fmla="*/ 1480 w 1665"/>
                  <a:gd name="T77" fmla="*/ 477 h 740"/>
                  <a:gd name="T78" fmla="*/ 1665 w 1665"/>
                  <a:gd name="T79" fmla="*/ 37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5" h="740">
                    <a:moveTo>
                      <a:pt x="1665" y="370"/>
                    </a:moveTo>
                    <a:lnTo>
                      <a:pt x="1480" y="263"/>
                    </a:lnTo>
                    <a:lnTo>
                      <a:pt x="1480" y="339"/>
                    </a:lnTo>
                    <a:lnTo>
                      <a:pt x="535" y="339"/>
                    </a:lnTo>
                    <a:lnTo>
                      <a:pt x="719" y="145"/>
                    </a:lnTo>
                    <a:cubicBezTo>
                      <a:pt x="734" y="132"/>
                      <a:pt x="755" y="123"/>
                      <a:pt x="776" y="123"/>
                    </a:cubicBezTo>
                    <a:cubicBezTo>
                      <a:pt x="861" y="123"/>
                      <a:pt x="912" y="123"/>
                      <a:pt x="931" y="123"/>
                    </a:cubicBezTo>
                    <a:cubicBezTo>
                      <a:pt x="943" y="159"/>
                      <a:pt x="977" y="185"/>
                      <a:pt x="1018" y="185"/>
                    </a:cubicBezTo>
                    <a:cubicBezTo>
                      <a:pt x="1069" y="185"/>
                      <a:pt x="1110" y="143"/>
                      <a:pt x="1110" y="92"/>
                    </a:cubicBezTo>
                    <a:cubicBezTo>
                      <a:pt x="1110" y="41"/>
                      <a:pt x="1069" y="0"/>
                      <a:pt x="1018" y="0"/>
                    </a:cubicBezTo>
                    <a:cubicBezTo>
                      <a:pt x="977" y="0"/>
                      <a:pt x="943" y="26"/>
                      <a:pt x="931" y="62"/>
                    </a:cubicBezTo>
                    <a:lnTo>
                      <a:pt x="778" y="62"/>
                    </a:lnTo>
                    <a:cubicBezTo>
                      <a:pt x="736" y="62"/>
                      <a:pt x="693" y="84"/>
                      <a:pt x="665" y="111"/>
                    </a:cubicBezTo>
                    <a:cubicBezTo>
                      <a:pt x="666" y="110"/>
                      <a:pt x="667" y="109"/>
                      <a:pt x="665" y="111"/>
                    </a:cubicBezTo>
                    <a:cubicBezTo>
                      <a:pt x="665" y="112"/>
                      <a:pt x="470" y="317"/>
                      <a:pt x="470" y="317"/>
                    </a:cubicBezTo>
                    <a:cubicBezTo>
                      <a:pt x="454" y="330"/>
                      <a:pt x="434" y="339"/>
                      <a:pt x="413" y="339"/>
                    </a:cubicBezTo>
                    <a:lnTo>
                      <a:pt x="306" y="339"/>
                    </a:lnTo>
                    <a:cubicBezTo>
                      <a:pt x="291" y="268"/>
                      <a:pt x="229" y="215"/>
                      <a:pt x="154" y="215"/>
                    </a:cubicBezTo>
                    <a:cubicBezTo>
                      <a:pt x="69" y="215"/>
                      <a:pt x="0" y="284"/>
                      <a:pt x="0" y="370"/>
                    </a:cubicBezTo>
                    <a:cubicBezTo>
                      <a:pt x="0" y="455"/>
                      <a:pt x="69" y="524"/>
                      <a:pt x="154" y="524"/>
                    </a:cubicBezTo>
                    <a:cubicBezTo>
                      <a:pt x="229" y="524"/>
                      <a:pt x="291" y="471"/>
                      <a:pt x="306" y="400"/>
                    </a:cubicBezTo>
                    <a:lnTo>
                      <a:pt x="411" y="400"/>
                    </a:lnTo>
                    <a:cubicBezTo>
                      <a:pt x="411" y="400"/>
                      <a:pt x="411" y="400"/>
                      <a:pt x="412" y="400"/>
                    </a:cubicBezTo>
                    <a:lnTo>
                      <a:pt x="644" y="400"/>
                    </a:lnTo>
                    <a:cubicBezTo>
                      <a:pt x="665" y="401"/>
                      <a:pt x="686" y="410"/>
                      <a:pt x="701" y="422"/>
                    </a:cubicBezTo>
                    <a:cubicBezTo>
                      <a:pt x="701" y="422"/>
                      <a:pt x="896" y="628"/>
                      <a:pt x="897" y="629"/>
                    </a:cubicBezTo>
                    <a:cubicBezTo>
                      <a:pt x="898" y="630"/>
                      <a:pt x="897" y="629"/>
                      <a:pt x="897" y="629"/>
                    </a:cubicBezTo>
                    <a:cubicBezTo>
                      <a:pt x="924" y="655"/>
                      <a:pt x="968" y="678"/>
                      <a:pt x="1009" y="678"/>
                    </a:cubicBezTo>
                    <a:lnTo>
                      <a:pt x="1156" y="678"/>
                    </a:lnTo>
                    <a:lnTo>
                      <a:pt x="1156" y="740"/>
                    </a:lnTo>
                    <a:lnTo>
                      <a:pt x="1342" y="740"/>
                    </a:lnTo>
                    <a:lnTo>
                      <a:pt x="1342" y="555"/>
                    </a:lnTo>
                    <a:lnTo>
                      <a:pt x="1156" y="555"/>
                    </a:lnTo>
                    <a:lnTo>
                      <a:pt x="1156" y="617"/>
                    </a:lnTo>
                    <a:cubicBezTo>
                      <a:pt x="1156" y="617"/>
                      <a:pt x="1118" y="617"/>
                      <a:pt x="1007" y="617"/>
                    </a:cubicBezTo>
                    <a:cubicBezTo>
                      <a:pt x="986" y="616"/>
                      <a:pt x="966" y="607"/>
                      <a:pt x="950" y="595"/>
                    </a:cubicBezTo>
                    <a:lnTo>
                      <a:pt x="766" y="400"/>
                    </a:lnTo>
                    <a:lnTo>
                      <a:pt x="1480" y="400"/>
                    </a:lnTo>
                    <a:lnTo>
                      <a:pt x="1480" y="477"/>
                    </a:lnTo>
                    <a:lnTo>
                      <a:pt x="1665" y="37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3" name="Male End"/>
              <p:cNvSpPr>
                <a:spLocks noChangeArrowheads="1"/>
              </p:cNvSpPr>
              <p:nvPr/>
            </p:nvSpPr>
            <p:spPr bwMode="auto">
              <a:xfrm>
                <a:off x="7648576" y="3230563"/>
                <a:ext cx="561502" cy="396875"/>
              </a:xfrm>
              <a:prstGeom prst="rect">
                <a:avLst/>
              </a:prstGeom>
              <a:solidFill>
                <a:srgbClr val="A19582"/>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4" name="Cable"/>
              <p:cNvSpPr>
                <a:spLocks/>
              </p:cNvSpPr>
              <p:nvPr/>
            </p:nvSpPr>
            <p:spPr bwMode="auto">
              <a:xfrm>
                <a:off x="3915668" y="3299742"/>
                <a:ext cx="2123407" cy="262610"/>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5" name="Male End"/>
              <p:cNvSpPr>
                <a:spLocks noChangeArrowheads="1"/>
              </p:cNvSpPr>
              <p:nvPr/>
            </p:nvSpPr>
            <p:spPr bwMode="auto">
              <a:xfrm>
                <a:off x="7648576" y="3230563"/>
                <a:ext cx="561502" cy="6917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6" name="Male End"/>
              <p:cNvSpPr>
                <a:spLocks noChangeArrowheads="1"/>
              </p:cNvSpPr>
              <p:nvPr/>
            </p:nvSpPr>
            <p:spPr bwMode="auto">
              <a:xfrm>
                <a:off x="7648576" y="3556674"/>
                <a:ext cx="561502" cy="6917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37" name="USB Type A Cable End"/>
            <p:cNvGrpSpPr>
              <a:grpSpLocks noChangeAspect="1"/>
            </p:cNvGrpSpPr>
            <p:nvPr/>
          </p:nvGrpSpPr>
          <p:grpSpPr>
            <a:xfrm>
              <a:off x="174663" y="3813994"/>
              <a:ext cx="672206" cy="198889"/>
              <a:chOff x="5595808" y="3039873"/>
              <a:chExt cx="2614270" cy="773493"/>
            </a:xfrm>
          </p:grpSpPr>
          <p:sp>
            <p:nvSpPr>
              <p:cNvPr id="38" name="End Molding"/>
              <p:cNvSpPr>
                <a:spLocks/>
              </p:cNvSpPr>
              <p:nvPr/>
            </p:nvSpPr>
            <p:spPr bwMode="auto">
              <a:xfrm>
                <a:off x="5869781" y="3039873"/>
                <a:ext cx="1782763" cy="773493"/>
              </a:xfrm>
              <a:custGeom>
                <a:avLst/>
                <a:gdLst>
                  <a:gd name="T0" fmla="*/ 3354 w 4952"/>
                  <a:gd name="T1" fmla="*/ 0 h 1861"/>
                  <a:gd name="T2" fmla="*/ 1535 w 4952"/>
                  <a:gd name="T3" fmla="*/ 342 h 1861"/>
                  <a:gd name="T4" fmla="*/ 457 w 4952"/>
                  <a:gd name="T5" fmla="*/ 342 h 1861"/>
                  <a:gd name="T6" fmla="*/ 1 w 4952"/>
                  <a:gd name="T7" fmla="*/ 684 h 1861"/>
                  <a:gd name="T8" fmla="*/ 5 w 4952"/>
                  <a:gd name="T9" fmla="*/ 931 h 1861"/>
                  <a:gd name="T10" fmla="*/ 1 w 4952"/>
                  <a:gd name="T11" fmla="*/ 1177 h 1861"/>
                  <a:gd name="T12" fmla="*/ 457 w 4952"/>
                  <a:gd name="T13" fmla="*/ 1519 h 1861"/>
                  <a:gd name="T14" fmla="*/ 1535 w 4952"/>
                  <a:gd name="T15" fmla="*/ 1519 h 1861"/>
                  <a:gd name="T16" fmla="*/ 3354 w 4952"/>
                  <a:gd name="T17" fmla="*/ 1861 h 1861"/>
                  <a:gd name="T18" fmla="*/ 4668 w 4952"/>
                  <a:gd name="T19" fmla="*/ 1861 h 1861"/>
                  <a:gd name="T20" fmla="*/ 4952 w 4952"/>
                  <a:gd name="T21" fmla="*/ 1663 h 1861"/>
                  <a:gd name="T22" fmla="*/ 4952 w 4952"/>
                  <a:gd name="T23" fmla="*/ 931 h 1861"/>
                  <a:gd name="T24" fmla="*/ 4952 w 4952"/>
                  <a:gd name="T25" fmla="*/ 199 h 1861"/>
                  <a:gd name="T26" fmla="*/ 4668 w 4952"/>
                  <a:gd name="T27" fmla="*/ 0 h 1861"/>
                  <a:gd name="T28" fmla="*/ 3354 w 4952"/>
                  <a:gd name="T2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52" h="1861">
                    <a:moveTo>
                      <a:pt x="3354" y="0"/>
                    </a:moveTo>
                    <a:cubicBezTo>
                      <a:pt x="2722" y="9"/>
                      <a:pt x="2293" y="337"/>
                      <a:pt x="1535" y="342"/>
                    </a:cubicBezTo>
                    <a:lnTo>
                      <a:pt x="457" y="342"/>
                    </a:lnTo>
                    <a:cubicBezTo>
                      <a:pt x="17" y="339"/>
                      <a:pt x="0" y="574"/>
                      <a:pt x="1" y="684"/>
                    </a:cubicBezTo>
                    <a:lnTo>
                      <a:pt x="5" y="931"/>
                    </a:lnTo>
                    <a:lnTo>
                      <a:pt x="1" y="1177"/>
                    </a:lnTo>
                    <a:cubicBezTo>
                      <a:pt x="0" y="1287"/>
                      <a:pt x="17" y="1522"/>
                      <a:pt x="457" y="1519"/>
                    </a:cubicBezTo>
                    <a:lnTo>
                      <a:pt x="1535" y="1519"/>
                    </a:lnTo>
                    <a:cubicBezTo>
                      <a:pt x="2293" y="1524"/>
                      <a:pt x="2722" y="1852"/>
                      <a:pt x="3354" y="1861"/>
                    </a:cubicBezTo>
                    <a:lnTo>
                      <a:pt x="4668" y="1861"/>
                    </a:lnTo>
                    <a:cubicBezTo>
                      <a:pt x="4920" y="1861"/>
                      <a:pt x="4952" y="1773"/>
                      <a:pt x="4952" y="1663"/>
                    </a:cubicBezTo>
                    <a:lnTo>
                      <a:pt x="4952" y="931"/>
                    </a:lnTo>
                    <a:lnTo>
                      <a:pt x="4952" y="199"/>
                    </a:lnTo>
                    <a:cubicBezTo>
                      <a:pt x="4952" y="88"/>
                      <a:pt x="4920" y="0"/>
                      <a:pt x="4668" y="0"/>
                    </a:cubicBezTo>
                    <a:lnTo>
                      <a:pt x="3354" y="0"/>
                    </a:lnTo>
                    <a:close/>
                  </a:path>
                </a:pathLst>
              </a:cu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9" name="USB Logo"/>
              <p:cNvSpPr>
                <a:spLocks/>
              </p:cNvSpPr>
              <p:nvPr/>
            </p:nvSpPr>
            <p:spPr bwMode="auto">
              <a:xfrm>
                <a:off x="6924676" y="3294063"/>
                <a:ext cx="598488" cy="268288"/>
              </a:xfrm>
              <a:custGeom>
                <a:avLst/>
                <a:gdLst>
                  <a:gd name="T0" fmla="*/ 1665 w 1665"/>
                  <a:gd name="T1" fmla="*/ 370 h 740"/>
                  <a:gd name="T2" fmla="*/ 1480 w 1665"/>
                  <a:gd name="T3" fmla="*/ 263 h 740"/>
                  <a:gd name="T4" fmla="*/ 1480 w 1665"/>
                  <a:gd name="T5" fmla="*/ 339 h 740"/>
                  <a:gd name="T6" fmla="*/ 535 w 1665"/>
                  <a:gd name="T7" fmla="*/ 339 h 740"/>
                  <a:gd name="T8" fmla="*/ 719 w 1665"/>
                  <a:gd name="T9" fmla="*/ 145 h 740"/>
                  <a:gd name="T10" fmla="*/ 776 w 1665"/>
                  <a:gd name="T11" fmla="*/ 123 h 740"/>
                  <a:gd name="T12" fmla="*/ 931 w 1665"/>
                  <a:gd name="T13" fmla="*/ 123 h 740"/>
                  <a:gd name="T14" fmla="*/ 1018 w 1665"/>
                  <a:gd name="T15" fmla="*/ 185 h 740"/>
                  <a:gd name="T16" fmla="*/ 1110 w 1665"/>
                  <a:gd name="T17" fmla="*/ 92 h 740"/>
                  <a:gd name="T18" fmla="*/ 1018 w 1665"/>
                  <a:gd name="T19" fmla="*/ 0 h 740"/>
                  <a:gd name="T20" fmla="*/ 931 w 1665"/>
                  <a:gd name="T21" fmla="*/ 62 h 740"/>
                  <a:gd name="T22" fmla="*/ 778 w 1665"/>
                  <a:gd name="T23" fmla="*/ 62 h 740"/>
                  <a:gd name="T24" fmla="*/ 665 w 1665"/>
                  <a:gd name="T25" fmla="*/ 111 h 740"/>
                  <a:gd name="T26" fmla="*/ 665 w 1665"/>
                  <a:gd name="T27" fmla="*/ 111 h 740"/>
                  <a:gd name="T28" fmla="*/ 470 w 1665"/>
                  <a:gd name="T29" fmla="*/ 317 h 740"/>
                  <a:gd name="T30" fmla="*/ 413 w 1665"/>
                  <a:gd name="T31" fmla="*/ 339 h 740"/>
                  <a:gd name="T32" fmla="*/ 306 w 1665"/>
                  <a:gd name="T33" fmla="*/ 339 h 740"/>
                  <a:gd name="T34" fmla="*/ 154 w 1665"/>
                  <a:gd name="T35" fmla="*/ 215 h 740"/>
                  <a:gd name="T36" fmla="*/ 0 w 1665"/>
                  <a:gd name="T37" fmla="*/ 370 h 740"/>
                  <a:gd name="T38" fmla="*/ 154 w 1665"/>
                  <a:gd name="T39" fmla="*/ 524 h 740"/>
                  <a:gd name="T40" fmla="*/ 306 w 1665"/>
                  <a:gd name="T41" fmla="*/ 400 h 740"/>
                  <a:gd name="T42" fmla="*/ 411 w 1665"/>
                  <a:gd name="T43" fmla="*/ 400 h 740"/>
                  <a:gd name="T44" fmla="*/ 412 w 1665"/>
                  <a:gd name="T45" fmla="*/ 400 h 740"/>
                  <a:gd name="T46" fmla="*/ 644 w 1665"/>
                  <a:gd name="T47" fmla="*/ 400 h 740"/>
                  <a:gd name="T48" fmla="*/ 701 w 1665"/>
                  <a:gd name="T49" fmla="*/ 422 h 740"/>
                  <a:gd name="T50" fmla="*/ 897 w 1665"/>
                  <a:gd name="T51" fmla="*/ 629 h 740"/>
                  <a:gd name="T52" fmla="*/ 897 w 1665"/>
                  <a:gd name="T53" fmla="*/ 629 h 740"/>
                  <a:gd name="T54" fmla="*/ 1009 w 1665"/>
                  <a:gd name="T55" fmla="*/ 678 h 740"/>
                  <a:gd name="T56" fmla="*/ 1156 w 1665"/>
                  <a:gd name="T57" fmla="*/ 678 h 740"/>
                  <a:gd name="T58" fmla="*/ 1156 w 1665"/>
                  <a:gd name="T59" fmla="*/ 740 h 740"/>
                  <a:gd name="T60" fmla="*/ 1342 w 1665"/>
                  <a:gd name="T61" fmla="*/ 740 h 740"/>
                  <a:gd name="T62" fmla="*/ 1342 w 1665"/>
                  <a:gd name="T63" fmla="*/ 555 h 740"/>
                  <a:gd name="T64" fmla="*/ 1156 w 1665"/>
                  <a:gd name="T65" fmla="*/ 555 h 740"/>
                  <a:gd name="T66" fmla="*/ 1156 w 1665"/>
                  <a:gd name="T67" fmla="*/ 617 h 740"/>
                  <a:gd name="T68" fmla="*/ 1007 w 1665"/>
                  <a:gd name="T69" fmla="*/ 617 h 740"/>
                  <a:gd name="T70" fmla="*/ 950 w 1665"/>
                  <a:gd name="T71" fmla="*/ 595 h 740"/>
                  <a:gd name="T72" fmla="*/ 766 w 1665"/>
                  <a:gd name="T73" fmla="*/ 400 h 740"/>
                  <a:gd name="T74" fmla="*/ 1480 w 1665"/>
                  <a:gd name="T75" fmla="*/ 400 h 740"/>
                  <a:gd name="T76" fmla="*/ 1480 w 1665"/>
                  <a:gd name="T77" fmla="*/ 477 h 740"/>
                  <a:gd name="T78" fmla="*/ 1665 w 1665"/>
                  <a:gd name="T79" fmla="*/ 37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5" h="740">
                    <a:moveTo>
                      <a:pt x="1665" y="370"/>
                    </a:moveTo>
                    <a:lnTo>
                      <a:pt x="1480" y="263"/>
                    </a:lnTo>
                    <a:lnTo>
                      <a:pt x="1480" y="339"/>
                    </a:lnTo>
                    <a:lnTo>
                      <a:pt x="535" y="339"/>
                    </a:lnTo>
                    <a:lnTo>
                      <a:pt x="719" y="145"/>
                    </a:lnTo>
                    <a:cubicBezTo>
                      <a:pt x="734" y="132"/>
                      <a:pt x="755" y="123"/>
                      <a:pt x="776" y="123"/>
                    </a:cubicBezTo>
                    <a:cubicBezTo>
                      <a:pt x="861" y="123"/>
                      <a:pt x="912" y="123"/>
                      <a:pt x="931" y="123"/>
                    </a:cubicBezTo>
                    <a:cubicBezTo>
                      <a:pt x="943" y="159"/>
                      <a:pt x="977" y="185"/>
                      <a:pt x="1018" y="185"/>
                    </a:cubicBezTo>
                    <a:cubicBezTo>
                      <a:pt x="1069" y="185"/>
                      <a:pt x="1110" y="143"/>
                      <a:pt x="1110" y="92"/>
                    </a:cubicBezTo>
                    <a:cubicBezTo>
                      <a:pt x="1110" y="41"/>
                      <a:pt x="1069" y="0"/>
                      <a:pt x="1018" y="0"/>
                    </a:cubicBezTo>
                    <a:cubicBezTo>
                      <a:pt x="977" y="0"/>
                      <a:pt x="943" y="26"/>
                      <a:pt x="931" y="62"/>
                    </a:cubicBezTo>
                    <a:lnTo>
                      <a:pt x="778" y="62"/>
                    </a:lnTo>
                    <a:cubicBezTo>
                      <a:pt x="736" y="62"/>
                      <a:pt x="693" y="84"/>
                      <a:pt x="665" y="111"/>
                    </a:cubicBezTo>
                    <a:cubicBezTo>
                      <a:pt x="666" y="110"/>
                      <a:pt x="667" y="109"/>
                      <a:pt x="665" y="111"/>
                    </a:cubicBezTo>
                    <a:cubicBezTo>
                      <a:pt x="665" y="112"/>
                      <a:pt x="470" y="317"/>
                      <a:pt x="470" y="317"/>
                    </a:cubicBezTo>
                    <a:cubicBezTo>
                      <a:pt x="454" y="330"/>
                      <a:pt x="434" y="339"/>
                      <a:pt x="413" y="339"/>
                    </a:cubicBezTo>
                    <a:lnTo>
                      <a:pt x="306" y="339"/>
                    </a:lnTo>
                    <a:cubicBezTo>
                      <a:pt x="291" y="268"/>
                      <a:pt x="229" y="215"/>
                      <a:pt x="154" y="215"/>
                    </a:cubicBezTo>
                    <a:cubicBezTo>
                      <a:pt x="69" y="215"/>
                      <a:pt x="0" y="284"/>
                      <a:pt x="0" y="370"/>
                    </a:cubicBezTo>
                    <a:cubicBezTo>
                      <a:pt x="0" y="455"/>
                      <a:pt x="69" y="524"/>
                      <a:pt x="154" y="524"/>
                    </a:cubicBezTo>
                    <a:cubicBezTo>
                      <a:pt x="229" y="524"/>
                      <a:pt x="291" y="471"/>
                      <a:pt x="306" y="400"/>
                    </a:cubicBezTo>
                    <a:lnTo>
                      <a:pt x="411" y="400"/>
                    </a:lnTo>
                    <a:cubicBezTo>
                      <a:pt x="411" y="400"/>
                      <a:pt x="411" y="400"/>
                      <a:pt x="412" y="400"/>
                    </a:cubicBezTo>
                    <a:lnTo>
                      <a:pt x="644" y="400"/>
                    </a:lnTo>
                    <a:cubicBezTo>
                      <a:pt x="665" y="401"/>
                      <a:pt x="686" y="410"/>
                      <a:pt x="701" y="422"/>
                    </a:cubicBezTo>
                    <a:cubicBezTo>
                      <a:pt x="701" y="422"/>
                      <a:pt x="896" y="628"/>
                      <a:pt x="897" y="629"/>
                    </a:cubicBezTo>
                    <a:cubicBezTo>
                      <a:pt x="898" y="630"/>
                      <a:pt x="897" y="629"/>
                      <a:pt x="897" y="629"/>
                    </a:cubicBezTo>
                    <a:cubicBezTo>
                      <a:pt x="924" y="655"/>
                      <a:pt x="968" y="678"/>
                      <a:pt x="1009" y="678"/>
                    </a:cubicBezTo>
                    <a:lnTo>
                      <a:pt x="1156" y="678"/>
                    </a:lnTo>
                    <a:lnTo>
                      <a:pt x="1156" y="740"/>
                    </a:lnTo>
                    <a:lnTo>
                      <a:pt x="1342" y="740"/>
                    </a:lnTo>
                    <a:lnTo>
                      <a:pt x="1342" y="555"/>
                    </a:lnTo>
                    <a:lnTo>
                      <a:pt x="1156" y="555"/>
                    </a:lnTo>
                    <a:lnTo>
                      <a:pt x="1156" y="617"/>
                    </a:lnTo>
                    <a:cubicBezTo>
                      <a:pt x="1156" y="617"/>
                      <a:pt x="1118" y="617"/>
                      <a:pt x="1007" y="617"/>
                    </a:cubicBezTo>
                    <a:cubicBezTo>
                      <a:pt x="986" y="616"/>
                      <a:pt x="966" y="607"/>
                      <a:pt x="950" y="595"/>
                    </a:cubicBezTo>
                    <a:lnTo>
                      <a:pt x="766" y="400"/>
                    </a:lnTo>
                    <a:lnTo>
                      <a:pt x="1480" y="400"/>
                    </a:lnTo>
                    <a:lnTo>
                      <a:pt x="1480" y="477"/>
                    </a:lnTo>
                    <a:lnTo>
                      <a:pt x="1665" y="37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0" name="Male End"/>
              <p:cNvSpPr>
                <a:spLocks noChangeArrowheads="1"/>
              </p:cNvSpPr>
              <p:nvPr/>
            </p:nvSpPr>
            <p:spPr bwMode="auto">
              <a:xfrm>
                <a:off x="7648576" y="3136563"/>
                <a:ext cx="561502" cy="583686"/>
              </a:xfrm>
              <a:prstGeom prst="rect">
                <a:avLst/>
              </a:prstGeom>
              <a:solidFill>
                <a:srgbClr val="A19582"/>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1" name="Cable"/>
              <p:cNvSpPr>
                <a:spLocks/>
              </p:cNvSpPr>
              <p:nvPr/>
            </p:nvSpPr>
            <p:spPr bwMode="auto">
              <a:xfrm>
                <a:off x="5595808" y="3308043"/>
                <a:ext cx="447732" cy="247050"/>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2" name="Male End"/>
              <p:cNvSpPr>
                <a:spLocks noChangeArrowheads="1"/>
              </p:cNvSpPr>
              <p:nvPr/>
            </p:nvSpPr>
            <p:spPr bwMode="auto">
              <a:xfrm>
                <a:off x="7894766" y="3514726"/>
                <a:ext cx="111032" cy="11112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3" name="Male End"/>
              <p:cNvSpPr>
                <a:spLocks noChangeArrowheads="1"/>
              </p:cNvSpPr>
              <p:nvPr/>
            </p:nvSpPr>
            <p:spPr bwMode="auto">
              <a:xfrm>
                <a:off x="7894766" y="3229860"/>
                <a:ext cx="108108" cy="108201"/>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sp>
          <p:nvSpPr>
            <p:cNvPr id="364" name="Cable"/>
            <p:cNvSpPr>
              <a:spLocks/>
            </p:cNvSpPr>
            <p:nvPr/>
          </p:nvSpPr>
          <p:spPr bwMode="auto">
            <a:xfrm rot="5400000">
              <a:off x="-333978" y="4383929"/>
              <a:ext cx="1072674" cy="63524"/>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52" name="Stream Analytics Job"/>
          <p:cNvGrpSpPr/>
          <p:nvPr/>
        </p:nvGrpSpPr>
        <p:grpSpPr>
          <a:xfrm>
            <a:off x="5335205" y="2078348"/>
            <a:ext cx="724108" cy="3454742"/>
            <a:chOff x="5230204" y="2644429"/>
            <a:chExt cx="709974" cy="3387309"/>
          </a:xfrm>
        </p:grpSpPr>
        <p:sp>
          <p:nvSpPr>
            <p:cNvPr id="376" name="Rectangle: Rounded Corners 375"/>
            <p:cNvSpPr/>
            <p:nvPr/>
          </p:nvSpPr>
          <p:spPr>
            <a:xfrm>
              <a:off x="5230204" y="2648448"/>
              <a:ext cx="709974" cy="338329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7" name="TextBox 376"/>
            <p:cNvSpPr txBox="1"/>
            <p:nvPr/>
          </p:nvSpPr>
          <p:spPr>
            <a:xfrm rot="5400000">
              <a:off x="4864482" y="3492858"/>
              <a:ext cx="1441420" cy="531812"/>
            </a:xfrm>
            <a:prstGeom prst="rect">
              <a:avLst/>
            </a:prstGeom>
            <a:noFill/>
          </p:spPr>
          <p:txBody>
            <a:bodyPr wrap="none" rtlCol="0">
              <a:spAutoFit/>
            </a:bodyPr>
            <a:lstStyle/>
            <a:p>
              <a:pPr defTabSz="932597"/>
              <a:r>
                <a:rPr lang="en-US" sz="1428" kern="0" dirty="0">
                  <a:solidFill>
                    <a:sysClr val="windowText" lastClr="000000"/>
                  </a:solidFill>
                </a:rPr>
                <a:t>Stream Analytics</a:t>
              </a:r>
            </a:p>
            <a:p>
              <a:pPr defTabSz="932597"/>
              <a:r>
                <a:rPr lang="en-US" sz="1428" b="1" i="1" kern="0" dirty="0">
                  <a:solidFill>
                    <a:sysClr val="windowText" lastClr="000000"/>
                  </a:solidFill>
                </a:rPr>
                <a:t>&lt;name&gt;</a:t>
              </a:r>
              <a:r>
                <a:rPr lang="en-US" sz="1428" b="1" kern="0" dirty="0">
                  <a:solidFill>
                    <a:sysClr val="windowText" lastClr="000000"/>
                  </a:solidFill>
                </a:rPr>
                <a:t>job</a:t>
              </a:r>
            </a:p>
          </p:txBody>
        </p:sp>
        <p:sp>
          <p:nvSpPr>
            <p:cNvPr id="459" name="Freeform: Shape 458"/>
            <p:cNvSpPr/>
            <p:nvPr/>
          </p:nvSpPr>
          <p:spPr>
            <a:xfrm>
              <a:off x="5230204" y="264442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5" name="Stream Analytics Icon"/>
            <p:cNvSpPr>
              <a:spLocks noChangeAspect="1"/>
            </p:cNvSpPr>
            <p:nvPr/>
          </p:nvSpPr>
          <p:spPr bwMode="auto">
            <a:xfrm>
              <a:off x="5442905" y="2741475"/>
              <a:ext cx="284571" cy="219176"/>
            </a:xfrm>
            <a:custGeom>
              <a:avLst/>
              <a:gdLst>
                <a:gd name="connsiteX0" fmla="*/ 422407 w 884238"/>
                <a:gd name="connsiteY0" fmla="*/ 357188 h 681038"/>
                <a:gd name="connsiteX1" fmla="*/ 512411 w 884238"/>
                <a:gd name="connsiteY1" fmla="*/ 392686 h 681038"/>
                <a:gd name="connsiteX2" fmla="*/ 517525 w 884238"/>
                <a:gd name="connsiteY2" fmla="*/ 405871 h 681038"/>
                <a:gd name="connsiteX3" fmla="*/ 512411 w 884238"/>
                <a:gd name="connsiteY3" fmla="*/ 419057 h 681038"/>
                <a:gd name="connsiteX4" fmla="*/ 486842 w 884238"/>
                <a:gd name="connsiteY4" fmla="*/ 419057 h 681038"/>
                <a:gd name="connsiteX5" fmla="*/ 427521 w 884238"/>
                <a:gd name="connsiteY5" fmla="*/ 390658 h 681038"/>
                <a:gd name="connsiteX6" fmla="*/ 369223 w 884238"/>
                <a:gd name="connsiteY6" fmla="*/ 416014 h 681038"/>
                <a:gd name="connsiteX7" fmla="*/ 362063 w 884238"/>
                <a:gd name="connsiteY7" fmla="*/ 423113 h 681038"/>
                <a:gd name="connsiteX8" fmla="*/ 182054 w 884238"/>
                <a:gd name="connsiteY8" fmla="*/ 499181 h 681038"/>
                <a:gd name="connsiteX9" fmla="*/ 4091 w 884238"/>
                <a:gd name="connsiteY9" fmla="*/ 418042 h 681038"/>
                <a:gd name="connsiteX10" fmla="*/ 0 w 884238"/>
                <a:gd name="connsiteY10" fmla="*/ 403843 h 681038"/>
                <a:gd name="connsiteX11" fmla="*/ 0 w 884238"/>
                <a:gd name="connsiteY11" fmla="*/ 390658 h 681038"/>
                <a:gd name="connsiteX12" fmla="*/ 24546 w 884238"/>
                <a:gd name="connsiteY12" fmla="*/ 390658 h 681038"/>
                <a:gd name="connsiteX13" fmla="*/ 176941 w 884238"/>
                <a:gd name="connsiteY13" fmla="*/ 462669 h 681038"/>
                <a:gd name="connsiteX14" fmla="*/ 331380 w 884238"/>
                <a:gd name="connsiteY14" fmla="*/ 398772 h 681038"/>
                <a:gd name="connsiteX15" fmla="*/ 338539 w 884238"/>
                <a:gd name="connsiteY15" fmla="*/ 392686 h 681038"/>
                <a:gd name="connsiteX16" fmla="*/ 422407 w 884238"/>
                <a:gd name="connsiteY16" fmla="*/ 357188 h 681038"/>
                <a:gd name="connsiteX17" fmla="*/ 423521 w 884238"/>
                <a:gd name="connsiteY17" fmla="*/ 268239 h 681038"/>
                <a:gd name="connsiteX18" fmla="*/ 552096 w 884238"/>
                <a:gd name="connsiteY18" fmla="*/ 328472 h 681038"/>
                <a:gd name="connsiteX19" fmla="*/ 557213 w 884238"/>
                <a:gd name="connsiteY19" fmla="*/ 341771 h 681038"/>
                <a:gd name="connsiteX20" fmla="*/ 552096 w 884238"/>
                <a:gd name="connsiteY20" fmla="*/ 356094 h 681038"/>
                <a:gd name="connsiteX21" fmla="*/ 526509 w 884238"/>
                <a:gd name="connsiteY21" fmla="*/ 356094 h 681038"/>
                <a:gd name="connsiteX22" fmla="*/ 314649 w 884238"/>
                <a:gd name="connsiteY22" fmla="*/ 350979 h 681038"/>
                <a:gd name="connsiteX23" fmla="*/ 314649 w 884238"/>
                <a:gd name="connsiteY23" fmla="*/ 354048 h 681038"/>
                <a:gd name="connsiteX24" fmla="*/ 49567 w 884238"/>
                <a:gd name="connsiteY24" fmla="*/ 348933 h 681038"/>
                <a:gd name="connsiteX25" fmla="*/ 44450 w 884238"/>
                <a:gd name="connsiteY25" fmla="*/ 335633 h 681038"/>
                <a:gd name="connsiteX26" fmla="*/ 49567 w 884238"/>
                <a:gd name="connsiteY26" fmla="*/ 322333 h 681038"/>
                <a:gd name="connsiteX27" fmla="*/ 75154 w 884238"/>
                <a:gd name="connsiteY27" fmla="*/ 322333 h 681038"/>
                <a:gd name="connsiteX28" fmla="*/ 291109 w 884238"/>
                <a:gd name="connsiteY28" fmla="*/ 325402 h 681038"/>
                <a:gd name="connsiteX29" fmla="*/ 423521 w 884238"/>
                <a:gd name="connsiteY29" fmla="*/ 268239 h 681038"/>
                <a:gd name="connsiteX30" fmla="*/ 425716 w 884238"/>
                <a:gd name="connsiteY30" fmla="*/ 180975 h 681038"/>
                <a:gd name="connsiteX31" fmla="*/ 602230 w 884238"/>
                <a:gd name="connsiteY31" fmla="*/ 263128 h 681038"/>
                <a:gd name="connsiteX32" fmla="*/ 603250 w 884238"/>
                <a:gd name="connsiteY32" fmla="*/ 276313 h 681038"/>
                <a:gd name="connsiteX33" fmla="*/ 598149 w 884238"/>
                <a:gd name="connsiteY33" fmla="*/ 289498 h 681038"/>
                <a:gd name="connsiteX34" fmla="*/ 573661 w 884238"/>
                <a:gd name="connsiteY34" fmla="*/ 289498 h 681038"/>
                <a:gd name="connsiteX35" fmla="*/ 425716 w 884238"/>
                <a:gd name="connsiteY35" fmla="*/ 217488 h 681038"/>
                <a:gd name="connsiteX36" fmla="*/ 270629 w 884238"/>
                <a:gd name="connsiteY36" fmla="*/ 284427 h 681038"/>
                <a:gd name="connsiteX37" fmla="*/ 267568 w 884238"/>
                <a:gd name="connsiteY37" fmla="*/ 288484 h 681038"/>
                <a:gd name="connsiteX38" fmla="*/ 263487 w 884238"/>
                <a:gd name="connsiteY38" fmla="*/ 291527 h 681038"/>
                <a:gd name="connsiteX39" fmla="*/ 179822 w 884238"/>
                <a:gd name="connsiteY39" fmla="*/ 327025 h 681038"/>
                <a:gd name="connsiteX40" fmla="*/ 97177 w 884238"/>
                <a:gd name="connsiteY40" fmla="*/ 288484 h 681038"/>
                <a:gd name="connsiteX41" fmla="*/ 92075 w 884238"/>
                <a:gd name="connsiteY41" fmla="*/ 274285 h 681038"/>
                <a:gd name="connsiteX42" fmla="*/ 97177 w 884238"/>
                <a:gd name="connsiteY42" fmla="*/ 261100 h 681038"/>
                <a:gd name="connsiteX43" fmla="*/ 122685 w 884238"/>
                <a:gd name="connsiteY43" fmla="*/ 261100 h 681038"/>
                <a:gd name="connsiteX44" fmla="*/ 179822 w 884238"/>
                <a:gd name="connsiteY44" fmla="*/ 289498 h 681038"/>
                <a:gd name="connsiteX45" fmla="*/ 239000 w 884238"/>
                <a:gd name="connsiteY45" fmla="*/ 265157 h 681038"/>
                <a:gd name="connsiteX46" fmla="*/ 245122 w 884238"/>
                <a:gd name="connsiteY46" fmla="*/ 258057 h 681038"/>
                <a:gd name="connsiteX47" fmla="*/ 425716 w 884238"/>
                <a:gd name="connsiteY47" fmla="*/ 180975 h 681038"/>
                <a:gd name="connsiteX48" fmla="*/ 496609 w 884238"/>
                <a:gd name="connsiteY48" fmla="*/ 0 h 681038"/>
                <a:gd name="connsiteX49" fmla="*/ 575363 w 884238"/>
                <a:gd name="connsiteY49" fmla="*/ 0 h 681038"/>
                <a:gd name="connsiteX50" fmla="*/ 611159 w 884238"/>
                <a:gd name="connsiteY50" fmla="*/ 92637 h 681038"/>
                <a:gd name="connsiteX51" fmla="*/ 665366 w 884238"/>
                <a:gd name="connsiteY51" fmla="*/ 116051 h 681038"/>
                <a:gd name="connsiteX52" fmla="*/ 744119 w 884238"/>
                <a:gd name="connsiteY52" fmla="*/ 75331 h 681038"/>
                <a:gd name="connsiteX53" fmla="*/ 756392 w 884238"/>
                <a:gd name="connsiteY53" fmla="*/ 69224 h 681038"/>
                <a:gd name="connsiteX54" fmla="*/ 809576 w 884238"/>
                <a:gd name="connsiteY54" fmla="*/ 122159 h 681038"/>
                <a:gd name="connsiteX55" fmla="*/ 766620 w 884238"/>
                <a:gd name="connsiteY55" fmla="*/ 212761 h 681038"/>
                <a:gd name="connsiteX56" fmla="*/ 790144 w 884238"/>
                <a:gd name="connsiteY56" fmla="*/ 266715 h 681038"/>
                <a:gd name="connsiteX57" fmla="*/ 874011 w 884238"/>
                <a:gd name="connsiteY57" fmla="*/ 295218 h 681038"/>
                <a:gd name="connsiteX58" fmla="*/ 884238 w 884238"/>
                <a:gd name="connsiteY58" fmla="*/ 299290 h 681038"/>
                <a:gd name="connsiteX59" fmla="*/ 884238 w 884238"/>
                <a:gd name="connsiteY59" fmla="*/ 375640 h 681038"/>
                <a:gd name="connsiteX60" fmla="*/ 788098 w 884238"/>
                <a:gd name="connsiteY60" fmla="*/ 409234 h 681038"/>
                <a:gd name="connsiteX61" fmla="*/ 764574 w 884238"/>
                <a:gd name="connsiteY61" fmla="*/ 463187 h 681038"/>
                <a:gd name="connsiteX62" fmla="*/ 803440 w 884238"/>
                <a:gd name="connsiteY62" fmla="*/ 542591 h 681038"/>
                <a:gd name="connsiteX63" fmla="*/ 808553 w 884238"/>
                <a:gd name="connsiteY63" fmla="*/ 551753 h 681038"/>
                <a:gd name="connsiteX64" fmla="*/ 754347 w 884238"/>
                <a:gd name="connsiteY64" fmla="*/ 605707 h 681038"/>
                <a:gd name="connsiteX65" fmla="*/ 661275 w 884238"/>
                <a:gd name="connsiteY65" fmla="*/ 566005 h 681038"/>
                <a:gd name="connsiteX66" fmla="*/ 608091 w 884238"/>
                <a:gd name="connsiteY66" fmla="*/ 589419 h 681038"/>
                <a:gd name="connsiteX67" fmla="*/ 579454 w 884238"/>
                <a:gd name="connsiteY67" fmla="*/ 671876 h 681038"/>
                <a:gd name="connsiteX68" fmla="*/ 575363 w 884238"/>
                <a:gd name="connsiteY68" fmla="*/ 681038 h 681038"/>
                <a:gd name="connsiteX69" fmla="*/ 496609 w 884238"/>
                <a:gd name="connsiteY69" fmla="*/ 681038 h 681038"/>
                <a:gd name="connsiteX70" fmla="*/ 465926 w 884238"/>
                <a:gd name="connsiteY70" fmla="*/ 589419 h 681038"/>
                <a:gd name="connsiteX71" fmla="*/ 411720 w 884238"/>
                <a:gd name="connsiteY71" fmla="*/ 567023 h 681038"/>
                <a:gd name="connsiteX72" fmla="*/ 332967 w 884238"/>
                <a:gd name="connsiteY72" fmla="*/ 607743 h 681038"/>
                <a:gd name="connsiteX73" fmla="*/ 322739 w 884238"/>
                <a:gd name="connsiteY73" fmla="*/ 612833 h 681038"/>
                <a:gd name="connsiteX74" fmla="*/ 267510 w 884238"/>
                <a:gd name="connsiteY74" fmla="*/ 556843 h 681038"/>
                <a:gd name="connsiteX75" fmla="*/ 286942 w 884238"/>
                <a:gd name="connsiteY75" fmla="*/ 527321 h 681038"/>
                <a:gd name="connsiteX76" fmla="*/ 400469 w 884238"/>
                <a:gd name="connsiteY76" fmla="*/ 455043 h 681038"/>
                <a:gd name="connsiteX77" fmla="*/ 403538 w 884238"/>
                <a:gd name="connsiteY77" fmla="*/ 451989 h 681038"/>
                <a:gd name="connsiteX78" fmla="*/ 434221 w 884238"/>
                <a:gd name="connsiteY78" fmla="*/ 437738 h 681038"/>
                <a:gd name="connsiteX79" fmla="*/ 444448 w 884238"/>
                <a:gd name="connsiteY79" fmla="*/ 441810 h 681038"/>
                <a:gd name="connsiteX80" fmla="*/ 474109 w 884238"/>
                <a:gd name="connsiteY80" fmla="*/ 463187 h 681038"/>
                <a:gd name="connsiteX81" fmla="*/ 484336 w 884238"/>
                <a:gd name="connsiteY81" fmla="*/ 468277 h 681038"/>
                <a:gd name="connsiteX82" fmla="*/ 626501 w 884238"/>
                <a:gd name="connsiteY82" fmla="*/ 447918 h 681038"/>
                <a:gd name="connsiteX83" fmla="*/ 661275 w 884238"/>
                <a:gd name="connsiteY83" fmla="*/ 271805 h 681038"/>
                <a:gd name="connsiteX84" fmla="*/ 647979 w 884238"/>
                <a:gd name="connsiteY84" fmla="*/ 251445 h 681038"/>
                <a:gd name="connsiteX85" fmla="*/ 614228 w 884238"/>
                <a:gd name="connsiteY85" fmla="*/ 222941 h 681038"/>
                <a:gd name="connsiteX86" fmla="*/ 432175 w 884238"/>
                <a:gd name="connsiteY86" fmla="*/ 149645 h 681038"/>
                <a:gd name="connsiteX87" fmla="*/ 291033 w 884238"/>
                <a:gd name="connsiteY87" fmla="*/ 184257 h 681038"/>
                <a:gd name="connsiteX88" fmla="*/ 265464 w 884238"/>
                <a:gd name="connsiteY88" fmla="*/ 137429 h 681038"/>
                <a:gd name="connsiteX89" fmla="*/ 260350 w 884238"/>
                <a:gd name="connsiteY89" fmla="*/ 127249 h 681038"/>
                <a:gd name="connsiteX90" fmla="*/ 314557 w 884238"/>
                <a:gd name="connsiteY90" fmla="*/ 74313 h 681038"/>
                <a:gd name="connsiteX91" fmla="*/ 406606 w 884238"/>
                <a:gd name="connsiteY91" fmla="*/ 114015 h 681038"/>
                <a:gd name="connsiteX92" fmla="*/ 460813 w 884238"/>
                <a:gd name="connsiteY92" fmla="*/ 90601 h 681038"/>
                <a:gd name="connsiteX93" fmla="*/ 493541 w 884238"/>
                <a:gd name="connsiteY93" fmla="*/ 10180 h 68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4238" h="681038">
                  <a:moveTo>
                    <a:pt x="422407" y="357188"/>
                  </a:moveTo>
                  <a:cubicBezTo>
                    <a:pt x="456159" y="357188"/>
                    <a:pt x="486842" y="370373"/>
                    <a:pt x="512411" y="392686"/>
                  </a:cubicBezTo>
                  <a:cubicBezTo>
                    <a:pt x="513434" y="395729"/>
                    <a:pt x="517525" y="400800"/>
                    <a:pt x="517525" y="405871"/>
                  </a:cubicBezTo>
                  <a:cubicBezTo>
                    <a:pt x="517525" y="410943"/>
                    <a:pt x="515480" y="416014"/>
                    <a:pt x="512411" y="419057"/>
                  </a:cubicBezTo>
                  <a:cubicBezTo>
                    <a:pt x="507297" y="427170"/>
                    <a:pt x="495024" y="427170"/>
                    <a:pt x="486842" y="419057"/>
                  </a:cubicBezTo>
                  <a:cubicBezTo>
                    <a:pt x="468432" y="400800"/>
                    <a:pt x="451045" y="390658"/>
                    <a:pt x="427521" y="390658"/>
                  </a:cubicBezTo>
                  <a:cubicBezTo>
                    <a:pt x="403997" y="390658"/>
                    <a:pt x="383541" y="400800"/>
                    <a:pt x="369223" y="416014"/>
                  </a:cubicBezTo>
                  <a:lnTo>
                    <a:pt x="362063" y="423113"/>
                  </a:lnTo>
                  <a:cubicBezTo>
                    <a:pt x="309902" y="474840"/>
                    <a:pt x="248535" y="503238"/>
                    <a:pt x="182054" y="499181"/>
                  </a:cubicBezTo>
                  <a:cubicBezTo>
                    <a:pt x="114551" y="499181"/>
                    <a:pt x="52161" y="469768"/>
                    <a:pt x="4091" y="418042"/>
                  </a:cubicBezTo>
                  <a:cubicBezTo>
                    <a:pt x="3068" y="413985"/>
                    <a:pt x="0" y="408914"/>
                    <a:pt x="0" y="403843"/>
                  </a:cubicBezTo>
                  <a:cubicBezTo>
                    <a:pt x="0" y="398772"/>
                    <a:pt x="0" y="394715"/>
                    <a:pt x="0" y="390658"/>
                  </a:cubicBezTo>
                  <a:cubicBezTo>
                    <a:pt x="4091" y="382544"/>
                    <a:pt x="16364" y="382544"/>
                    <a:pt x="24546" y="390658"/>
                  </a:cubicBezTo>
                  <a:cubicBezTo>
                    <a:pt x="65457" y="434270"/>
                    <a:pt x="117620" y="462669"/>
                    <a:pt x="176941" y="462669"/>
                  </a:cubicBezTo>
                  <a:cubicBezTo>
                    <a:pt x="234216" y="465711"/>
                    <a:pt x="291492" y="442384"/>
                    <a:pt x="331380" y="398772"/>
                  </a:cubicBezTo>
                  <a:lnTo>
                    <a:pt x="338539" y="392686"/>
                  </a:lnTo>
                  <a:cubicBezTo>
                    <a:pt x="362063" y="367330"/>
                    <a:pt x="388655" y="357188"/>
                    <a:pt x="422407" y="357188"/>
                  </a:cubicBezTo>
                  <a:close/>
                  <a:moveTo>
                    <a:pt x="423521" y="268239"/>
                  </a:moveTo>
                  <a:cubicBezTo>
                    <a:pt x="470985" y="268879"/>
                    <a:pt x="517809" y="289084"/>
                    <a:pt x="552096" y="328472"/>
                  </a:cubicBezTo>
                  <a:cubicBezTo>
                    <a:pt x="554143" y="332564"/>
                    <a:pt x="557213" y="336656"/>
                    <a:pt x="557213" y="341771"/>
                  </a:cubicBezTo>
                  <a:cubicBezTo>
                    <a:pt x="557213" y="346887"/>
                    <a:pt x="556190" y="352002"/>
                    <a:pt x="552096" y="356094"/>
                  </a:cubicBezTo>
                  <a:cubicBezTo>
                    <a:pt x="546978" y="364278"/>
                    <a:pt x="535720" y="364278"/>
                    <a:pt x="526509" y="356094"/>
                  </a:cubicBezTo>
                  <a:cubicBezTo>
                    <a:pt x="469194" y="289595"/>
                    <a:pt x="375034" y="289595"/>
                    <a:pt x="314649" y="350979"/>
                  </a:cubicBezTo>
                  <a:lnTo>
                    <a:pt x="314649" y="354048"/>
                  </a:lnTo>
                  <a:cubicBezTo>
                    <a:pt x="239935" y="431800"/>
                    <a:pt x="122235" y="427708"/>
                    <a:pt x="49567" y="348933"/>
                  </a:cubicBezTo>
                  <a:cubicBezTo>
                    <a:pt x="47520" y="345863"/>
                    <a:pt x="44450" y="340748"/>
                    <a:pt x="44450" y="335633"/>
                  </a:cubicBezTo>
                  <a:cubicBezTo>
                    <a:pt x="44450" y="330518"/>
                    <a:pt x="46497" y="325402"/>
                    <a:pt x="49567" y="322333"/>
                  </a:cubicBezTo>
                  <a:cubicBezTo>
                    <a:pt x="54685" y="313126"/>
                    <a:pt x="70037" y="313126"/>
                    <a:pt x="75154" y="322333"/>
                  </a:cubicBezTo>
                  <a:cubicBezTo>
                    <a:pt x="133493" y="389855"/>
                    <a:pt x="229700" y="389855"/>
                    <a:pt x="291109" y="325402"/>
                  </a:cubicBezTo>
                  <a:cubicBezTo>
                    <a:pt x="327954" y="286526"/>
                    <a:pt x="376058" y="267600"/>
                    <a:pt x="423521" y="268239"/>
                  </a:cubicBezTo>
                  <a:close/>
                  <a:moveTo>
                    <a:pt x="425716" y="180975"/>
                  </a:moveTo>
                  <a:cubicBezTo>
                    <a:pt x="491016" y="180975"/>
                    <a:pt x="555296" y="211402"/>
                    <a:pt x="602230" y="263128"/>
                  </a:cubicBezTo>
                  <a:cubicBezTo>
                    <a:pt x="603250" y="268199"/>
                    <a:pt x="603250" y="271242"/>
                    <a:pt x="603250" y="276313"/>
                  </a:cubicBezTo>
                  <a:cubicBezTo>
                    <a:pt x="603250" y="281385"/>
                    <a:pt x="602230" y="286456"/>
                    <a:pt x="598149" y="289498"/>
                  </a:cubicBezTo>
                  <a:cubicBezTo>
                    <a:pt x="593047" y="298627"/>
                    <a:pt x="581824" y="298627"/>
                    <a:pt x="573661" y="289498"/>
                  </a:cubicBezTo>
                  <a:cubicBezTo>
                    <a:pt x="535910" y="245886"/>
                    <a:pt x="483874" y="217488"/>
                    <a:pt x="425716" y="217488"/>
                  </a:cubicBezTo>
                  <a:cubicBezTo>
                    <a:pt x="368579" y="217488"/>
                    <a:pt x="310421" y="240815"/>
                    <a:pt x="270629" y="284427"/>
                  </a:cubicBezTo>
                  <a:cubicBezTo>
                    <a:pt x="270629" y="288484"/>
                    <a:pt x="267568" y="288484"/>
                    <a:pt x="267568" y="288484"/>
                  </a:cubicBezTo>
                  <a:lnTo>
                    <a:pt x="263487" y="291527"/>
                  </a:lnTo>
                  <a:cubicBezTo>
                    <a:pt x="240020" y="316883"/>
                    <a:pt x="213492" y="327025"/>
                    <a:pt x="179822" y="327025"/>
                  </a:cubicBezTo>
                  <a:cubicBezTo>
                    <a:pt x="149213" y="327025"/>
                    <a:pt x="120644" y="312826"/>
                    <a:pt x="97177" y="288484"/>
                  </a:cubicBezTo>
                  <a:cubicBezTo>
                    <a:pt x="95136" y="284427"/>
                    <a:pt x="92075" y="279356"/>
                    <a:pt x="92075" y="274285"/>
                  </a:cubicBezTo>
                  <a:cubicBezTo>
                    <a:pt x="92075" y="270228"/>
                    <a:pt x="94116" y="265157"/>
                    <a:pt x="97177" y="261100"/>
                  </a:cubicBezTo>
                  <a:cubicBezTo>
                    <a:pt x="102278" y="252986"/>
                    <a:pt x="114522" y="252986"/>
                    <a:pt x="122685" y="261100"/>
                  </a:cubicBezTo>
                  <a:cubicBezTo>
                    <a:pt x="141050" y="278342"/>
                    <a:pt x="156355" y="289498"/>
                    <a:pt x="179822" y="289498"/>
                  </a:cubicBezTo>
                  <a:cubicBezTo>
                    <a:pt x="203289" y="289498"/>
                    <a:pt x="223695" y="279356"/>
                    <a:pt x="239000" y="265157"/>
                  </a:cubicBezTo>
                  <a:lnTo>
                    <a:pt x="245122" y="258057"/>
                  </a:lnTo>
                  <a:cubicBezTo>
                    <a:pt x="297157" y="206331"/>
                    <a:pt x="359396" y="180975"/>
                    <a:pt x="425716" y="180975"/>
                  </a:cubicBezTo>
                  <a:close/>
                  <a:moveTo>
                    <a:pt x="496609" y="0"/>
                  </a:moveTo>
                  <a:lnTo>
                    <a:pt x="575363" y="0"/>
                  </a:lnTo>
                  <a:lnTo>
                    <a:pt x="611159" y="92637"/>
                  </a:lnTo>
                  <a:lnTo>
                    <a:pt x="665366" y="116051"/>
                  </a:lnTo>
                  <a:lnTo>
                    <a:pt x="744119" y="75331"/>
                  </a:lnTo>
                  <a:lnTo>
                    <a:pt x="756392" y="69224"/>
                  </a:lnTo>
                  <a:lnTo>
                    <a:pt x="809576" y="122159"/>
                  </a:lnTo>
                  <a:lnTo>
                    <a:pt x="766620" y="212761"/>
                  </a:lnTo>
                  <a:lnTo>
                    <a:pt x="790144" y="266715"/>
                  </a:lnTo>
                  <a:lnTo>
                    <a:pt x="874011" y="295218"/>
                  </a:lnTo>
                  <a:lnTo>
                    <a:pt x="884238" y="299290"/>
                  </a:lnTo>
                  <a:lnTo>
                    <a:pt x="884238" y="375640"/>
                  </a:lnTo>
                  <a:lnTo>
                    <a:pt x="788098" y="409234"/>
                  </a:lnTo>
                  <a:lnTo>
                    <a:pt x="764574" y="463187"/>
                  </a:lnTo>
                  <a:lnTo>
                    <a:pt x="803440" y="542591"/>
                  </a:lnTo>
                  <a:lnTo>
                    <a:pt x="808553" y="551753"/>
                  </a:lnTo>
                  <a:lnTo>
                    <a:pt x="754347" y="605707"/>
                  </a:lnTo>
                  <a:lnTo>
                    <a:pt x="661275" y="566005"/>
                  </a:lnTo>
                  <a:lnTo>
                    <a:pt x="608091" y="589419"/>
                  </a:lnTo>
                  <a:lnTo>
                    <a:pt x="579454" y="671876"/>
                  </a:lnTo>
                  <a:lnTo>
                    <a:pt x="575363" y="681038"/>
                  </a:lnTo>
                  <a:lnTo>
                    <a:pt x="496609" y="681038"/>
                  </a:lnTo>
                  <a:lnTo>
                    <a:pt x="465926" y="589419"/>
                  </a:lnTo>
                  <a:lnTo>
                    <a:pt x="411720" y="567023"/>
                  </a:lnTo>
                  <a:lnTo>
                    <a:pt x="332967" y="607743"/>
                  </a:lnTo>
                  <a:lnTo>
                    <a:pt x="322739" y="612833"/>
                  </a:lnTo>
                  <a:lnTo>
                    <a:pt x="267510" y="556843"/>
                  </a:lnTo>
                  <a:lnTo>
                    <a:pt x="286942" y="527321"/>
                  </a:lnTo>
                  <a:cubicBezTo>
                    <a:pt x="327853" y="514087"/>
                    <a:pt x="366718" y="488637"/>
                    <a:pt x="400469" y="455043"/>
                  </a:cubicBezTo>
                  <a:lnTo>
                    <a:pt x="403538" y="451989"/>
                  </a:lnTo>
                  <a:cubicBezTo>
                    <a:pt x="410697" y="442828"/>
                    <a:pt x="423993" y="437738"/>
                    <a:pt x="434221" y="437738"/>
                  </a:cubicBezTo>
                  <a:cubicBezTo>
                    <a:pt x="439335" y="437738"/>
                    <a:pt x="440357" y="441810"/>
                    <a:pt x="444448" y="441810"/>
                  </a:cubicBezTo>
                  <a:cubicBezTo>
                    <a:pt x="452630" y="449953"/>
                    <a:pt x="463881" y="458097"/>
                    <a:pt x="474109" y="463187"/>
                  </a:cubicBezTo>
                  <a:cubicBezTo>
                    <a:pt x="476154" y="465223"/>
                    <a:pt x="479222" y="465223"/>
                    <a:pt x="484336" y="468277"/>
                  </a:cubicBezTo>
                  <a:cubicBezTo>
                    <a:pt x="528315" y="486601"/>
                    <a:pt x="585590" y="481511"/>
                    <a:pt x="626501" y="447918"/>
                  </a:cubicBezTo>
                  <a:cubicBezTo>
                    <a:pt x="681730" y="404144"/>
                    <a:pt x="695026" y="330848"/>
                    <a:pt x="661275" y="271805"/>
                  </a:cubicBezTo>
                  <a:cubicBezTo>
                    <a:pt x="658207" y="265697"/>
                    <a:pt x="653093" y="256535"/>
                    <a:pt x="647979" y="251445"/>
                  </a:cubicBezTo>
                  <a:cubicBezTo>
                    <a:pt x="637751" y="238211"/>
                    <a:pt x="624455" y="232103"/>
                    <a:pt x="614228" y="222941"/>
                  </a:cubicBezTo>
                  <a:cubicBezTo>
                    <a:pt x="565135" y="178149"/>
                    <a:pt x="501723" y="152699"/>
                    <a:pt x="432175" y="149645"/>
                  </a:cubicBezTo>
                  <a:cubicBezTo>
                    <a:pt x="382060" y="149645"/>
                    <a:pt x="335012" y="159825"/>
                    <a:pt x="291033" y="184257"/>
                  </a:cubicBezTo>
                  <a:lnTo>
                    <a:pt x="265464" y="137429"/>
                  </a:lnTo>
                  <a:lnTo>
                    <a:pt x="260350" y="127249"/>
                  </a:lnTo>
                  <a:lnTo>
                    <a:pt x="314557" y="74313"/>
                  </a:lnTo>
                  <a:lnTo>
                    <a:pt x="406606" y="114015"/>
                  </a:lnTo>
                  <a:lnTo>
                    <a:pt x="460813" y="90601"/>
                  </a:lnTo>
                  <a:lnTo>
                    <a:pt x="493541" y="10180"/>
                  </a:ln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51" name="Event Hub"/>
          <p:cNvGrpSpPr/>
          <p:nvPr/>
        </p:nvGrpSpPr>
        <p:grpSpPr>
          <a:xfrm>
            <a:off x="6288135" y="4241550"/>
            <a:ext cx="724315" cy="1751540"/>
            <a:chOff x="6164533" y="4475265"/>
            <a:chExt cx="710177" cy="1717352"/>
          </a:xfrm>
        </p:grpSpPr>
        <p:sp>
          <p:nvSpPr>
            <p:cNvPr id="380" name="Rectangle: Rounded Corners 379"/>
            <p:cNvSpPr/>
            <p:nvPr/>
          </p:nvSpPr>
          <p:spPr>
            <a:xfrm>
              <a:off x="6164736" y="4475265"/>
              <a:ext cx="709974" cy="171735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81" name="TextBox 380"/>
            <p:cNvSpPr txBox="1"/>
            <p:nvPr/>
          </p:nvSpPr>
          <p:spPr>
            <a:xfrm rot="5400000">
              <a:off x="5888780" y="5262308"/>
              <a:ext cx="1261884" cy="531812"/>
            </a:xfrm>
            <a:prstGeom prst="rect">
              <a:avLst/>
            </a:prstGeom>
            <a:noFill/>
          </p:spPr>
          <p:txBody>
            <a:bodyPr wrap="none" rtlCol="0">
              <a:spAutoFit/>
            </a:bodyPr>
            <a:lstStyle/>
            <a:p>
              <a:pPr defTabSz="932597"/>
              <a:r>
                <a:rPr lang="en-US" sz="1428" kern="0" dirty="0">
                  <a:solidFill>
                    <a:sysClr val="windowText" lastClr="000000"/>
                  </a:solidFill>
                </a:rPr>
                <a:t>Event Hub</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alerts</a:t>
              </a:r>
              <a:endParaRPr lang="en-US" sz="1428" kern="0" dirty="0">
                <a:solidFill>
                  <a:sysClr val="windowText" lastClr="000000"/>
                </a:solidFill>
              </a:endParaRPr>
            </a:p>
          </p:txBody>
        </p:sp>
        <p:sp>
          <p:nvSpPr>
            <p:cNvPr id="461" name="Freeform: Shape 460"/>
            <p:cNvSpPr/>
            <p:nvPr/>
          </p:nvSpPr>
          <p:spPr>
            <a:xfrm>
              <a:off x="6164533" y="4476475"/>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4" name="Event Hubs Icon"/>
            <p:cNvSpPr>
              <a:spLocks noChangeAspect="1"/>
            </p:cNvSpPr>
            <p:nvPr/>
          </p:nvSpPr>
          <p:spPr bwMode="auto">
            <a:xfrm>
              <a:off x="6381068" y="4542271"/>
              <a:ext cx="277308" cy="284571"/>
            </a:xfrm>
            <a:custGeom>
              <a:avLst/>
              <a:gdLst>
                <a:gd name="connsiteX0" fmla="*/ 14422 w 666750"/>
                <a:gd name="connsiteY0" fmla="*/ 525463 h 684213"/>
                <a:gd name="connsiteX1" fmla="*/ 80882 w 666750"/>
                <a:gd name="connsiteY1" fmla="*/ 525463 h 684213"/>
                <a:gd name="connsiteX2" fmla="*/ 94173 w 666750"/>
                <a:gd name="connsiteY2" fmla="*/ 536657 h 684213"/>
                <a:gd name="connsiteX3" fmla="*/ 94173 w 666750"/>
                <a:gd name="connsiteY3" fmla="*/ 593644 h 684213"/>
                <a:gd name="connsiteX4" fmla="*/ 575751 w 666750"/>
                <a:gd name="connsiteY4" fmla="*/ 593644 h 684213"/>
                <a:gd name="connsiteX5" fmla="*/ 575751 w 666750"/>
                <a:gd name="connsiteY5" fmla="*/ 538692 h 684213"/>
                <a:gd name="connsiteX6" fmla="*/ 588021 w 666750"/>
                <a:gd name="connsiteY6" fmla="*/ 526481 h 684213"/>
                <a:gd name="connsiteX7" fmla="*/ 653458 w 666750"/>
                <a:gd name="connsiteY7" fmla="*/ 526481 h 684213"/>
                <a:gd name="connsiteX8" fmla="*/ 666750 w 666750"/>
                <a:gd name="connsiteY8" fmla="*/ 538692 h 684213"/>
                <a:gd name="connsiteX9" fmla="*/ 666750 w 666750"/>
                <a:gd name="connsiteY9" fmla="*/ 673019 h 684213"/>
                <a:gd name="connsiteX10" fmla="*/ 655503 w 666750"/>
                <a:gd name="connsiteY10" fmla="*/ 684213 h 684213"/>
                <a:gd name="connsiteX11" fmla="*/ 14422 w 666750"/>
                <a:gd name="connsiteY11" fmla="*/ 684213 h 684213"/>
                <a:gd name="connsiteX12" fmla="*/ 3175 w 666750"/>
                <a:gd name="connsiteY12" fmla="*/ 673019 h 684213"/>
                <a:gd name="connsiteX13" fmla="*/ 3175 w 666750"/>
                <a:gd name="connsiteY13" fmla="*/ 538692 h 684213"/>
                <a:gd name="connsiteX14" fmla="*/ 14422 w 666750"/>
                <a:gd name="connsiteY14" fmla="*/ 525463 h 684213"/>
                <a:gd name="connsiteX15" fmla="*/ 149385 w 666750"/>
                <a:gd name="connsiteY15" fmla="*/ 434975 h 684213"/>
                <a:gd name="connsiteX16" fmla="*/ 239555 w 666750"/>
                <a:gd name="connsiteY16" fmla="*/ 434975 h 684213"/>
                <a:gd name="connsiteX17" fmla="*/ 250826 w 666750"/>
                <a:gd name="connsiteY17" fmla="*/ 447314 h 684213"/>
                <a:gd name="connsiteX18" fmla="*/ 250826 w 666750"/>
                <a:gd name="connsiteY18" fmla="*/ 513124 h 684213"/>
                <a:gd name="connsiteX19" fmla="*/ 239555 w 666750"/>
                <a:gd name="connsiteY19" fmla="*/ 525463 h 684213"/>
                <a:gd name="connsiteX20" fmla="*/ 149385 w 666750"/>
                <a:gd name="connsiteY20" fmla="*/ 525463 h 684213"/>
                <a:gd name="connsiteX21" fmla="*/ 138113 w 666750"/>
                <a:gd name="connsiteY21" fmla="*/ 513124 h 684213"/>
                <a:gd name="connsiteX22" fmla="*/ 138113 w 666750"/>
                <a:gd name="connsiteY22" fmla="*/ 447314 h 684213"/>
                <a:gd name="connsiteX23" fmla="*/ 149385 w 666750"/>
                <a:gd name="connsiteY23" fmla="*/ 434975 h 684213"/>
                <a:gd name="connsiteX24" fmla="*/ 312334 w 666750"/>
                <a:gd name="connsiteY24" fmla="*/ 368300 h 684213"/>
                <a:gd name="connsiteX25" fmla="*/ 401480 w 666750"/>
                <a:gd name="connsiteY25" fmla="*/ 368300 h 684213"/>
                <a:gd name="connsiteX26" fmla="*/ 412751 w 666750"/>
                <a:gd name="connsiteY26" fmla="*/ 380639 h 684213"/>
                <a:gd name="connsiteX27" fmla="*/ 412751 w 666750"/>
                <a:gd name="connsiteY27" fmla="*/ 446449 h 684213"/>
                <a:gd name="connsiteX28" fmla="*/ 401480 w 666750"/>
                <a:gd name="connsiteY28" fmla="*/ 458788 h 684213"/>
                <a:gd name="connsiteX29" fmla="*/ 312334 w 666750"/>
                <a:gd name="connsiteY29" fmla="*/ 458788 h 684213"/>
                <a:gd name="connsiteX30" fmla="*/ 300038 w 666750"/>
                <a:gd name="connsiteY30" fmla="*/ 446449 h 684213"/>
                <a:gd name="connsiteX31" fmla="*/ 300038 w 666750"/>
                <a:gd name="connsiteY31" fmla="*/ 380639 h 684213"/>
                <a:gd name="connsiteX32" fmla="*/ 312334 w 666750"/>
                <a:gd name="connsiteY32" fmla="*/ 368300 h 684213"/>
                <a:gd name="connsiteX33" fmla="*/ 472732 w 666750"/>
                <a:gd name="connsiteY33" fmla="*/ 300038 h 684213"/>
                <a:gd name="connsiteX34" fmla="*/ 562318 w 666750"/>
                <a:gd name="connsiteY34" fmla="*/ 300038 h 684213"/>
                <a:gd name="connsiteX35" fmla="*/ 574675 w 666750"/>
                <a:gd name="connsiteY35" fmla="*/ 311278 h 684213"/>
                <a:gd name="connsiteX36" fmla="*/ 574675 w 666750"/>
                <a:gd name="connsiteY36" fmla="*/ 377698 h 684213"/>
                <a:gd name="connsiteX37" fmla="*/ 572616 w 666750"/>
                <a:gd name="connsiteY37" fmla="*/ 377698 h 684213"/>
                <a:gd name="connsiteX38" fmla="*/ 561289 w 666750"/>
                <a:gd name="connsiteY38" fmla="*/ 388938 h 684213"/>
                <a:gd name="connsiteX39" fmla="*/ 472732 w 666750"/>
                <a:gd name="connsiteY39" fmla="*/ 388938 h 684213"/>
                <a:gd name="connsiteX40" fmla="*/ 460375 w 666750"/>
                <a:gd name="connsiteY40" fmla="*/ 377698 h 684213"/>
                <a:gd name="connsiteX41" fmla="*/ 460375 w 666750"/>
                <a:gd name="connsiteY41" fmla="*/ 311278 h 684213"/>
                <a:gd name="connsiteX42" fmla="*/ 472732 w 666750"/>
                <a:gd name="connsiteY42" fmla="*/ 300038 h 684213"/>
                <a:gd name="connsiteX43" fmla="*/ 151885 w 666750"/>
                <a:gd name="connsiteY43" fmla="*/ 298450 h 684213"/>
                <a:gd name="connsiteX44" fmla="*/ 240228 w 666750"/>
                <a:gd name="connsiteY44" fmla="*/ 298450 h 684213"/>
                <a:gd name="connsiteX45" fmla="*/ 252413 w 666750"/>
                <a:gd name="connsiteY45" fmla="*/ 310573 h 684213"/>
                <a:gd name="connsiteX46" fmla="*/ 252413 w 666750"/>
                <a:gd name="connsiteY46" fmla="*/ 375227 h 684213"/>
                <a:gd name="connsiteX47" fmla="*/ 240228 w 666750"/>
                <a:gd name="connsiteY47" fmla="*/ 387350 h 684213"/>
                <a:gd name="connsiteX48" fmla="*/ 151885 w 666750"/>
                <a:gd name="connsiteY48" fmla="*/ 387350 h 684213"/>
                <a:gd name="connsiteX49" fmla="*/ 139700 w 666750"/>
                <a:gd name="connsiteY49" fmla="*/ 375227 h 684213"/>
                <a:gd name="connsiteX50" fmla="*/ 139700 w 666750"/>
                <a:gd name="connsiteY50" fmla="*/ 310573 h 684213"/>
                <a:gd name="connsiteX51" fmla="*/ 151885 w 666750"/>
                <a:gd name="connsiteY51" fmla="*/ 298450 h 684213"/>
                <a:gd name="connsiteX52" fmla="*/ 312334 w 666750"/>
                <a:gd name="connsiteY52" fmla="*/ 230188 h 684213"/>
                <a:gd name="connsiteX53" fmla="*/ 401480 w 666750"/>
                <a:gd name="connsiteY53" fmla="*/ 230188 h 684213"/>
                <a:gd name="connsiteX54" fmla="*/ 412751 w 666750"/>
                <a:gd name="connsiteY54" fmla="*/ 242527 h 684213"/>
                <a:gd name="connsiteX55" fmla="*/ 412751 w 666750"/>
                <a:gd name="connsiteY55" fmla="*/ 308337 h 684213"/>
                <a:gd name="connsiteX56" fmla="*/ 401480 w 666750"/>
                <a:gd name="connsiteY56" fmla="*/ 320676 h 684213"/>
                <a:gd name="connsiteX57" fmla="*/ 312334 w 666750"/>
                <a:gd name="connsiteY57" fmla="*/ 320676 h 684213"/>
                <a:gd name="connsiteX58" fmla="*/ 300038 w 666750"/>
                <a:gd name="connsiteY58" fmla="*/ 308337 h 684213"/>
                <a:gd name="connsiteX59" fmla="*/ 300038 w 666750"/>
                <a:gd name="connsiteY59" fmla="*/ 242527 h 684213"/>
                <a:gd name="connsiteX60" fmla="*/ 312334 w 666750"/>
                <a:gd name="connsiteY60" fmla="*/ 230188 h 684213"/>
                <a:gd name="connsiteX61" fmla="*/ 149339 w 666750"/>
                <a:gd name="connsiteY61" fmla="*/ 158750 h 684213"/>
                <a:gd name="connsiteX62" fmla="*/ 239146 w 666750"/>
                <a:gd name="connsiteY62" fmla="*/ 158750 h 684213"/>
                <a:gd name="connsiteX63" fmla="*/ 252413 w 666750"/>
                <a:gd name="connsiteY63" fmla="*/ 170892 h 684213"/>
                <a:gd name="connsiteX64" fmla="*/ 252413 w 666750"/>
                <a:gd name="connsiteY64" fmla="*/ 239695 h 684213"/>
                <a:gd name="connsiteX65" fmla="*/ 240167 w 666750"/>
                <a:gd name="connsiteY65" fmla="*/ 250825 h 684213"/>
                <a:gd name="connsiteX66" fmla="*/ 149339 w 666750"/>
                <a:gd name="connsiteY66" fmla="*/ 250825 h 684213"/>
                <a:gd name="connsiteX67" fmla="*/ 138113 w 666750"/>
                <a:gd name="connsiteY67" fmla="*/ 239695 h 684213"/>
                <a:gd name="connsiteX68" fmla="*/ 138113 w 666750"/>
                <a:gd name="connsiteY68" fmla="*/ 170892 h 684213"/>
                <a:gd name="connsiteX69" fmla="*/ 149339 w 666750"/>
                <a:gd name="connsiteY69" fmla="*/ 158750 h 684213"/>
                <a:gd name="connsiteX70" fmla="*/ 11239 w 666750"/>
                <a:gd name="connsiteY70" fmla="*/ 0 h 684213"/>
                <a:gd name="connsiteX71" fmla="*/ 652902 w 666750"/>
                <a:gd name="connsiteY71" fmla="*/ 0 h 684213"/>
                <a:gd name="connsiteX72" fmla="*/ 663120 w 666750"/>
                <a:gd name="connsiteY72" fmla="*/ 12255 h 684213"/>
                <a:gd name="connsiteX73" fmla="*/ 663120 w 666750"/>
                <a:gd name="connsiteY73" fmla="*/ 149104 h 684213"/>
                <a:gd name="connsiteX74" fmla="*/ 651880 w 666750"/>
                <a:gd name="connsiteY74" fmla="*/ 160338 h 684213"/>
                <a:gd name="connsiteX75" fmla="*/ 585466 w 666750"/>
                <a:gd name="connsiteY75" fmla="*/ 160338 h 684213"/>
                <a:gd name="connsiteX76" fmla="*/ 572183 w 666750"/>
                <a:gd name="connsiteY76" fmla="*/ 149104 h 684213"/>
                <a:gd name="connsiteX77" fmla="*/ 572183 w 666750"/>
                <a:gd name="connsiteY77" fmla="*/ 90892 h 684213"/>
                <a:gd name="connsiteX78" fmla="*/ 91958 w 666750"/>
                <a:gd name="connsiteY78" fmla="*/ 90892 h 684213"/>
                <a:gd name="connsiteX79" fmla="*/ 91958 w 666750"/>
                <a:gd name="connsiteY79" fmla="*/ 149104 h 684213"/>
                <a:gd name="connsiteX80" fmla="*/ 80718 w 666750"/>
                <a:gd name="connsiteY80" fmla="*/ 160338 h 684213"/>
                <a:gd name="connsiteX81" fmla="*/ 11239 w 666750"/>
                <a:gd name="connsiteY81" fmla="*/ 160338 h 684213"/>
                <a:gd name="connsiteX82" fmla="*/ 0 w 666750"/>
                <a:gd name="connsiteY82" fmla="*/ 149104 h 684213"/>
                <a:gd name="connsiteX83" fmla="*/ 0 w 666750"/>
                <a:gd name="connsiteY83" fmla="*/ 12255 h 684213"/>
                <a:gd name="connsiteX84" fmla="*/ 11239 w 666750"/>
                <a:gd name="connsiteY84"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66750" h="684213">
                  <a:moveTo>
                    <a:pt x="14422" y="525463"/>
                  </a:moveTo>
                  <a:lnTo>
                    <a:pt x="80882" y="525463"/>
                  </a:lnTo>
                  <a:cubicBezTo>
                    <a:pt x="89061" y="525463"/>
                    <a:pt x="94173" y="530551"/>
                    <a:pt x="94173" y="536657"/>
                  </a:cubicBezTo>
                  <a:lnTo>
                    <a:pt x="94173" y="593644"/>
                  </a:lnTo>
                  <a:lnTo>
                    <a:pt x="575751" y="593644"/>
                  </a:lnTo>
                  <a:lnTo>
                    <a:pt x="575751" y="538692"/>
                  </a:lnTo>
                  <a:cubicBezTo>
                    <a:pt x="575751" y="531569"/>
                    <a:pt x="580864" y="526481"/>
                    <a:pt x="588021" y="526481"/>
                  </a:cubicBezTo>
                  <a:lnTo>
                    <a:pt x="653458" y="526481"/>
                  </a:lnTo>
                  <a:cubicBezTo>
                    <a:pt x="660615" y="526481"/>
                    <a:pt x="665728" y="531569"/>
                    <a:pt x="666750" y="538692"/>
                  </a:cubicBezTo>
                  <a:lnTo>
                    <a:pt x="666750" y="673019"/>
                  </a:lnTo>
                  <a:cubicBezTo>
                    <a:pt x="666750" y="679125"/>
                    <a:pt x="661638" y="684213"/>
                    <a:pt x="655503" y="684213"/>
                  </a:cubicBezTo>
                  <a:lnTo>
                    <a:pt x="14422" y="684213"/>
                  </a:lnTo>
                  <a:cubicBezTo>
                    <a:pt x="8287" y="684213"/>
                    <a:pt x="3175" y="679125"/>
                    <a:pt x="3175" y="673019"/>
                  </a:cubicBezTo>
                  <a:lnTo>
                    <a:pt x="3175" y="538692"/>
                  </a:lnTo>
                  <a:cubicBezTo>
                    <a:pt x="3175" y="530551"/>
                    <a:pt x="8287" y="525463"/>
                    <a:pt x="14422" y="525463"/>
                  </a:cubicBezTo>
                  <a:close/>
                  <a:moveTo>
                    <a:pt x="149385" y="434975"/>
                  </a:moveTo>
                  <a:lnTo>
                    <a:pt x="239555" y="434975"/>
                  </a:lnTo>
                  <a:cubicBezTo>
                    <a:pt x="245703" y="434975"/>
                    <a:pt x="250826" y="440116"/>
                    <a:pt x="250826" y="447314"/>
                  </a:cubicBezTo>
                  <a:lnTo>
                    <a:pt x="250826" y="513124"/>
                  </a:lnTo>
                  <a:cubicBezTo>
                    <a:pt x="250826" y="520322"/>
                    <a:pt x="245703" y="525463"/>
                    <a:pt x="239555" y="525463"/>
                  </a:cubicBezTo>
                  <a:lnTo>
                    <a:pt x="149385" y="525463"/>
                  </a:lnTo>
                  <a:cubicBezTo>
                    <a:pt x="143237" y="525463"/>
                    <a:pt x="138113" y="520322"/>
                    <a:pt x="138113" y="513124"/>
                  </a:cubicBezTo>
                  <a:lnTo>
                    <a:pt x="138113" y="447314"/>
                  </a:lnTo>
                  <a:cubicBezTo>
                    <a:pt x="138113" y="440116"/>
                    <a:pt x="143237" y="434975"/>
                    <a:pt x="149385" y="434975"/>
                  </a:cubicBezTo>
                  <a:close/>
                  <a:moveTo>
                    <a:pt x="312334" y="368300"/>
                  </a:moveTo>
                  <a:lnTo>
                    <a:pt x="401480" y="368300"/>
                  </a:lnTo>
                  <a:cubicBezTo>
                    <a:pt x="408653" y="368300"/>
                    <a:pt x="412751" y="373441"/>
                    <a:pt x="412751" y="380639"/>
                  </a:cubicBezTo>
                  <a:lnTo>
                    <a:pt x="412751" y="446449"/>
                  </a:lnTo>
                  <a:cubicBezTo>
                    <a:pt x="412751" y="453647"/>
                    <a:pt x="408653" y="458788"/>
                    <a:pt x="401480" y="458788"/>
                  </a:cubicBezTo>
                  <a:lnTo>
                    <a:pt x="312334" y="458788"/>
                  </a:lnTo>
                  <a:cubicBezTo>
                    <a:pt x="305162" y="458788"/>
                    <a:pt x="300038" y="453647"/>
                    <a:pt x="300038" y="446449"/>
                  </a:cubicBezTo>
                  <a:lnTo>
                    <a:pt x="300038" y="380639"/>
                  </a:lnTo>
                  <a:cubicBezTo>
                    <a:pt x="300038" y="373441"/>
                    <a:pt x="305162" y="368300"/>
                    <a:pt x="312334" y="368300"/>
                  </a:cubicBezTo>
                  <a:close/>
                  <a:moveTo>
                    <a:pt x="472732" y="300038"/>
                  </a:moveTo>
                  <a:lnTo>
                    <a:pt x="562318" y="300038"/>
                  </a:lnTo>
                  <a:cubicBezTo>
                    <a:pt x="569527" y="300038"/>
                    <a:pt x="574675" y="305147"/>
                    <a:pt x="574675" y="311278"/>
                  </a:cubicBezTo>
                  <a:lnTo>
                    <a:pt x="574675" y="377698"/>
                  </a:lnTo>
                  <a:lnTo>
                    <a:pt x="572616" y="377698"/>
                  </a:lnTo>
                  <a:cubicBezTo>
                    <a:pt x="572616" y="383829"/>
                    <a:pt x="567467" y="388938"/>
                    <a:pt x="561289" y="388938"/>
                  </a:cubicBezTo>
                  <a:lnTo>
                    <a:pt x="472732" y="388938"/>
                  </a:lnTo>
                  <a:cubicBezTo>
                    <a:pt x="465524" y="388938"/>
                    <a:pt x="460375" y="383829"/>
                    <a:pt x="460375" y="377698"/>
                  </a:cubicBezTo>
                  <a:lnTo>
                    <a:pt x="460375" y="311278"/>
                  </a:lnTo>
                  <a:cubicBezTo>
                    <a:pt x="460375" y="305147"/>
                    <a:pt x="465524" y="300038"/>
                    <a:pt x="472732" y="300038"/>
                  </a:cubicBezTo>
                  <a:close/>
                  <a:moveTo>
                    <a:pt x="151885" y="298450"/>
                  </a:moveTo>
                  <a:lnTo>
                    <a:pt x="240228" y="298450"/>
                  </a:lnTo>
                  <a:cubicBezTo>
                    <a:pt x="247336" y="298450"/>
                    <a:pt x="252413" y="303501"/>
                    <a:pt x="252413" y="310573"/>
                  </a:cubicBezTo>
                  <a:lnTo>
                    <a:pt x="252413" y="375227"/>
                  </a:lnTo>
                  <a:cubicBezTo>
                    <a:pt x="252413" y="382299"/>
                    <a:pt x="247336" y="387350"/>
                    <a:pt x="240228" y="387350"/>
                  </a:cubicBezTo>
                  <a:lnTo>
                    <a:pt x="151885" y="387350"/>
                  </a:lnTo>
                  <a:cubicBezTo>
                    <a:pt x="144777" y="387350"/>
                    <a:pt x="139700" y="382299"/>
                    <a:pt x="139700" y="375227"/>
                  </a:cubicBezTo>
                  <a:lnTo>
                    <a:pt x="139700" y="310573"/>
                  </a:lnTo>
                  <a:cubicBezTo>
                    <a:pt x="139700" y="303501"/>
                    <a:pt x="144777" y="298450"/>
                    <a:pt x="151885" y="298450"/>
                  </a:cubicBezTo>
                  <a:close/>
                  <a:moveTo>
                    <a:pt x="312334" y="230188"/>
                  </a:moveTo>
                  <a:lnTo>
                    <a:pt x="401480" y="230188"/>
                  </a:lnTo>
                  <a:cubicBezTo>
                    <a:pt x="408653" y="230188"/>
                    <a:pt x="412751" y="235329"/>
                    <a:pt x="412751" y="242527"/>
                  </a:cubicBezTo>
                  <a:lnTo>
                    <a:pt x="412751" y="308337"/>
                  </a:lnTo>
                  <a:cubicBezTo>
                    <a:pt x="412751" y="315535"/>
                    <a:pt x="408653" y="320676"/>
                    <a:pt x="401480" y="320676"/>
                  </a:cubicBezTo>
                  <a:lnTo>
                    <a:pt x="312334" y="320676"/>
                  </a:lnTo>
                  <a:cubicBezTo>
                    <a:pt x="305162" y="320676"/>
                    <a:pt x="300038" y="315535"/>
                    <a:pt x="300038" y="308337"/>
                  </a:cubicBezTo>
                  <a:lnTo>
                    <a:pt x="300038" y="242527"/>
                  </a:lnTo>
                  <a:cubicBezTo>
                    <a:pt x="300038" y="235329"/>
                    <a:pt x="305162" y="230188"/>
                    <a:pt x="312334" y="230188"/>
                  </a:cubicBezTo>
                  <a:close/>
                  <a:moveTo>
                    <a:pt x="149339" y="158750"/>
                  </a:moveTo>
                  <a:lnTo>
                    <a:pt x="239146" y="158750"/>
                  </a:lnTo>
                  <a:cubicBezTo>
                    <a:pt x="247311" y="158750"/>
                    <a:pt x="252413" y="163809"/>
                    <a:pt x="252413" y="170892"/>
                  </a:cubicBezTo>
                  <a:lnTo>
                    <a:pt x="252413" y="239695"/>
                  </a:lnTo>
                  <a:cubicBezTo>
                    <a:pt x="252413" y="245766"/>
                    <a:pt x="247311" y="250825"/>
                    <a:pt x="240167" y="250825"/>
                  </a:cubicBezTo>
                  <a:lnTo>
                    <a:pt x="149339" y="250825"/>
                  </a:lnTo>
                  <a:cubicBezTo>
                    <a:pt x="143216" y="250825"/>
                    <a:pt x="138113" y="245766"/>
                    <a:pt x="138113" y="239695"/>
                  </a:cubicBezTo>
                  <a:lnTo>
                    <a:pt x="138113" y="170892"/>
                  </a:lnTo>
                  <a:cubicBezTo>
                    <a:pt x="138113" y="163809"/>
                    <a:pt x="143216" y="158750"/>
                    <a:pt x="149339" y="158750"/>
                  </a:cubicBezTo>
                  <a:close/>
                  <a:moveTo>
                    <a:pt x="11239" y="0"/>
                  </a:moveTo>
                  <a:lnTo>
                    <a:pt x="652902" y="0"/>
                  </a:lnTo>
                  <a:cubicBezTo>
                    <a:pt x="660054" y="0"/>
                    <a:pt x="665163" y="5106"/>
                    <a:pt x="663120" y="12255"/>
                  </a:cubicBezTo>
                  <a:lnTo>
                    <a:pt x="663120" y="149104"/>
                  </a:lnTo>
                  <a:cubicBezTo>
                    <a:pt x="663120" y="155232"/>
                    <a:pt x="658011" y="160338"/>
                    <a:pt x="651880" y="160338"/>
                  </a:cubicBezTo>
                  <a:lnTo>
                    <a:pt x="585466" y="160338"/>
                  </a:lnTo>
                  <a:cubicBezTo>
                    <a:pt x="577292" y="160338"/>
                    <a:pt x="572183" y="155232"/>
                    <a:pt x="572183" y="149104"/>
                  </a:cubicBezTo>
                  <a:lnTo>
                    <a:pt x="572183" y="90892"/>
                  </a:lnTo>
                  <a:lnTo>
                    <a:pt x="91958" y="90892"/>
                  </a:lnTo>
                  <a:lnTo>
                    <a:pt x="91958" y="149104"/>
                  </a:lnTo>
                  <a:cubicBezTo>
                    <a:pt x="91958" y="155232"/>
                    <a:pt x="86849" y="160338"/>
                    <a:pt x="80718" y="160338"/>
                  </a:cubicBezTo>
                  <a:lnTo>
                    <a:pt x="11239" y="160338"/>
                  </a:lnTo>
                  <a:cubicBezTo>
                    <a:pt x="5109" y="160338"/>
                    <a:pt x="0" y="155232"/>
                    <a:pt x="0" y="149104"/>
                  </a:cubicBezTo>
                  <a:lnTo>
                    <a:pt x="0" y="12255"/>
                  </a:lnTo>
                  <a:cubicBezTo>
                    <a:pt x="0" y="5106"/>
                    <a:pt x="5109" y="0"/>
                    <a:pt x="11239" y="0"/>
                  </a:cubicBez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53" name="IoT Hub"/>
          <p:cNvGrpSpPr/>
          <p:nvPr/>
        </p:nvGrpSpPr>
        <p:grpSpPr>
          <a:xfrm>
            <a:off x="4486464" y="1271264"/>
            <a:ext cx="724993" cy="5431040"/>
            <a:chOff x="4398029" y="1853099"/>
            <a:chExt cx="710842" cy="5325032"/>
          </a:xfrm>
        </p:grpSpPr>
        <p:sp>
          <p:nvSpPr>
            <p:cNvPr id="360" name="Rectangle: Rounded Corners 359"/>
            <p:cNvSpPr/>
            <p:nvPr/>
          </p:nvSpPr>
          <p:spPr>
            <a:xfrm>
              <a:off x="4398897" y="1853099"/>
              <a:ext cx="709974" cy="532503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5" name="TextBox 374"/>
            <p:cNvSpPr txBox="1"/>
            <p:nvPr/>
          </p:nvSpPr>
          <p:spPr>
            <a:xfrm rot="5400000">
              <a:off x="4229542" y="2516646"/>
              <a:ext cx="1048685" cy="531812"/>
            </a:xfrm>
            <a:prstGeom prst="rect">
              <a:avLst/>
            </a:prstGeom>
            <a:noFill/>
          </p:spPr>
          <p:txBody>
            <a:bodyPr wrap="none" rtlCol="0">
              <a:spAutoFit/>
            </a:bodyPr>
            <a:lstStyle/>
            <a:p>
              <a:pPr defTabSz="932597"/>
              <a:r>
                <a:rPr lang="en-US" sz="1428" kern="0" dirty="0">
                  <a:solidFill>
                    <a:sysClr val="windowText" lastClr="000000"/>
                  </a:solidFill>
                </a:rPr>
                <a:t>IoT Hub</a:t>
              </a:r>
              <a:br>
                <a:rPr lang="en-US" sz="1428" kern="0" dirty="0">
                  <a:solidFill>
                    <a:sysClr val="windowText" lastClr="000000"/>
                  </a:solidFill>
                </a:rPr>
              </a:br>
              <a:r>
                <a:rPr lang="en-US" sz="1428" b="1" i="1" kern="0" dirty="0">
                  <a:solidFill>
                    <a:sysClr val="windowText" lastClr="000000"/>
                  </a:solidFill>
                </a:rPr>
                <a:t>&lt;name&gt;</a:t>
              </a:r>
              <a:r>
                <a:rPr lang="en-US" sz="1428" b="1" kern="0" dirty="0" err="1">
                  <a:solidFill>
                    <a:sysClr val="windowText" lastClr="000000"/>
                  </a:solidFill>
                </a:rPr>
                <a:t>iot</a:t>
              </a:r>
              <a:endParaRPr lang="en-US" sz="1428" b="1" kern="0" dirty="0">
                <a:solidFill>
                  <a:sysClr val="windowText" lastClr="000000"/>
                </a:solidFill>
              </a:endParaRPr>
            </a:p>
          </p:txBody>
        </p:sp>
        <p:sp>
          <p:nvSpPr>
            <p:cNvPr id="458" name="Freeform: Shape 457"/>
            <p:cNvSpPr/>
            <p:nvPr/>
          </p:nvSpPr>
          <p:spPr>
            <a:xfrm>
              <a:off x="4398029" y="185309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43" name="IoT Hub Icon"/>
            <p:cNvSpPr>
              <a:spLocks noChangeAspect="1"/>
            </p:cNvSpPr>
            <p:nvPr/>
          </p:nvSpPr>
          <p:spPr>
            <a:xfrm>
              <a:off x="4612183" y="1927484"/>
              <a:ext cx="283400" cy="284571"/>
            </a:xfrm>
            <a:custGeom>
              <a:avLst/>
              <a:gdLst>
                <a:gd name="connsiteX0" fmla="*/ 12477 w 560649"/>
                <a:gd name="connsiteY0" fmla="*/ 398148 h 562965"/>
                <a:gd name="connsiteX1" fmla="*/ 62384 w 560649"/>
                <a:gd name="connsiteY1" fmla="*/ 398148 h 562965"/>
                <a:gd name="connsiteX2" fmla="*/ 74862 w 560649"/>
                <a:gd name="connsiteY2" fmla="*/ 410625 h 562965"/>
                <a:gd name="connsiteX3" fmla="*/ 74862 w 560649"/>
                <a:gd name="connsiteY3" fmla="*/ 488104 h 562965"/>
                <a:gd name="connsiteX4" fmla="*/ 151443 w 560649"/>
                <a:gd name="connsiteY4" fmla="*/ 488104 h 562965"/>
                <a:gd name="connsiteX5" fmla="*/ 163921 w 560649"/>
                <a:gd name="connsiteY5" fmla="*/ 500581 h 562965"/>
                <a:gd name="connsiteX6" fmla="*/ 163921 w 560649"/>
                <a:gd name="connsiteY6" fmla="*/ 550488 h 562965"/>
                <a:gd name="connsiteX7" fmla="*/ 151443 w 560649"/>
                <a:gd name="connsiteY7" fmla="*/ 562965 h 562965"/>
                <a:gd name="connsiteX8" fmla="*/ 12477 w 560649"/>
                <a:gd name="connsiteY8" fmla="*/ 562965 h 562965"/>
                <a:gd name="connsiteX9" fmla="*/ 0 w 560649"/>
                <a:gd name="connsiteY9" fmla="*/ 550488 h 562965"/>
                <a:gd name="connsiteX10" fmla="*/ 0 w 560649"/>
                <a:gd name="connsiteY10" fmla="*/ 500581 h 562965"/>
                <a:gd name="connsiteX11" fmla="*/ 0 w 560649"/>
                <a:gd name="connsiteY11" fmla="*/ 500580 h 562965"/>
                <a:gd name="connsiteX12" fmla="*/ 0 w 560649"/>
                <a:gd name="connsiteY12" fmla="*/ 410625 h 562965"/>
                <a:gd name="connsiteX13" fmla="*/ 12477 w 560649"/>
                <a:gd name="connsiteY13" fmla="*/ 398148 h 562965"/>
                <a:gd name="connsiteX14" fmla="*/ 235795 w 560649"/>
                <a:gd name="connsiteY14" fmla="*/ 32651 h 562965"/>
                <a:gd name="connsiteX15" fmla="*/ 290974 w 560649"/>
                <a:gd name="connsiteY15" fmla="*/ 87829 h 562965"/>
                <a:gd name="connsiteX16" fmla="*/ 281550 w 560649"/>
                <a:gd name="connsiteY16" fmla="*/ 118680 h 562965"/>
                <a:gd name="connsiteX17" fmla="*/ 279599 w 560649"/>
                <a:gd name="connsiteY17" fmla="*/ 121044 h 562965"/>
                <a:gd name="connsiteX18" fmla="*/ 334019 w 560649"/>
                <a:gd name="connsiteY18" fmla="*/ 202248 h 562965"/>
                <a:gd name="connsiteX19" fmla="*/ 337369 w 560649"/>
                <a:gd name="connsiteY19" fmla="*/ 200685 h 562965"/>
                <a:gd name="connsiteX20" fmla="*/ 359501 w 560649"/>
                <a:gd name="connsiteY20" fmla="*/ 196779 h 562965"/>
                <a:gd name="connsiteX21" fmla="*/ 423870 w 560649"/>
                <a:gd name="connsiteY21" fmla="*/ 261148 h 562965"/>
                <a:gd name="connsiteX22" fmla="*/ 405016 w 560649"/>
                <a:gd name="connsiteY22" fmla="*/ 306664 h 562965"/>
                <a:gd name="connsiteX23" fmla="*/ 403472 w 560649"/>
                <a:gd name="connsiteY23" fmla="*/ 307938 h 562965"/>
                <a:gd name="connsiteX24" fmla="*/ 459880 w 560649"/>
                <a:gd name="connsiteY24" fmla="*/ 404979 h 562965"/>
                <a:gd name="connsiteX25" fmla="*/ 466036 w 560649"/>
                <a:gd name="connsiteY25" fmla="*/ 404359 h 562965"/>
                <a:gd name="connsiteX26" fmla="*/ 516511 w 560649"/>
                <a:gd name="connsiteY26" fmla="*/ 454835 h 562965"/>
                <a:gd name="connsiteX27" fmla="*/ 466036 w 560649"/>
                <a:gd name="connsiteY27" fmla="*/ 505310 h 562965"/>
                <a:gd name="connsiteX28" fmla="*/ 415560 w 560649"/>
                <a:gd name="connsiteY28" fmla="*/ 454835 h 562965"/>
                <a:gd name="connsiteX29" fmla="*/ 430344 w 560649"/>
                <a:gd name="connsiteY29" fmla="*/ 419143 h 562965"/>
                <a:gd name="connsiteX30" fmla="*/ 432566 w 560649"/>
                <a:gd name="connsiteY30" fmla="*/ 417309 h 562965"/>
                <a:gd name="connsiteX31" fmla="*/ 377535 w 560649"/>
                <a:gd name="connsiteY31" fmla="*/ 322638 h 562965"/>
                <a:gd name="connsiteX32" fmla="*/ 372473 w 560649"/>
                <a:gd name="connsiteY32" fmla="*/ 324209 h 562965"/>
                <a:gd name="connsiteX33" fmla="*/ 359501 w 560649"/>
                <a:gd name="connsiteY33" fmla="*/ 325517 h 562965"/>
                <a:gd name="connsiteX34" fmla="*/ 346529 w 560649"/>
                <a:gd name="connsiteY34" fmla="*/ 324209 h 562965"/>
                <a:gd name="connsiteX35" fmla="*/ 337898 w 560649"/>
                <a:gd name="connsiteY35" fmla="*/ 321530 h 562965"/>
                <a:gd name="connsiteX36" fmla="*/ 300055 w 560649"/>
                <a:gd name="connsiteY36" fmla="*/ 390900 h 562965"/>
                <a:gd name="connsiteX37" fmla="*/ 304607 w 560649"/>
                <a:gd name="connsiteY37" fmla="*/ 396417 h 562965"/>
                <a:gd name="connsiteX38" fmla="*/ 312002 w 560649"/>
                <a:gd name="connsiteY38" fmla="*/ 420626 h 562965"/>
                <a:gd name="connsiteX39" fmla="*/ 268704 w 560649"/>
                <a:gd name="connsiteY39" fmla="*/ 463924 h 562965"/>
                <a:gd name="connsiteX40" fmla="*/ 225406 w 560649"/>
                <a:gd name="connsiteY40" fmla="*/ 420626 h 562965"/>
                <a:gd name="connsiteX41" fmla="*/ 268704 w 560649"/>
                <a:gd name="connsiteY41" fmla="*/ 377328 h 562965"/>
                <a:gd name="connsiteX42" fmla="*/ 273251 w 560649"/>
                <a:gd name="connsiteY42" fmla="*/ 377786 h 562965"/>
                <a:gd name="connsiteX43" fmla="*/ 312820 w 560649"/>
                <a:gd name="connsiteY43" fmla="*/ 305251 h 562965"/>
                <a:gd name="connsiteX44" fmla="*/ 306126 w 560649"/>
                <a:gd name="connsiteY44" fmla="*/ 297137 h 562965"/>
                <a:gd name="connsiteX45" fmla="*/ 301480 w 560649"/>
                <a:gd name="connsiteY45" fmla="*/ 289055 h 562965"/>
                <a:gd name="connsiteX46" fmla="*/ 298679 w 560649"/>
                <a:gd name="connsiteY46" fmla="*/ 281946 h 562965"/>
                <a:gd name="connsiteX47" fmla="*/ 134680 w 560649"/>
                <a:gd name="connsiteY47" fmla="*/ 294794 h 562965"/>
                <a:gd name="connsiteX48" fmla="*/ 134669 w 560649"/>
                <a:gd name="connsiteY48" fmla="*/ 294904 h 562965"/>
                <a:gd name="connsiteX49" fmla="*/ 92251 w 560649"/>
                <a:gd name="connsiteY49" fmla="*/ 329476 h 562965"/>
                <a:gd name="connsiteX50" fmla="*/ 48952 w 560649"/>
                <a:gd name="connsiteY50" fmla="*/ 286178 h 562965"/>
                <a:gd name="connsiteX51" fmla="*/ 92251 w 560649"/>
                <a:gd name="connsiteY51" fmla="*/ 242880 h 562965"/>
                <a:gd name="connsiteX52" fmla="*/ 128154 w 560649"/>
                <a:gd name="connsiteY52" fmla="*/ 261970 h 562965"/>
                <a:gd name="connsiteX53" fmla="*/ 129942 w 560649"/>
                <a:gd name="connsiteY53" fmla="*/ 265263 h 562965"/>
                <a:gd name="connsiteX54" fmla="*/ 296029 w 560649"/>
                <a:gd name="connsiteY54" fmla="*/ 252252 h 562965"/>
                <a:gd name="connsiteX55" fmla="*/ 296440 w 560649"/>
                <a:gd name="connsiteY55" fmla="*/ 248175 h 562965"/>
                <a:gd name="connsiteX56" fmla="*/ 304451 w 560649"/>
                <a:gd name="connsiteY56" fmla="*/ 227771 h 562965"/>
                <a:gd name="connsiteX57" fmla="*/ 310072 w 560649"/>
                <a:gd name="connsiteY57" fmla="*/ 220062 h 562965"/>
                <a:gd name="connsiteX58" fmla="*/ 255827 w 560649"/>
                <a:gd name="connsiteY58" fmla="*/ 139120 h 562965"/>
                <a:gd name="connsiteX59" fmla="*/ 246916 w 560649"/>
                <a:gd name="connsiteY59" fmla="*/ 141887 h 562965"/>
                <a:gd name="connsiteX60" fmla="*/ 235795 w 560649"/>
                <a:gd name="connsiteY60" fmla="*/ 143008 h 562965"/>
                <a:gd name="connsiteX61" fmla="*/ 180617 w 560649"/>
                <a:gd name="connsiteY61" fmla="*/ 87829 h 562965"/>
                <a:gd name="connsiteX62" fmla="*/ 235795 w 560649"/>
                <a:gd name="connsiteY62" fmla="*/ 32651 h 562965"/>
                <a:gd name="connsiteX63" fmla="*/ 409206 w 560649"/>
                <a:gd name="connsiteY63" fmla="*/ 0 h 562965"/>
                <a:gd name="connsiteX64" fmla="*/ 548172 w 560649"/>
                <a:gd name="connsiteY64" fmla="*/ 0 h 562965"/>
                <a:gd name="connsiteX65" fmla="*/ 560649 w 560649"/>
                <a:gd name="connsiteY65" fmla="*/ 12477 h 562965"/>
                <a:gd name="connsiteX66" fmla="*/ 560649 w 560649"/>
                <a:gd name="connsiteY66" fmla="*/ 62384 h 562965"/>
                <a:gd name="connsiteX67" fmla="*/ 560649 w 560649"/>
                <a:gd name="connsiteY67" fmla="*/ 62385 h 562965"/>
                <a:gd name="connsiteX68" fmla="*/ 560649 w 560649"/>
                <a:gd name="connsiteY68" fmla="*/ 152341 h 562965"/>
                <a:gd name="connsiteX69" fmla="*/ 548172 w 560649"/>
                <a:gd name="connsiteY69" fmla="*/ 164818 h 562965"/>
                <a:gd name="connsiteX70" fmla="*/ 498265 w 560649"/>
                <a:gd name="connsiteY70" fmla="*/ 164818 h 562965"/>
                <a:gd name="connsiteX71" fmla="*/ 485787 w 560649"/>
                <a:gd name="connsiteY71" fmla="*/ 152341 h 562965"/>
                <a:gd name="connsiteX72" fmla="*/ 485787 w 560649"/>
                <a:gd name="connsiteY72" fmla="*/ 74861 h 562965"/>
                <a:gd name="connsiteX73" fmla="*/ 409206 w 560649"/>
                <a:gd name="connsiteY73" fmla="*/ 74861 h 562965"/>
                <a:gd name="connsiteX74" fmla="*/ 396728 w 560649"/>
                <a:gd name="connsiteY74" fmla="*/ 62384 h 562965"/>
                <a:gd name="connsiteX75" fmla="*/ 396728 w 560649"/>
                <a:gd name="connsiteY75" fmla="*/ 12477 h 562965"/>
                <a:gd name="connsiteX76" fmla="*/ 409206 w 560649"/>
                <a:gd name="connsiteY76" fmla="*/ 0 h 56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60649" h="562965">
                  <a:moveTo>
                    <a:pt x="12477" y="398148"/>
                  </a:moveTo>
                  <a:lnTo>
                    <a:pt x="62384" y="398148"/>
                  </a:lnTo>
                  <a:cubicBezTo>
                    <a:pt x="69276" y="398148"/>
                    <a:pt x="74862" y="403734"/>
                    <a:pt x="74862" y="410625"/>
                  </a:cubicBezTo>
                  <a:lnTo>
                    <a:pt x="74862" y="488104"/>
                  </a:lnTo>
                  <a:lnTo>
                    <a:pt x="151443" y="488104"/>
                  </a:lnTo>
                  <a:cubicBezTo>
                    <a:pt x="158334" y="488104"/>
                    <a:pt x="163921" y="493690"/>
                    <a:pt x="163921" y="500581"/>
                  </a:cubicBezTo>
                  <a:lnTo>
                    <a:pt x="163921" y="550488"/>
                  </a:lnTo>
                  <a:cubicBezTo>
                    <a:pt x="163921" y="557379"/>
                    <a:pt x="158334" y="562965"/>
                    <a:pt x="151443" y="562965"/>
                  </a:cubicBezTo>
                  <a:lnTo>
                    <a:pt x="12477" y="562965"/>
                  </a:lnTo>
                  <a:cubicBezTo>
                    <a:pt x="5587" y="562965"/>
                    <a:pt x="0" y="557379"/>
                    <a:pt x="0" y="550488"/>
                  </a:cubicBezTo>
                  <a:lnTo>
                    <a:pt x="0" y="500581"/>
                  </a:lnTo>
                  <a:lnTo>
                    <a:pt x="0" y="500580"/>
                  </a:lnTo>
                  <a:lnTo>
                    <a:pt x="0" y="410625"/>
                  </a:lnTo>
                  <a:cubicBezTo>
                    <a:pt x="0" y="403734"/>
                    <a:pt x="5587" y="398148"/>
                    <a:pt x="12477" y="398148"/>
                  </a:cubicBezTo>
                  <a:close/>
                  <a:moveTo>
                    <a:pt x="235795" y="32651"/>
                  </a:moveTo>
                  <a:cubicBezTo>
                    <a:pt x="266270" y="32651"/>
                    <a:pt x="290974" y="57355"/>
                    <a:pt x="290974" y="87829"/>
                  </a:cubicBezTo>
                  <a:cubicBezTo>
                    <a:pt x="290974" y="99257"/>
                    <a:pt x="287500" y="109874"/>
                    <a:pt x="281550" y="118680"/>
                  </a:cubicBezTo>
                  <a:lnTo>
                    <a:pt x="279599" y="121044"/>
                  </a:lnTo>
                  <a:lnTo>
                    <a:pt x="334019" y="202248"/>
                  </a:lnTo>
                  <a:lnTo>
                    <a:pt x="337369" y="200685"/>
                  </a:lnTo>
                  <a:cubicBezTo>
                    <a:pt x="344270" y="198158"/>
                    <a:pt x="351724" y="196779"/>
                    <a:pt x="359501" y="196779"/>
                  </a:cubicBezTo>
                  <a:cubicBezTo>
                    <a:pt x="395051" y="196779"/>
                    <a:pt x="423870" y="225598"/>
                    <a:pt x="423870" y="261148"/>
                  </a:cubicBezTo>
                  <a:cubicBezTo>
                    <a:pt x="423870" y="278923"/>
                    <a:pt x="416665" y="295015"/>
                    <a:pt x="405016" y="306664"/>
                  </a:cubicBezTo>
                  <a:lnTo>
                    <a:pt x="403472" y="307938"/>
                  </a:lnTo>
                  <a:lnTo>
                    <a:pt x="459880" y="404979"/>
                  </a:lnTo>
                  <a:lnTo>
                    <a:pt x="466036" y="404359"/>
                  </a:lnTo>
                  <a:cubicBezTo>
                    <a:pt x="493912" y="404359"/>
                    <a:pt x="516511" y="426958"/>
                    <a:pt x="516511" y="454835"/>
                  </a:cubicBezTo>
                  <a:cubicBezTo>
                    <a:pt x="516511" y="482711"/>
                    <a:pt x="493912" y="505310"/>
                    <a:pt x="466036" y="505310"/>
                  </a:cubicBezTo>
                  <a:cubicBezTo>
                    <a:pt x="438159" y="505310"/>
                    <a:pt x="415560" y="482711"/>
                    <a:pt x="415560" y="454835"/>
                  </a:cubicBezTo>
                  <a:cubicBezTo>
                    <a:pt x="415560" y="440896"/>
                    <a:pt x="421210" y="428277"/>
                    <a:pt x="430344" y="419143"/>
                  </a:cubicBezTo>
                  <a:lnTo>
                    <a:pt x="432566" y="417309"/>
                  </a:lnTo>
                  <a:lnTo>
                    <a:pt x="377535" y="322638"/>
                  </a:lnTo>
                  <a:lnTo>
                    <a:pt x="372473" y="324209"/>
                  </a:lnTo>
                  <a:cubicBezTo>
                    <a:pt x="368283" y="325067"/>
                    <a:pt x="363945" y="325517"/>
                    <a:pt x="359501" y="325517"/>
                  </a:cubicBezTo>
                  <a:cubicBezTo>
                    <a:pt x="355057" y="325517"/>
                    <a:pt x="350719" y="325067"/>
                    <a:pt x="346529" y="324209"/>
                  </a:cubicBezTo>
                  <a:lnTo>
                    <a:pt x="337898" y="321530"/>
                  </a:lnTo>
                  <a:lnTo>
                    <a:pt x="300055" y="390900"/>
                  </a:lnTo>
                  <a:lnTo>
                    <a:pt x="304607" y="396417"/>
                  </a:lnTo>
                  <a:cubicBezTo>
                    <a:pt x="309276" y="403328"/>
                    <a:pt x="312002" y="411659"/>
                    <a:pt x="312002" y="420626"/>
                  </a:cubicBezTo>
                  <a:cubicBezTo>
                    <a:pt x="312002" y="444539"/>
                    <a:pt x="292617" y="463924"/>
                    <a:pt x="268704" y="463924"/>
                  </a:cubicBezTo>
                  <a:cubicBezTo>
                    <a:pt x="244791" y="463924"/>
                    <a:pt x="225406" y="444539"/>
                    <a:pt x="225406" y="420626"/>
                  </a:cubicBezTo>
                  <a:cubicBezTo>
                    <a:pt x="225406" y="396713"/>
                    <a:pt x="244791" y="377328"/>
                    <a:pt x="268704" y="377328"/>
                  </a:cubicBezTo>
                  <a:lnTo>
                    <a:pt x="273251" y="377786"/>
                  </a:lnTo>
                  <a:lnTo>
                    <a:pt x="312820" y="305251"/>
                  </a:lnTo>
                  <a:lnTo>
                    <a:pt x="306126" y="297137"/>
                  </a:lnTo>
                  <a:cubicBezTo>
                    <a:pt x="304390" y="294569"/>
                    <a:pt x="302836" y="291869"/>
                    <a:pt x="301480" y="289055"/>
                  </a:cubicBezTo>
                  <a:lnTo>
                    <a:pt x="298679" y="281946"/>
                  </a:lnTo>
                  <a:lnTo>
                    <a:pt x="134680" y="294794"/>
                  </a:lnTo>
                  <a:lnTo>
                    <a:pt x="134669" y="294904"/>
                  </a:lnTo>
                  <a:cubicBezTo>
                    <a:pt x="130632" y="314634"/>
                    <a:pt x="113174" y="329476"/>
                    <a:pt x="92251" y="329476"/>
                  </a:cubicBezTo>
                  <a:cubicBezTo>
                    <a:pt x="68338" y="329476"/>
                    <a:pt x="48952" y="310091"/>
                    <a:pt x="48952" y="286178"/>
                  </a:cubicBezTo>
                  <a:cubicBezTo>
                    <a:pt x="48952" y="262265"/>
                    <a:pt x="68338" y="242880"/>
                    <a:pt x="92251" y="242880"/>
                  </a:cubicBezTo>
                  <a:cubicBezTo>
                    <a:pt x="107196" y="242880"/>
                    <a:pt x="120373" y="250452"/>
                    <a:pt x="128154" y="261970"/>
                  </a:cubicBezTo>
                  <a:lnTo>
                    <a:pt x="129942" y="265263"/>
                  </a:lnTo>
                  <a:lnTo>
                    <a:pt x="296029" y="252252"/>
                  </a:lnTo>
                  <a:lnTo>
                    <a:pt x="296440" y="248175"/>
                  </a:lnTo>
                  <a:cubicBezTo>
                    <a:pt x="297941" y="240843"/>
                    <a:pt x="300688" y="233964"/>
                    <a:pt x="304451" y="227771"/>
                  </a:cubicBezTo>
                  <a:lnTo>
                    <a:pt x="310072" y="220062"/>
                  </a:lnTo>
                  <a:lnTo>
                    <a:pt x="255827" y="139120"/>
                  </a:lnTo>
                  <a:lnTo>
                    <a:pt x="246916" y="141887"/>
                  </a:lnTo>
                  <a:cubicBezTo>
                    <a:pt x="243324" y="142622"/>
                    <a:pt x="239605" y="143008"/>
                    <a:pt x="235795" y="143008"/>
                  </a:cubicBezTo>
                  <a:cubicBezTo>
                    <a:pt x="205321" y="143008"/>
                    <a:pt x="180617" y="118304"/>
                    <a:pt x="180617" y="87829"/>
                  </a:cubicBezTo>
                  <a:cubicBezTo>
                    <a:pt x="180617" y="57355"/>
                    <a:pt x="205321" y="32651"/>
                    <a:pt x="235795" y="32651"/>
                  </a:cubicBezTo>
                  <a:close/>
                  <a:moveTo>
                    <a:pt x="409206" y="0"/>
                  </a:moveTo>
                  <a:lnTo>
                    <a:pt x="548172" y="0"/>
                  </a:lnTo>
                  <a:cubicBezTo>
                    <a:pt x="555062" y="0"/>
                    <a:pt x="560649" y="5587"/>
                    <a:pt x="560649" y="12477"/>
                  </a:cubicBezTo>
                  <a:lnTo>
                    <a:pt x="560649" y="62384"/>
                  </a:lnTo>
                  <a:lnTo>
                    <a:pt x="560649" y="62385"/>
                  </a:lnTo>
                  <a:lnTo>
                    <a:pt x="560649" y="152341"/>
                  </a:lnTo>
                  <a:cubicBezTo>
                    <a:pt x="560649" y="159232"/>
                    <a:pt x="555062" y="164818"/>
                    <a:pt x="548172" y="164818"/>
                  </a:cubicBezTo>
                  <a:lnTo>
                    <a:pt x="498265" y="164818"/>
                  </a:lnTo>
                  <a:cubicBezTo>
                    <a:pt x="491374" y="164818"/>
                    <a:pt x="485787" y="159232"/>
                    <a:pt x="485787" y="152341"/>
                  </a:cubicBezTo>
                  <a:lnTo>
                    <a:pt x="485787" y="74861"/>
                  </a:lnTo>
                  <a:lnTo>
                    <a:pt x="409206" y="74861"/>
                  </a:lnTo>
                  <a:cubicBezTo>
                    <a:pt x="402315" y="74861"/>
                    <a:pt x="396728" y="69275"/>
                    <a:pt x="396728" y="62384"/>
                  </a:cubicBezTo>
                  <a:lnTo>
                    <a:pt x="396728" y="12477"/>
                  </a:lnTo>
                  <a:cubicBezTo>
                    <a:pt x="396728" y="5586"/>
                    <a:pt x="402315" y="0"/>
                    <a:pt x="40920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29" name="ASA IoT Hub Input"/>
          <p:cNvSpPr/>
          <p:nvPr/>
        </p:nvSpPr>
        <p:spPr>
          <a:xfrm>
            <a:off x="5069199" y="3552248"/>
            <a:ext cx="410728"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INPUT</a:t>
            </a:r>
          </a:p>
        </p:txBody>
      </p:sp>
      <p:sp>
        <p:nvSpPr>
          <p:cNvPr id="501" name="ASA SQL Output"/>
          <p:cNvSpPr/>
          <p:nvPr/>
        </p:nvSpPr>
        <p:spPr>
          <a:xfrm>
            <a:off x="5973152" y="2936278"/>
            <a:ext cx="463883"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OUTPUT</a:t>
            </a:r>
          </a:p>
        </p:txBody>
      </p:sp>
      <p:sp>
        <p:nvSpPr>
          <p:cNvPr id="503" name="PowerBI SQL Query"/>
          <p:cNvSpPr/>
          <p:nvPr/>
        </p:nvSpPr>
        <p:spPr>
          <a:xfrm>
            <a:off x="6954743" y="3228106"/>
            <a:ext cx="3149340"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918" kern="0" dirty="0">
                <a:solidFill>
                  <a:schemeClr val="tx1"/>
                </a:solidFill>
              </a:rPr>
              <a:t>DIRECT QUERY</a:t>
            </a:r>
          </a:p>
        </p:txBody>
      </p:sp>
      <p:sp>
        <p:nvSpPr>
          <p:cNvPr id="504" name="Web App SQL Query"/>
          <p:cNvSpPr/>
          <p:nvPr/>
        </p:nvSpPr>
        <p:spPr>
          <a:xfrm>
            <a:off x="6954743" y="2932354"/>
            <a:ext cx="1105190"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QUERY</a:t>
            </a:r>
          </a:p>
        </p:txBody>
      </p:sp>
      <p:sp>
        <p:nvSpPr>
          <p:cNvPr id="505" name="Function Event Hub Receive"/>
          <p:cNvSpPr/>
          <p:nvPr/>
        </p:nvSpPr>
        <p:spPr>
          <a:xfrm>
            <a:off x="6954743" y="6006477"/>
            <a:ext cx="1198646"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RECEIVE</a:t>
            </a:r>
          </a:p>
        </p:txBody>
      </p:sp>
      <p:sp>
        <p:nvSpPr>
          <p:cNvPr id="130" name="Power BI Web App Render"/>
          <p:cNvSpPr/>
          <p:nvPr/>
        </p:nvSpPr>
        <p:spPr>
          <a:xfrm>
            <a:off x="8443686" y="2931536"/>
            <a:ext cx="1608426"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RENDER</a:t>
            </a:r>
          </a:p>
        </p:txBody>
      </p:sp>
      <p:sp>
        <p:nvSpPr>
          <p:cNvPr id="507" name="Web App to IoT Hub Send"/>
          <p:cNvSpPr/>
          <p:nvPr/>
        </p:nvSpPr>
        <p:spPr>
          <a:xfrm>
            <a:off x="5069199" y="1321639"/>
            <a:ext cx="2924874"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CLOUD-TO-DEVICE MESSAGES</a:t>
            </a:r>
          </a:p>
        </p:txBody>
      </p:sp>
      <p:sp>
        <p:nvSpPr>
          <p:cNvPr id="131" name="Laptop to IoT Hub Send Receive"/>
          <p:cNvSpPr/>
          <p:nvPr/>
        </p:nvSpPr>
        <p:spPr>
          <a:xfrm>
            <a:off x="2943460" y="1320443"/>
            <a:ext cx="1683990"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 RECEIVE</a:t>
            </a:r>
          </a:p>
        </p:txBody>
      </p:sp>
      <p:sp>
        <p:nvSpPr>
          <p:cNvPr id="510" name="Laptop to Web App Get Post"/>
          <p:cNvSpPr/>
          <p:nvPr/>
        </p:nvSpPr>
        <p:spPr>
          <a:xfrm>
            <a:off x="2927603" y="995534"/>
            <a:ext cx="5132330"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GET / POST</a:t>
            </a:r>
          </a:p>
        </p:txBody>
      </p:sp>
      <p:sp>
        <p:nvSpPr>
          <p:cNvPr id="511" name="Function IoT Hub Send"/>
          <p:cNvSpPr/>
          <p:nvPr/>
        </p:nvSpPr>
        <p:spPr>
          <a:xfrm>
            <a:off x="5069199" y="6316588"/>
            <a:ext cx="3055103"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CLOUD-TO-DEVICE-MESSAGES</a:t>
            </a:r>
          </a:p>
        </p:txBody>
      </p:sp>
      <p:sp>
        <p:nvSpPr>
          <p:cNvPr id="512" name="Device to IoT Hub Send Receive"/>
          <p:cNvSpPr/>
          <p:nvPr/>
        </p:nvSpPr>
        <p:spPr>
          <a:xfrm>
            <a:off x="3180805" y="3751817"/>
            <a:ext cx="1467056"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 RECEIVE</a:t>
            </a:r>
          </a:p>
        </p:txBody>
      </p:sp>
      <p:sp>
        <p:nvSpPr>
          <p:cNvPr id="15" name="Lab Architecture Slide Title"/>
          <p:cNvSpPr txBox="1"/>
          <p:nvPr/>
        </p:nvSpPr>
        <p:spPr>
          <a:xfrm>
            <a:off x="167213" y="127646"/>
            <a:ext cx="3884884" cy="542399"/>
          </a:xfrm>
          <a:prstGeom prst="rect">
            <a:avLst/>
          </a:prstGeom>
          <a:noFill/>
        </p:spPr>
        <p:txBody>
          <a:bodyPr wrap="none" rtlCol="0">
            <a:spAutoFit/>
          </a:bodyPr>
          <a:lstStyle/>
          <a:p>
            <a:pPr defTabSz="932597"/>
            <a:r>
              <a:rPr lang="en-US" sz="2856" kern="0" cap="all" dirty="0">
                <a:solidFill>
                  <a:sysClr val="windowText" lastClr="000000"/>
                </a:solidFill>
                <a:latin typeface="+mj-lt"/>
              </a:rPr>
              <a:t>Lab Architecture</a:t>
            </a:r>
          </a:p>
        </p:txBody>
      </p:sp>
      <p:sp>
        <p:nvSpPr>
          <p:cNvPr id="18" name="Local Resources Label"/>
          <p:cNvSpPr txBox="1"/>
          <p:nvPr/>
        </p:nvSpPr>
        <p:spPr>
          <a:xfrm rot="16200000">
            <a:off x="2841774" y="2881364"/>
            <a:ext cx="1525703" cy="286306"/>
          </a:xfrm>
          <a:prstGeom prst="rect">
            <a:avLst/>
          </a:prstGeom>
          <a:noFill/>
        </p:spPr>
        <p:txBody>
          <a:bodyPr wrap="none" rtlCol="0">
            <a:spAutoFit/>
          </a:bodyPr>
          <a:lstStyle/>
          <a:p>
            <a:pPr algn="ctr" defTabSz="932597"/>
            <a:r>
              <a:rPr lang="en-US" sz="1224" kern="0" dirty="0">
                <a:solidFill>
                  <a:sysClr val="windowText" lastClr="000000"/>
                </a:solidFill>
              </a:rPr>
              <a:t>LOCAL RESOURCES</a:t>
            </a:r>
          </a:p>
        </p:txBody>
      </p:sp>
      <p:sp>
        <p:nvSpPr>
          <p:cNvPr id="322" name="Azure Resources Label"/>
          <p:cNvSpPr txBox="1"/>
          <p:nvPr/>
        </p:nvSpPr>
        <p:spPr>
          <a:xfrm rot="5400000">
            <a:off x="3136271" y="2881364"/>
            <a:ext cx="1519162" cy="286306"/>
          </a:xfrm>
          <a:prstGeom prst="rect">
            <a:avLst/>
          </a:prstGeom>
          <a:noFill/>
        </p:spPr>
        <p:txBody>
          <a:bodyPr wrap="none" rtlCol="0">
            <a:spAutoFit/>
          </a:bodyPr>
          <a:lstStyle/>
          <a:p>
            <a:pPr algn="ctr" defTabSz="932597"/>
            <a:r>
              <a:rPr lang="en-US" sz="1224" kern="0" dirty="0">
                <a:solidFill>
                  <a:sysClr val="windowText" lastClr="000000"/>
                </a:solidFill>
              </a:rPr>
              <a:t>AZURE RESOURCES</a:t>
            </a:r>
          </a:p>
        </p:txBody>
      </p:sp>
      <p:grpSp>
        <p:nvGrpSpPr>
          <p:cNvPr id="136" name="Temp Sensors and Buzzer"/>
          <p:cNvGrpSpPr/>
          <p:nvPr/>
        </p:nvGrpSpPr>
        <p:grpSpPr>
          <a:xfrm>
            <a:off x="-33506" y="4306729"/>
            <a:ext cx="3503891" cy="1984604"/>
            <a:chOff x="-33506" y="4306729"/>
            <a:chExt cx="3503891" cy="1984604"/>
          </a:xfrm>
        </p:grpSpPr>
        <p:grpSp>
          <p:nvGrpSpPr>
            <p:cNvPr id="252" name="Temp Sensor"/>
            <p:cNvGrpSpPr>
              <a:grpSpLocks noChangeAspect="1"/>
            </p:cNvGrpSpPr>
            <p:nvPr/>
          </p:nvGrpSpPr>
          <p:grpSpPr>
            <a:xfrm>
              <a:off x="143089" y="5587766"/>
              <a:ext cx="449947" cy="364716"/>
              <a:chOff x="6893454" y="3603173"/>
              <a:chExt cx="2793371" cy="2264228"/>
            </a:xfrm>
          </p:grpSpPr>
          <p:sp>
            <p:nvSpPr>
              <p:cNvPr id="253" name="Freeform: Shape 252"/>
              <p:cNvSpPr/>
              <p:nvPr/>
            </p:nvSpPr>
            <p:spPr>
              <a:xfrm>
                <a:off x="6893454" y="36031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4" name="Freeform: Shape 253"/>
              <p:cNvSpPr/>
              <p:nvPr/>
            </p:nvSpPr>
            <p:spPr>
              <a:xfrm>
                <a:off x="7878793" y="4279104"/>
                <a:ext cx="836190" cy="239508"/>
              </a:xfrm>
              <a:custGeom>
                <a:avLst/>
                <a:gdLst>
                  <a:gd name="connsiteX0" fmla="*/ 17805 w 836190"/>
                  <a:gd name="connsiteY0" fmla="*/ 1 h 239508"/>
                  <a:gd name="connsiteX1" fmla="*/ 89021 w 836190"/>
                  <a:gd name="connsiteY1" fmla="*/ 1 h 239508"/>
                  <a:gd name="connsiteX2" fmla="*/ 106826 w 836190"/>
                  <a:gd name="connsiteY2" fmla="*/ 17806 h 239508"/>
                  <a:gd name="connsiteX3" fmla="*/ 106826 w 836190"/>
                  <a:gd name="connsiteY3" fmla="*/ 221703 h 239508"/>
                  <a:gd name="connsiteX4" fmla="*/ 89021 w 836190"/>
                  <a:gd name="connsiteY4" fmla="*/ 239508 h 239508"/>
                  <a:gd name="connsiteX5" fmla="*/ 17805 w 836190"/>
                  <a:gd name="connsiteY5" fmla="*/ 239508 h 239508"/>
                  <a:gd name="connsiteX6" fmla="*/ 0 w 836190"/>
                  <a:gd name="connsiteY6" fmla="*/ 221703 h 239508"/>
                  <a:gd name="connsiteX7" fmla="*/ 0 w 836190"/>
                  <a:gd name="connsiteY7" fmla="*/ 17806 h 239508"/>
                  <a:gd name="connsiteX8" fmla="*/ 17805 w 836190"/>
                  <a:gd name="connsiteY8" fmla="*/ 1 h 239508"/>
                  <a:gd name="connsiteX9" fmla="*/ 747169 w 836190"/>
                  <a:gd name="connsiteY9" fmla="*/ 0 h 239508"/>
                  <a:gd name="connsiteX10" fmla="*/ 818385 w 836190"/>
                  <a:gd name="connsiteY10" fmla="*/ 0 h 239508"/>
                  <a:gd name="connsiteX11" fmla="*/ 836190 w 836190"/>
                  <a:gd name="connsiteY11" fmla="*/ 17805 h 239508"/>
                  <a:gd name="connsiteX12" fmla="*/ 836190 w 836190"/>
                  <a:gd name="connsiteY12" fmla="*/ 221702 h 239508"/>
                  <a:gd name="connsiteX13" fmla="*/ 818385 w 836190"/>
                  <a:gd name="connsiteY13" fmla="*/ 239507 h 239508"/>
                  <a:gd name="connsiteX14" fmla="*/ 747169 w 836190"/>
                  <a:gd name="connsiteY14" fmla="*/ 239507 h 239508"/>
                  <a:gd name="connsiteX15" fmla="*/ 729364 w 836190"/>
                  <a:gd name="connsiteY15" fmla="*/ 221702 h 239508"/>
                  <a:gd name="connsiteX16" fmla="*/ 729364 w 836190"/>
                  <a:gd name="connsiteY16" fmla="*/ 17805 h 239508"/>
                  <a:gd name="connsiteX17" fmla="*/ 747169 w 836190"/>
                  <a:gd name="connsiteY17" fmla="*/ 0 h 239508"/>
                  <a:gd name="connsiteX18" fmla="*/ 504047 w 836190"/>
                  <a:gd name="connsiteY18" fmla="*/ 0 h 239508"/>
                  <a:gd name="connsiteX19" fmla="*/ 575263 w 836190"/>
                  <a:gd name="connsiteY19" fmla="*/ 0 h 239508"/>
                  <a:gd name="connsiteX20" fmla="*/ 593068 w 836190"/>
                  <a:gd name="connsiteY20" fmla="*/ 17805 h 239508"/>
                  <a:gd name="connsiteX21" fmla="*/ 593068 w 836190"/>
                  <a:gd name="connsiteY21" fmla="*/ 221702 h 239508"/>
                  <a:gd name="connsiteX22" fmla="*/ 575263 w 836190"/>
                  <a:gd name="connsiteY22" fmla="*/ 239507 h 239508"/>
                  <a:gd name="connsiteX23" fmla="*/ 504047 w 836190"/>
                  <a:gd name="connsiteY23" fmla="*/ 239507 h 239508"/>
                  <a:gd name="connsiteX24" fmla="*/ 486242 w 836190"/>
                  <a:gd name="connsiteY24" fmla="*/ 221702 h 239508"/>
                  <a:gd name="connsiteX25" fmla="*/ 486242 w 836190"/>
                  <a:gd name="connsiteY25" fmla="*/ 17805 h 239508"/>
                  <a:gd name="connsiteX26" fmla="*/ 504047 w 836190"/>
                  <a:gd name="connsiteY26" fmla="*/ 0 h 239508"/>
                  <a:gd name="connsiteX27" fmla="*/ 260926 w 836190"/>
                  <a:gd name="connsiteY27" fmla="*/ 0 h 239508"/>
                  <a:gd name="connsiteX28" fmla="*/ 332142 w 836190"/>
                  <a:gd name="connsiteY28" fmla="*/ 0 h 239508"/>
                  <a:gd name="connsiteX29" fmla="*/ 349947 w 836190"/>
                  <a:gd name="connsiteY29" fmla="*/ 17805 h 239508"/>
                  <a:gd name="connsiteX30" fmla="*/ 349947 w 836190"/>
                  <a:gd name="connsiteY30" fmla="*/ 221702 h 239508"/>
                  <a:gd name="connsiteX31" fmla="*/ 332142 w 836190"/>
                  <a:gd name="connsiteY31" fmla="*/ 239507 h 239508"/>
                  <a:gd name="connsiteX32" fmla="*/ 260926 w 836190"/>
                  <a:gd name="connsiteY32" fmla="*/ 239507 h 239508"/>
                  <a:gd name="connsiteX33" fmla="*/ 243121 w 836190"/>
                  <a:gd name="connsiteY33" fmla="*/ 221702 h 239508"/>
                  <a:gd name="connsiteX34" fmla="*/ 243121 w 836190"/>
                  <a:gd name="connsiteY34" fmla="*/ 17805 h 239508"/>
                  <a:gd name="connsiteX35" fmla="*/ 260926 w 836190"/>
                  <a:gd name="connsiteY35" fmla="*/ 0 h 2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36190" h="239508">
                    <a:moveTo>
                      <a:pt x="17805" y="1"/>
                    </a:moveTo>
                    <a:lnTo>
                      <a:pt x="89021" y="1"/>
                    </a:lnTo>
                    <a:cubicBezTo>
                      <a:pt x="98854" y="1"/>
                      <a:pt x="106826" y="7973"/>
                      <a:pt x="106826" y="17806"/>
                    </a:cubicBezTo>
                    <a:lnTo>
                      <a:pt x="106826" y="221703"/>
                    </a:lnTo>
                    <a:cubicBezTo>
                      <a:pt x="106826" y="231536"/>
                      <a:pt x="98854" y="239508"/>
                      <a:pt x="89021" y="239508"/>
                    </a:cubicBezTo>
                    <a:lnTo>
                      <a:pt x="17805" y="239508"/>
                    </a:lnTo>
                    <a:cubicBezTo>
                      <a:pt x="7972" y="239508"/>
                      <a:pt x="0" y="231536"/>
                      <a:pt x="0" y="221703"/>
                    </a:cubicBezTo>
                    <a:lnTo>
                      <a:pt x="0" y="17806"/>
                    </a:lnTo>
                    <a:cubicBezTo>
                      <a:pt x="0" y="7973"/>
                      <a:pt x="7972" y="1"/>
                      <a:pt x="17805" y="1"/>
                    </a:cubicBezTo>
                    <a:close/>
                    <a:moveTo>
                      <a:pt x="747169" y="0"/>
                    </a:moveTo>
                    <a:lnTo>
                      <a:pt x="818385" y="0"/>
                    </a:lnTo>
                    <a:cubicBezTo>
                      <a:pt x="828218" y="0"/>
                      <a:pt x="836190" y="7972"/>
                      <a:pt x="836190" y="17805"/>
                    </a:cubicBezTo>
                    <a:lnTo>
                      <a:pt x="836190" y="221702"/>
                    </a:lnTo>
                    <a:cubicBezTo>
                      <a:pt x="836190" y="231535"/>
                      <a:pt x="828218" y="239507"/>
                      <a:pt x="818385" y="239507"/>
                    </a:cubicBezTo>
                    <a:lnTo>
                      <a:pt x="747169" y="239507"/>
                    </a:lnTo>
                    <a:cubicBezTo>
                      <a:pt x="737336" y="239507"/>
                      <a:pt x="729364" y="231535"/>
                      <a:pt x="729364" y="221702"/>
                    </a:cubicBezTo>
                    <a:lnTo>
                      <a:pt x="729364" y="17805"/>
                    </a:lnTo>
                    <a:cubicBezTo>
                      <a:pt x="729364" y="7972"/>
                      <a:pt x="737336" y="0"/>
                      <a:pt x="747169" y="0"/>
                    </a:cubicBezTo>
                    <a:close/>
                    <a:moveTo>
                      <a:pt x="504047" y="0"/>
                    </a:moveTo>
                    <a:lnTo>
                      <a:pt x="575263" y="0"/>
                    </a:lnTo>
                    <a:cubicBezTo>
                      <a:pt x="585096" y="0"/>
                      <a:pt x="593068" y="7972"/>
                      <a:pt x="593068" y="17805"/>
                    </a:cubicBezTo>
                    <a:lnTo>
                      <a:pt x="593068" y="221702"/>
                    </a:lnTo>
                    <a:cubicBezTo>
                      <a:pt x="593068" y="231535"/>
                      <a:pt x="585096" y="239507"/>
                      <a:pt x="575263" y="239507"/>
                    </a:cubicBezTo>
                    <a:lnTo>
                      <a:pt x="504047" y="239507"/>
                    </a:lnTo>
                    <a:cubicBezTo>
                      <a:pt x="494214" y="239507"/>
                      <a:pt x="486242" y="231535"/>
                      <a:pt x="486242" y="221702"/>
                    </a:cubicBezTo>
                    <a:lnTo>
                      <a:pt x="486242" y="17805"/>
                    </a:lnTo>
                    <a:cubicBezTo>
                      <a:pt x="486242" y="7972"/>
                      <a:pt x="494214" y="0"/>
                      <a:pt x="504047" y="0"/>
                    </a:cubicBezTo>
                    <a:close/>
                    <a:moveTo>
                      <a:pt x="260926" y="0"/>
                    </a:moveTo>
                    <a:lnTo>
                      <a:pt x="332142" y="0"/>
                    </a:lnTo>
                    <a:cubicBezTo>
                      <a:pt x="341975" y="0"/>
                      <a:pt x="349947" y="7972"/>
                      <a:pt x="349947" y="17805"/>
                    </a:cubicBezTo>
                    <a:lnTo>
                      <a:pt x="349947" y="221702"/>
                    </a:lnTo>
                    <a:cubicBezTo>
                      <a:pt x="349947" y="231535"/>
                      <a:pt x="341975" y="239507"/>
                      <a:pt x="332142" y="239507"/>
                    </a:cubicBezTo>
                    <a:lnTo>
                      <a:pt x="260926" y="239507"/>
                    </a:lnTo>
                    <a:cubicBezTo>
                      <a:pt x="251093" y="239507"/>
                      <a:pt x="243121" y="231535"/>
                      <a:pt x="243121" y="221702"/>
                    </a:cubicBezTo>
                    <a:lnTo>
                      <a:pt x="243121" y="17805"/>
                    </a:lnTo>
                    <a:cubicBezTo>
                      <a:pt x="243121" y="7972"/>
                      <a:pt x="251093" y="0"/>
                      <a:pt x="260926"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5" name="Freeform: Shape 254"/>
              <p:cNvSpPr/>
              <p:nvPr/>
            </p:nvSpPr>
            <p:spPr>
              <a:xfrm rot="5400000">
                <a:off x="7954629" y="3418008"/>
                <a:ext cx="671008" cy="1254240"/>
              </a:xfrm>
              <a:custGeom>
                <a:avLst/>
                <a:gdLst>
                  <a:gd name="connsiteX0" fmla="*/ 0 w 431444"/>
                  <a:gd name="connsiteY0" fmla="*/ 0 h 806450"/>
                  <a:gd name="connsiteX1" fmla="*/ 51308 w 431444"/>
                  <a:gd name="connsiteY1" fmla="*/ 0 h 806450"/>
                  <a:gd name="connsiteX2" fmla="*/ 380136 w 431444"/>
                  <a:gd name="connsiteY2" fmla="*/ 0 h 806450"/>
                  <a:gd name="connsiteX3" fmla="*/ 431444 w 431444"/>
                  <a:gd name="connsiteY3" fmla="*/ 0 h 806450"/>
                  <a:gd name="connsiteX4" fmla="*/ 431444 w 431444"/>
                  <a:gd name="connsiteY4" fmla="*/ 152399 h 806450"/>
                  <a:gd name="connsiteX5" fmla="*/ 380136 w 431444"/>
                  <a:gd name="connsiteY5" fmla="*/ 152399 h 806450"/>
                  <a:gd name="connsiteX6" fmla="*/ 380136 w 431444"/>
                  <a:gd name="connsiteY6" fmla="*/ 260349 h 806450"/>
                  <a:gd name="connsiteX7" fmla="*/ 431444 w 431444"/>
                  <a:gd name="connsiteY7" fmla="*/ 260349 h 806450"/>
                  <a:gd name="connsiteX8" fmla="*/ 431444 w 431444"/>
                  <a:gd name="connsiteY8" fmla="*/ 535636 h 806450"/>
                  <a:gd name="connsiteX9" fmla="*/ 380136 w 431444"/>
                  <a:gd name="connsiteY9" fmla="*/ 535636 h 806450"/>
                  <a:gd name="connsiteX10" fmla="*/ 380136 w 431444"/>
                  <a:gd name="connsiteY10" fmla="*/ 649549 h 806450"/>
                  <a:gd name="connsiteX11" fmla="*/ 431444 w 431444"/>
                  <a:gd name="connsiteY11" fmla="*/ 649549 h 806450"/>
                  <a:gd name="connsiteX12" fmla="*/ 431444 w 431444"/>
                  <a:gd name="connsiteY12" fmla="*/ 801948 h 806450"/>
                  <a:gd name="connsiteX13" fmla="*/ 380136 w 431444"/>
                  <a:gd name="connsiteY13" fmla="*/ 801948 h 806450"/>
                  <a:gd name="connsiteX14" fmla="*/ 380136 w 431444"/>
                  <a:gd name="connsiteY14" fmla="*/ 806450 h 806450"/>
                  <a:gd name="connsiteX15" fmla="*/ 0 w 431444"/>
                  <a:gd name="connsiteY15" fmla="*/ 80645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1444" h="806450">
                    <a:moveTo>
                      <a:pt x="0" y="0"/>
                    </a:moveTo>
                    <a:lnTo>
                      <a:pt x="51308" y="0"/>
                    </a:lnTo>
                    <a:lnTo>
                      <a:pt x="380136" y="0"/>
                    </a:lnTo>
                    <a:lnTo>
                      <a:pt x="431444" y="0"/>
                    </a:lnTo>
                    <a:lnTo>
                      <a:pt x="431444" y="152399"/>
                    </a:lnTo>
                    <a:lnTo>
                      <a:pt x="380136" y="152399"/>
                    </a:lnTo>
                    <a:lnTo>
                      <a:pt x="380136" y="260349"/>
                    </a:lnTo>
                    <a:lnTo>
                      <a:pt x="431444" y="260349"/>
                    </a:lnTo>
                    <a:lnTo>
                      <a:pt x="431444" y="535636"/>
                    </a:lnTo>
                    <a:lnTo>
                      <a:pt x="380136" y="535636"/>
                    </a:lnTo>
                    <a:lnTo>
                      <a:pt x="380136" y="649549"/>
                    </a:lnTo>
                    <a:lnTo>
                      <a:pt x="431444" y="649549"/>
                    </a:lnTo>
                    <a:lnTo>
                      <a:pt x="431444" y="801948"/>
                    </a:lnTo>
                    <a:lnTo>
                      <a:pt x="380136" y="801948"/>
                    </a:lnTo>
                    <a:lnTo>
                      <a:pt x="380136" y="806450"/>
                    </a:lnTo>
                    <a:lnTo>
                      <a:pt x="0" y="806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6" name="Freeform: Shape 255"/>
              <p:cNvSpPr/>
              <p:nvPr/>
            </p:nvSpPr>
            <p:spPr>
              <a:xfrm>
                <a:off x="7843419" y="5009760"/>
                <a:ext cx="874400" cy="497357"/>
              </a:xfrm>
              <a:custGeom>
                <a:avLst/>
                <a:gdLst>
                  <a:gd name="connsiteX0" fmla="*/ 586312 w 874400"/>
                  <a:gd name="connsiteY0" fmla="*/ 435444 h 497357"/>
                  <a:gd name="connsiteX1" fmla="*/ 864081 w 874400"/>
                  <a:gd name="connsiteY1" fmla="*/ 435444 h 497357"/>
                  <a:gd name="connsiteX2" fmla="*/ 874400 w 874400"/>
                  <a:gd name="connsiteY2" fmla="*/ 445763 h 497357"/>
                  <a:gd name="connsiteX3" fmla="*/ 874400 w 874400"/>
                  <a:gd name="connsiteY3" fmla="*/ 487038 h 497357"/>
                  <a:gd name="connsiteX4" fmla="*/ 864081 w 874400"/>
                  <a:gd name="connsiteY4" fmla="*/ 497357 h 497357"/>
                  <a:gd name="connsiteX5" fmla="*/ 586312 w 874400"/>
                  <a:gd name="connsiteY5" fmla="*/ 497357 h 497357"/>
                  <a:gd name="connsiteX6" fmla="*/ 575993 w 874400"/>
                  <a:gd name="connsiteY6" fmla="*/ 487038 h 497357"/>
                  <a:gd name="connsiteX7" fmla="*/ 575993 w 874400"/>
                  <a:gd name="connsiteY7" fmla="*/ 445763 h 497357"/>
                  <a:gd name="connsiteX8" fmla="*/ 586312 w 874400"/>
                  <a:gd name="connsiteY8" fmla="*/ 435444 h 497357"/>
                  <a:gd name="connsiteX9" fmla="*/ 10319 w 874400"/>
                  <a:gd name="connsiteY9" fmla="*/ 435444 h 497357"/>
                  <a:gd name="connsiteX10" fmla="*/ 288088 w 874400"/>
                  <a:gd name="connsiteY10" fmla="*/ 435444 h 497357"/>
                  <a:gd name="connsiteX11" fmla="*/ 298407 w 874400"/>
                  <a:gd name="connsiteY11" fmla="*/ 445763 h 497357"/>
                  <a:gd name="connsiteX12" fmla="*/ 298407 w 874400"/>
                  <a:gd name="connsiteY12" fmla="*/ 487038 h 497357"/>
                  <a:gd name="connsiteX13" fmla="*/ 288088 w 874400"/>
                  <a:gd name="connsiteY13" fmla="*/ 497357 h 497357"/>
                  <a:gd name="connsiteX14" fmla="*/ 10319 w 874400"/>
                  <a:gd name="connsiteY14" fmla="*/ 497357 h 497357"/>
                  <a:gd name="connsiteX15" fmla="*/ 0 w 874400"/>
                  <a:gd name="connsiteY15" fmla="*/ 487038 h 497357"/>
                  <a:gd name="connsiteX16" fmla="*/ 0 w 874400"/>
                  <a:gd name="connsiteY16" fmla="*/ 445763 h 497357"/>
                  <a:gd name="connsiteX17" fmla="*/ 10319 w 874400"/>
                  <a:gd name="connsiteY17" fmla="*/ 435444 h 497357"/>
                  <a:gd name="connsiteX18" fmla="*/ 586312 w 874400"/>
                  <a:gd name="connsiteY18" fmla="*/ 286712 h 497357"/>
                  <a:gd name="connsiteX19" fmla="*/ 864081 w 874400"/>
                  <a:gd name="connsiteY19" fmla="*/ 286712 h 497357"/>
                  <a:gd name="connsiteX20" fmla="*/ 874400 w 874400"/>
                  <a:gd name="connsiteY20" fmla="*/ 297031 h 497357"/>
                  <a:gd name="connsiteX21" fmla="*/ 874400 w 874400"/>
                  <a:gd name="connsiteY21" fmla="*/ 338306 h 497357"/>
                  <a:gd name="connsiteX22" fmla="*/ 864081 w 874400"/>
                  <a:gd name="connsiteY22" fmla="*/ 348625 h 497357"/>
                  <a:gd name="connsiteX23" fmla="*/ 586312 w 874400"/>
                  <a:gd name="connsiteY23" fmla="*/ 348625 h 497357"/>
                  <a:gd name="connsiteX24" fmla="*/ 575993 w 874400"/>
                  <a:gd name="connsiteY24" fmla="*/ 338306 h 497357"/>
                  <a:gd name="connsiteX25" fmla="*/ 575993 w 874400"/>
                  <a:gd name="connsiteY25" fmla="*/ 297031 h 497357"/>
                  <a:gd name="connsiteX26" fmla="*/ 586312 w 874400"/>
                  <a:gd name="connsiteY26" fmla="*/ 286712 h 497357"/>
                  <a:gd name="connsiteX27" fmla="*/ 10319 w 874400"/>
                  <a:gd name="connsiteY27" fmla="*/ 286712 h 497357"/>
                  <a:gd name="connsiteX28" fmla="*/ 288088 w 874400"/>
                  <a:gd name="connsiteY28" fmla="*/ 286712 h 497357"/>
                  <a:gd name="connsiteX29" fmla="*/ 298407 w 874400"/>
                  <a:gd name="connsiteY29" fmla="*/ 297031 h 497357"/>
                  <a:gd name="connsiteX30" fmla="*/ 298407 w 874400"/>
                  <a:gd name="connsiteY30" fmla="*/ 338306 h 497357"/>
                  <a:gd name="connsiteX31" fmla="*/ 288088 w 874400"/>
                  <a:gd name="connsiteY31" fmla="*/ 348625 h 497357"/>
                  <a:gd name="connsiteX32" fmla="*/ 10319 w 874400"/>
                  <a:gd name="connsiteY32" fmla="*/ 348625 h 497357"/>
                  <a:gd name="connsiteX33" fmla="*/ 0 w 874400"/>
                  <a:gd name="connsiteY33" fmla="*/ 338306 h 497357"/>
                  <a:gd name="connsiteX34" fmla="*/ 0 w 874400"/>
                  <a:gd name="connsiteY34" fmla="*/ 297031 h 497357"/>
                  <a:gd name="connsiteX35" fmla="*/ 10319 w 874400"/>
                  <a:gd name="connsiteY35" fmla="*/ 286712 h 497357"/>
                  <a:gd name="connsiteX36" fmla="*/ 586312 w 874400"/>
                  <a:gd name="connsiteY36" fmla="*/ 137980 h 497357"/>
                  <a:gd name="connsiteX37" fmla="*/ 864081 w 874400"/>
                  <a:gd name="connsiteY37" fmla="*/ 137980 h 497357"/>
                  <a:gd name="connsiteX38" fmla="*/ 874400 w 874400"/>
                  <a:gd name="connsiteY38" fmla="*/ 148299 h 497357"/>
                  <a:gd name="connsiteX39" fmla="*/ 874400 w 874400"/>
                  <a:gd name="connsiteY39" fmla="*/ 189574 h 497357"/>
                  <a:gd name="connsiteX40" fmla="*/ 864081 w 874400"/>
                  <a:gd name="connsiteY40" fmla="*/ 199893 h 497357"/>
                  <a:gd name="connsiteX41" fmla="*/ 586312 w 874400"/>
                  <a:gd name="connsiteY41" fmla="*/ 199893 h 497357"/>
                  <a:gd name="connsiteX42" fmla="*/ 575993 w 874400"/>
                  <a:gd name="connsiteY42" fmla="*/ 189574 h 497357"/>
                  <a:gd name="connsiteX43" fmla="*/ 575993 w 874400"/>
                  <a:gd name="connsiteY43" fmla="*/ 148299 h 497357"/>
                  <a:gd name="connsiteX44" fmla="*/ 586312 w 874400"/>
                  <a:gd name="connsiteY44" fmla="*/ 137980 h 497357"/>
                  <a:gd name="connsiteX45" fmla="*/ 10319 w 874400"/>
                  <a:gd name="connsiteY45" fmla="*/ 137980 h 497357"/>
                  <a:gd name="connsiteX46" fmla="*/ 288088 w 874400"/>
                  <a:gd name="connsiteY46" fmla="*/ 137980 h 497357"/>
                  <a:gd name="connsiteX47" fmla="*/ 298407 w 874400"/>
                  <a:gd name="connsiteY47" fmla="*/ 148299 h 497357"/>
                  <a:gd name="connsiteX48" fmla="*/ 298407 w 874400"/>
                  <a:gd name="connsiteY48" fmla="*/ 189574 h 497357"/>
                  <a:gd name="connsiteX49" fmla="*/ 288088 w 874400"/>
                  <a:gd name="connsiteY49" fmla="*/ 199893 h 497357"/>
                  <a:gd name="connsiteX50" fmla="*/ 10319 w 874400"/>
                  <a:gd name="connsiteY50" fmla="*/ 199893 h 497357"/>
                  <a:gd name="connsiteX51" fmla="*/ 0 w 874400"/>
                  <a:gd name="connsiteY51" fmla="*/ 189574 h 497357"/>
                  <a:gd name="connsiteX52" fmla="*/ 0 w 874400"/>
                  <a:gd name="connsiteY52" fmla="*/ 148299 h 497357"/>
                  <a:gd name="connsiteX53" fmla="*/ 10319 w 874400"/>
                  <a:gd name="connsiteY53" fmla="*/ 137980 h 497357"/>
                  <a:gd name="connsiteX54" fmla="*/ 586312 w 874400"/>
                  <a:gd name="connsiteY54" fmla="*/ 0 h 497357"/>
                  <a:gd name="connsiteX55" fmla="*/ 864081 w 874400"/>
                  <a:gd name="connsiteY55" fmla="*/ 0 h 497357"/>
                  <a:gd name="connsiteX56" fmla="*/ 874400 w 874400"/>
                  <a:gd name="connsiteY56" fmla="*/ 10319 h 497357"/>
                  <a:gd name="connsiteX57" fmla="*/ 874400 w 874400"/>
                  <a:gd name="connsiteY57" fmla="*/ 51594 h 497357"/>
                  <a:gd name="connsiteX58" fmla="*/ 864081 w 874400"/>
                  <a:gd name="connsiteY58" fmla="*/ 61913 h 497357"/>
                  <a:gd name="connsiteX59" fmla="*/ 586312 w 874400"/>
                  <a:gd name="connsiteY59" fmla="*/ 61913 h 497357"/>
                  <a:gd name="connsiteX60" fmla="*/ 575993 w 874400"/>
                  <a:gd name="connsiteY60" fmla="*/ 51594 h 497357"/>
                  <a:gd name="connsiteX61" fmla="*/ 575993 w 874400"/>
                  <a:gd name="connsiteY61" fmla="*/ 10319 h 497357"/>
                  <a:gd name="connsiteX62" fmla="*/ 586312 w 874400"/>
                  <a:gd name="connsiteY62" fmla="*/ 0 h 497357"/>
                  <a:gd name="connsiteX63" fmla="*/ 10319 w 874400"/>
                  <a:gd name="connsiteY63" fmla="*/ 0 h 497357"/>
                  <a:gd name="connsiteX64" fmla="*/ 288088 w 874400"/>
                  <a:gd name="connsiteY64" fmla="*/ 0 h 497357"/>
                  <a:gd name="connsiteX65" fmla="*/ 298407 w 874400"/>
                  <a:gd name="connsiteY65" fmla="*/ 10319 h 497357"/>
                  <a:gd name="connsiteX66" fmla="*/ 298407 w 874400"/>
                  <a:gd name="connsiteY66" fmla="*/ 51594 h 497357"/>
                  <a:gd name="connsiteX67" fmla="*/ 288088 w 874400"/>
                  <a:gd name="connsiteY67" fmla="*/ 61913 h 497357"/>
                  <a:gd name="connsiteX68" fmla="*/ 10319 w 874400"/>
                  <a:gd name="connsiteY68" fmla="*/ 61913 h 497357"/>
                  <a:gd name="connsiteX69" fmla="*/ 0 w 874400"/>
                  <a:gd name="connsiteY69" fmla="*/ 51594 h 497357"/>
                  <a:gd name="connsiteX70" fmla="*/ 0 w 874400"/>
                  <a:gd name="connsiteY70" fmla="*/ 10319 h 497357"/>
                  <a:gd name="connsiteX71" fmla="*/ 10319 w 874400"/>
                  <a:gd name="connsiteY71" fmla="*/ 0 h 49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74400" h="497357">
                    <a:moveTo>
                      <a:pt x="586312" y="435444"/>
                    </a:moveTo>
                    <a:lnTo>
                      <a:pt x="864081" y="435444"/>
                    </a:lnTo>
                    <a:cubicBezTo>
                      <a:pt x="869780" y="435444"/>
                      <a:pt x="874400" y="440064"/>
                      <a:pt x="874400" y="445763"/>
                    </a:cubicBezTo>
                    <a:lnTo>
                      <a:pt x="874400" y="487038"/>
                    </a:lnTo>
                    <a:cubicBezTo>
                      <a:pt x="874400" y="492737"/>
                      <a:pt x="869780" y="497357"/>
                      <a:pt x="864081" y="497357"/>
                    </a:cubicBezTo>
                    <a:lnTo>
                      <a:pt x="586312" y="497357"/>
                    </a:lnTo>
                    <a:cubicBezTo>
                      <a:pt x="580613" y="497357"/>
                      <a:pt x="575993" y="492737"/>
                      <a:pt x="575993" y="487038"/>
                    </a:cubicBezTo>
                    <a:lnTo>
                      <a:pt x="575993" y="445763"/>
                    </a:lnTo>
                    <a:cubicBezTo>
                      <a:pt x="575993" y="440064"/>
                      <a:pt x="580613" y="435444"/>
                      <a:pt x="586312" y="435444"/>
                    </a:cubicBezTo>
                    <a:close/>
                    <a:moveTo>
                      <a:pt x="10319" y="435444"/>
                    </a:moveTo>
                    <a:lnTo>
                      <a:pt x="288088" y="435444"/>
                    </a:lnTo>
                    <a:cubicBezTo>
                      <a:pt x="293787" y="435444"/>
                      <a:pt x="298407" y="440064"/>
                      <a:pt x="298407" y="445763"/>
                    </a:cubicBezTo>
                    <a:lnTo>
                      <a:pt x="298407" y="487038"/>
                    </a:lnTo>
                    <a:cubicBezTo>
                      <a:pt x="298407" y="492737"/>
                      <a:pt x="293787" y="497357"/>
                      <a:pt x="288088" y="497357"/>
                    </a:cubicBezTo>
                    <a:lnTo>
                      <a:pt x="10319" y="497357"/>
                    </a:lnTo>
                    <a:cubicBezTo>
                      <a:pt x="4620" y="497357"/>
                      <a:pt x="0" y="492737"/>
                      <a:pt x="0" y="487038"/>
                    </a:cubicBezTo>
                    <a:lnTo>
                      <a:pt x="0" y="445763"/>
                    </a:lnTo>
                    <a:cubicBezTo>
                      <a:pt x="0" y="440064"/>
                      <a:pt x="4620" y="435444"/>
                      <a:pt x="10319" y="435444"/>
                    </a:cubicBezTo>
                    <a:close/>
                    <a:moveTo>
                      <a:pt x="586312" y="286712"/>
                    </a:moveTo>
                    <a:lnTo>
                      <a:pt x="864081" y="286712"/>
                    </a:lnTo>
                    <a:cubicBezTo>
                      <a:pt x="869780" y="286712"/>
                      <a:pt x="874400" y="291332"/>
                      <a:pt x="874400" y="297031"/>
                    </a:cubicBezTo>
                    <a:lnTo>
                      <a:pt x="874400" y="338306"/>
                    </a:lnTo>
                    <a:cubicBezTo>
                      <a:pt x="874400" y="344005"/>
                      <a:pt x="869780" y="348625"/>
                      <a:pt x="864081" y="348625"/>
                    </a:cubicBezTo>
                    <a:lnTo>
                      <a:pt x="586312" y="348625"/>
                    </a:lnTo>
                    <a:cubicBezTo>
                      <a:pt x="580613" y="348625"/>
                      <a:pt x="575993" y="344005"/>
                      <a:pt x="575993" y="338306"/>
                    </a:cubicBezTo>
                    <a:lnTo>
                      <a:pt x="575993" y="297031"/>
                    </a:lnTo>
                    <a:cubicBezTo>
                      <a:pt x="575993" y="291332"/>
                      <a:pt x="580613" y="286712"/>
                      <a:pt x="586312" y="286712"/>
                    </a:cubicBezTo>
                    <a:close/>
                    <a:moveTo>
                      <a:pt x="10319" y="286712"/>
                    </a:moveTo>
                    <a:lnTo>
                      <a:pt x="288088" y="286712"/>
                    </a:lnTo>
                    <a:cubicBezTo>
                      <a:pt x="293787" y="286712"/>
                      <a:pt x="298407" y="291332"/>
                      <a:pt x="298407" y="297031"/>
                    </a:cubicBezTo>
                    <a:lnTo>
                      <a:pt x="298407" y="338306"/>
                    </a:lnTo>
                    <a:cubicBezTo>
                      <a:pt x="298407" y="344005"/>
                      <a:pt x="293787" y="348625"/>
                      <a:pt x="288088" y="348625"/>
                    </a:cubicBezTo>
                    <a:lnTo>
                      <a:pt x="10319" y="348625"/>
                    </a:lnTo>
                    <a:cubicBezTo>
                      <a:pt x="4620" y="348625"/>
                      <a:pt x="0" y="344005"/>
                      <a:pt x="0" y="338306"/>
                    </a:cubicBezTo>
                    <a:lnTo>
                      <a:pt x="0" y="297031"/>
                    </a:lnTo>
                    <a:cubicBezTo>
                      <a:pt x="0" y="291332"/>
                      <a:pt x="4620" y="286712"/>
                      <a:pt x="10319" y="286712"/>
                    </a:cubicBezTo>
                    <a:close/>
                    <a:moveTo>
                      <a:pt x="586312" y="137980"/>
                    </a:moveTo>
                    <a:lnTo>
                      <a:pt x="864081" y="137980"/>
                    </a:lnTo>
                    <a:cubicBezTo>
                      <a:pt x="869780" y="137980"/>
                      <a:pt x="874400" y="142600"/>
                      <a:pt x="874400" y="148299"/>
                    </a:cubicBezTo>
                    <a:lnTo>
                      <a:pt x="874400" y="189574"/>
                    </a:lnTo>
                    <a:cubicBezTo>
                      <a:pt x="874400" y="195273"/>
                      <a:pt x="869780" y="199893"/>
                      <a:pt x="864081" y="199893"/>
                    </a:cubicBezTo>
                    <a:lnTo>
                      <a:pt x="586312" y="199893"/>
                    </a:lnTo>
                    <a:cubicBezTo>
                      <a:pt x="580613" y="199893"/>
                      <a:pt x="575993" y="195273"/>
                      <a:pt x="575993" y="189574"/>
                    </a:cubicBezTo>
                    <a:lnTo>
                      <a:pt x="575993" y="148299"/>
                    </a:lnTo>
                    <a:cubicBezTo>
                      <a:pt x="575993" y="142600"/>
                      <a:pt x="580613" y="137980"/>
                      <a:pt x="586312" y="137980"/>
                    </a:cubicBezTo>
                    <a:close/>
                    <a:moveTo>
                      <a:pt x="10319" y="137980"/>
                    </a:moveTo>
                    <a:lnTo>
                      <a:pt x="288088" y="137980"/>
                    </a:lnTo>
                    <a:cubicBezTo>
                      <a:pt x="293787" y="137980"/>
                      <a:pt x="298407" y="142600"/>
                      <a:pt x="298407" y="148299"/>
                    </a:cubicBezTo>
                    <a:lnTo>
                      <a:pt x="298407" y="189574"/>
                    </a:lnTo>
                    <a:cubicBezTo>
                      <a:pt x="298407" y="195273"/>
                      <a:pt x="293787" y="199893"/>
                      <a:pt x="288088" y="199893"/>
                    </a:cubicBezTo>
                    <a:lnTo>
                      <a:pt x="10319" y="199893"/>
                    </a:lnTo>
                    <a:cubicBezTo>
                      <a:pt x="4620" y="199893"/>
                      <a:pt x="0" y="195273"/>
                      <a:pt x="0" y="189574"/>
                    </a:cubicBezTo>
                    <a:lnTo>
                      <a:pt x="0" y="148299"/>
                    </a:lnTo>
                    <a:cubicBezTo>
                      <a:pt x="0" y="142600"/>
                      <a:pt x="4620" y="137980"/>
                      <a:pt x="10319" y="137980"/>
                    </a:cubicBezTo>
                    <a:close/>
                    <a:moveTo>
                      <a:pt x="586312" y="0"/>
                    </a:moveTo>
                    <a:lnTo>
                      <a:pt x="864081" y="0"/>
                    </a:lnTo>
                    <a:cubicBezTo>
                      <a:pt x="869780" y="0"/>
                      <a:pt x="874400" y="4620"/>
                      <a:pt x="874400" y="10319"/>
                    </a:cubicBezTo>
                    <a:lnTo>
                      <a:pt x="874400" y="51594"/>
                    </a:lnTo>
                    <a:cubicBezTo>
                      <a:pt x="874400" y="57293"/>
                      <a:pt x="869780" y="61913"/>
                      <a:pt x="864081" y="61913"/>
                    </a:cubicBezTo>
                    <a:lnTo>
                      <a:pt x="586312" y="61913"/>
                    </a:lnTo>
                    <a:cubicBezTo>
                      <a:pt x="580613" y="61913"/>
                      <a:pt x="575993" y="57293"/>
                      <a:pt x="575993" y="51594"/>
                    </a:cubicBezTo>
                    <a:lnTo>
                      <a:pt x="575993" y="10319"/>
                    </a:lnTo>
                    <a:cubicBezTo>
                      <a:pt x="575993" y="4620"/>
                      <a:pt x="580613" y="0"/>
                      <a:pt x="586312" y="0"/>
                    </a:cubicBezTo>
                    <a:close/>
                    <a:moveTo>
                      <a:pt x="10319" y="0"/>
                    </a:moveTo>
                    <a:lnTo>
                      <a:pt x="288088" y="0"/>
                    </a:lnTo>
                    <a:cubicBezTo>
                      <a:pt x="293787" y="0"/>
                      <a:pt x="298407" y="4620"/>
                      <a:pt x="298407" y="10319"/>
                    </a:cubicBezTo>
                    <a:lnTo>
                      <a:pt x="298407" y="51594"/>
                    </a:lnTo>
                    <a:cubicBezTo>
                      <a:pt x="298407" y="57293"/>
                      <a:pt x="293787" y="61913"/>
                      <a:pt x="288088" y="61913"/>
                    </a:cubicBezTo>
                    <a:lnTo>
                      <a:pt x="10319" y="61913"/>
                    </a:lnTo>
                    <a:cubicBezTo>
                      <a:pt x="4620" y="61913"/>
                      <a:pt x="0" y="57293"/>
                      <a:pt x="0" y="51594"/>
                    </a:cubicBezTo>
                    <a:lnTo>
                      <a:pt x="0" y="10319"/>
                    </a:lnTo>
                    <a:cubicBezTo>
                      <a:pt x="0" y="4620"/>
                      <a:pt x="4620" y="0"/>
                      <a:pt x="10319"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7" name="Rectangle: Rounded Corners 256"/>
              <p:cNvSpPr/>
              <p:nvPr/>
            </p:nvSpPr>
            <p:spPr>
              <a:xfrm>
                <a:off x="8089719" y="4982368"/>
                <a:ext cx="414338" cy="547688"/>
              </a:xfrm>
              <a:prstGeom prst="roundRect">
                <a:avLst/>
              </a:prstGeom>
              <a:solidFill>
                <a:srgbClr val="514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8" name="Rectangle 257"/>
              <p:cNvSpPr/>
              <p:nvPr/>
            </p:nvSpPr>
            <p:spPr>
              <a:xfrm>
                <a:off x="7517290" y="5114129"/>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9" name="Rectangle 258"/>
              <p:cNvSpPr/>
              <p:nvPr/>
            </p:nvSpPr>
            <p:spPr>
              <a:xfrm>
                <a:off x="7517290" y="5226496"/>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0" name="Rectangle 259"/>
              <p:cNvSpPr/>
              <p:nvPr/>
            </p:nvSpPr>
            <p:spPr>
              <a:xfrm>
                <a:off x="7517290" y="5472015"/>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1" name="Rectangle 260"/>
              <p:cNvSpPr/>
              <p:nvPr/>
            </p:nvSpPr>
            <p:spPr>
              <a:xfrm>
                <a:off x="7517290" y="5584382"/>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2" name="Rectangle 261"/>
              <p:cNvSpPr/>
              <p:nvPr/>
            </p:nvSpPr>
            <p:spPr>
              <a:xfrm rot="16200000">
                <a:off x="8267054" y="4663559"/>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3" name="Rectangle 262"/>
              <p:cNvSpPr/>
              <p:nvPr/>
            </p:nvSpPr>
            <p:spPr>
              <a:xfrm rot="16200000">
                <a:off x="8267054" y="4742918"/>
                <a:ext cx="112367" cy="178382"/>
              </a:xfrm>
              <a:prstGeom prst="rect">
                <a:avLst/>
              </a:prstGeom>
              <a:solidFill>
                <a:srgbClr val="C17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4" name="Freeform: Shape 263"/>
              <p:cNvSpPr/>
              <p:nvPr/>
            </p:nvSpPr>
            <p:spPr>
              <a:xfrm>
                <a:off x="7795227" y="4565354"/>
                <a:ext cx="1056458" cy="103876"/>
              </a:xfrm>
              <a:custGeom>
                <a:avLst/>
                <a:gdLst/>
                <a:ahLst/>
                <a:cxnLst/>
                <a:rect l="l" t="t" r="r" b="b"/>
                <a:pathLst>
                  <a:path w="1056458" h="103876">
                    <a:moveTo>
                      <a:pt x="1016987" y="13332"/>
                    </a:moveTo>
                    <a:lnTo>
                      <a:pt x="1016987" y="90425"/>
                    </a:lnTo>
                    <a:lnTo>
                      <a:pt x="1019522" y="90425"/>
                    </a:lnTo>
                    <a:cubicBezTo>
                      <a:pt x="1022213" y="90500"/>
                      <a:pt x="1024170" y="90183"/>
                      <a:pt x="1025393" y="89474"/>
                    </a:cubicBezTo>
                    <a:cubicBezTo>
                      <a:pt x="1026616" y="88766"/>
                      <a:pt x="1027773" y="87215"/>
                      <a:pt x="1028862" y="84823"/>
                    </a:cubicBezTo>
                    <a:lnTo>
                      <a:pt x="1040605" y="61081"/>
                    </a:lnTo>
                    <a:cubicBezTo>
                      <a:pt x="1041352" y="59586"/>
                      <a:pt x="1041958" y="58175"/>
                      <a:pt x="1042423" y="56847"/>
                    </a:cubicBezTo>
                    <a:cubicBezTo>
                      <a:pt x="1042887" y="55518"/>
                      <a:pt x="1043126" y="54040"/>
                      <a:pt x="1043140" y="52412"/>
                    </a:cubicBezTo>
                    <a:cubicBezTo>
                      <a:pt x="1043117" y="50214"/>
                      <a:pt x="1042795" y="48308"/>
                      <a:pt x="1042172" y="46693"/>
                    </a:cubicBezTo>
                    <a:cubicBezTo>
                      <a:pt x="1041550" y="45079"/>
                      <a:pt x="1040760" y="43339"/>
                      <a:pt x="1039804" y="41475"/>
                    </a:cubicBezTo>
                    <a:lnTo>
                      <a:pt x="1028729" y="18934"/>
                    </a:lnTo>
                    <a:cubicBezTo>
                      <a:pt x="1027464" y="16191"/>
                      <a:pt x="1026191" y="14541"/>
                      <a:pt x="1024909" y="13982"/>
                    </a:cubicBezTo>
                    <a:cubicBezTo>
                      <a:pt x="1023628" y="13423"/>
                      <a:pt x="1021521" y="13207"/>
                      <a:pt x="1018588" y="13332"/>
                    </a:cubicBezTo>
                    <a:close/>
                    <a:moveTo>
                      <a:pt x="998334" y="13"/>
                    </a:moveTo>
                    <a:lnTo>
                      <a:pt x="1020589" y="13"/>
                    </a:lnTo>
                    <a:cubicBezTo>
                      <a:pt x="1025699" y="2"/>
                      <a:pt x="1029791" y="1090"/>
                      <a:pt x="1032865" y="3276"/>
                    </a:cubicBezTo>
                    <a:cubicBezTo>
                      <a:pt x="1035940" y="5463"/>
                      <a:pt x="1038564" y="8814"/>
                      <a:pt x="1040738" y="13332"/>
                    </a:cubicBezTo>
                    <a:lnTo>
                      <a:pt x="1052463" y="36806"/>
                    </a:lnTo>
                    <a:cubicBezTo>
                      <a:pt x="1053794" y="39460"/>
                      <a:pt x="1054793" y="41955"/>
                      <a:pt x="1055459" y="44292"/>
                    </a:cubicBezTo>
                    <a:cubicBezTo>
                      <a:pt x="1056125" y="46629"/>
                      <a:pt x="1056458" y="49291"/>
                      <a:pt x="1056458" y="52278"/>
                    </a:cubicBezTo>
                    <a:cubicBezTo>
                      <a:pt x="1056447" y="54924"/>
                      <a:pt x="1056103" y="57436"/>
                      <a:pt x="1055426" y="59814"/>
                    </a:cubicBezTo>
                    <a:cubicBezTo>
                      <a:pt x="1054749" y="62193"/>
                      <a:pt x="1053805" y="64571"/>
                      <a:pt x="1052596" y="66950"/>
                    </a:cubicBezTo>
                    <a:lnTo>
                      <a:pt x="1040471" y="91224"/>
                    </a:lnTo>
                    <a:cubicBezTo>
                      <a:pt x="1038200" y="95882"/>
                      <a:pt x="1035403" y="99151"/>
                      <a:pt x="1032081" y="101029"/>
                    </a:cubicBezTo>
                    <a:cubicBezTo>
                      <a:pt x="1028759" y="102908"/>
                      <a:pt x="1024528" y="103812"/>
                      <a:pt x="1019388" y="103743"/>
                    </a:cubicBezTo>
                    <a:lnTo>
                      <a:pt x="997267" y="103743"/>
                    </a:lnTo>
                    <a:cubicBezTo>
                      <a:pt x="995473" y="103765"/>
                      <a:pt x="993928" y="103255"/>
                      <a:pt x="992633" y="102211"/>
                    </a:cubicBezTo>
                    <a:cubicBezTo>
                      <a:pt x="991339" y="101168"/>
                      <a:pt x="990661" y="99459"/>
                      <a:pt x="990600" y="97084"/>
                    </a:cubicBezTo>
                    <a:cubicBezTo>
                      <a:pt x="990661" y="94709"/>
                      <a:pt x="991339" y="92999"/>
                      <a:pt x="992633" y="91956"/>
                    </a:cubicBezTo>
                    <a:cubicBezTo>
                      <a:pt x="993928" y="90913"/>
                      <a:pt x="995473" y="90402"/>
                      <a:pt x="997267" y="90425"/>
                    </a:cubicBezTo>
                    <a:lnTo>
                      <a:pt x="1003668" y="90425"/>
                    </a:lnTo>
                    <a:lnTo>
                      <a:pt x="1003668" y="13332"/>
                    </a:lnTo>
                    <a:lnTo>
                      <a:pt x="998734" y="13332"/>
                    </a:lnTo>
                    <a:cubicBezTo>
                      <a:pt x="996470" y="13370"/>
                      <a:pt x="994564" y="12893"/>
                      <a:pt x="993017" y="11900"/>
                    </a:cubicBezTo>
                    <a:cubicBezTo>
                      <a:pt x="991469" y="10907"/>
                      <a:pt x="990664" y="9164"/>
                      <a:pt x="990600" y="6672"/>
                    </a:cubicBezTo>
                    <a:cubicBezTo>
                      <a:pt x="990664" y="4297"/>
                      <a:pt x="991436" y="2588"/>
                      <a:pt x="992917" y="1545"/>
                    </a:cubicBezTo>
                    <a:cubicBezTo>
                      <a:pt x="994397" y="502"/>
                      <a:pt x="996203" y="-9"/>
                      <a:pt x="998334" y="13"/>
                    </a:cubicBezTo>
                    <a:close/>
                    <a:moveTo>
                      <a:pt x="914400" y="13"/>
                    </a:moveTo>
                    <a:lnTo>
                      <a:pt x="931987" y="13"/>
                    </a:lnTo>
                    <a:lnTo>
                      <a:pt x="966807" y="80944"/>
                    </a:lnTo>
                    <a:lnTo>
                      <a:pt x="966940" y="80944"/>
                    </a:lnTo>
                    <a:lnTo>
                      <a:pt x="967073" y="6814"/>
                    </a:lnTo>
                    <a:cubicBezTo>
                      <a:pt x="967051" y="4669"/>
                      <a:pt x="967561" y="3025"/>
                      <a:pt x="968605" y="1881"/>
                    </a:cubicBezTo>
                    <a:cubicBezTo>
                      <a:pt x="969648" y="736"/>
                      <a:pt x="971357" y="158"/>
                      <a:pt x="973732" y="147"/>
                    </a:cubicBezTo>
                    <a:cubicBezTo>
                      <a:pt x="976107" y="158"/>
                      <a:pt x="977817" y="736"/>
                      <a:pt x="978860" y="1881"/>
                    </a:cubicBezTo>
                    <a:cubicBezTo>
                      <a:pt x="979903" y="3025"/>
                      <a:pt x="980414" y="4669"/>
                      <a:pt x="980391" y="6814"/>
                    </a:cubicBezTo>
                    <a:lnTo>
                      <a:pt x="980391" y="103876"/>
                    </a:lnTo>
                    <a:lnTo>
                      <a:pt x="962804" y="103876"/>
                    </a:lnTo>
                    <a:lnTo>
                      <a:pt x="927985" y="23880"/>
                    </a:lnTo>
                    <a:lnTo>
                      <a:pt x="927985" y="23746"/>
                    </a:lnTo>
                    <a:lnTo>
                      <a:pt x="927718" y="23746"/>
                    </a:lnTo>
                    <a:lnTo>
                      <a:pt x="927718" y="97077"/>
                    </a:lnTo>
                    <a:cubicBezTo>
                      <a:pt x="927740" y="99221"/>
                      <a:pt x="927230" y="100865"/>
                      <a:pt x="926187" y="102010"/>
                    </a:cubicBezTo>
                    <a:cubicBezTo>
                      <a:pt x="925143" y="103154"/>
                      <a:pt x="923434" y="103732"/>
                      <a:pt x="921059" y="103743"/>
                    </a:cubicBezTo>
                    <a:cubicBezTo>
                      <a:pt x="918684" y="103732"/>
                      <a:pt x="916975" y="103154"/>
                      <a:pt x="915931" y="102010"/>
                    </a:cubicBezTo>
                    <a:cubicBezTo>
                      <a:pt x="914888" y="100865"/>
                      <a:pt x="914378" y="99221"/>
                      <a:pt x="914400" y="97077"/>
                    </a:cubicBezTo>
                    <a:close/>
                    <a:moveTo>
                      <a:pt x="879534" y="13"/>
                    </a:moveTo>
                    <a:lnTo>
                      <a:pt x="897399" y="13"/>
                    </a:lnTo>
                    <a:cubicBezTo>
                      <a:pt x="899191" y="-9"/>
                      <a:pt x="900734" y="502"/>
                      <a:pt x="902027" y="1545"/>
                    </a:cubicBezTo>
                    <a:cubicBezTo>
                      <a:pt x="903320" y="2588"/>
                      <a:pt x="903997" y="4297"/>
                      <a:pt x="904058" y="6672"/>
                    </a:cubicBezTo>
                    <a:cubicBezTo>
                      <a:pt x="903997" y="9048"/>
                      <a:pt x="903320" y="10757"/>
                      <a:pt x="902027" y="11800"/>
                    </a:cubicBezTo>
                    <a:cubicBezTo>
                      <a:pt x="900734" y="12843"/>
                      <a:pt x="899191" y="13354"/>
                      <a:pt x="897399" y="13332"/>
                    </a:cubicBezTo>
                    <a:lnTo>
                      <a:pt x="881401" y="13332"/>
                    </a:lnTo>
                    <a:cubicBezTo>
                      <a:pt x="879035" y="13295"/>
                      <a:pt x="877305" y="13353"/>
                      <a:pt x="876213" y="13505"/>
                    </a:cubicBezTo>
                    <a:cubicBezTo>
                      <a:pt x="875121" y="13656"/>
                      <a:pt x="874193" y="14119"/>
                      <a:pt x="873427" y="14893"/>
                    </a:cubicBezTo>
                    <a:cubicBezTo>
                      <a:pt x="872661" y="15667"/>
                      <a:pt x="871584" y="16970"/>
                      <a:pt x="870195" y="18801"/>
                    </a:cubicBezTo>
                    <a:lnTo>
                      <a:pt x="855654" y="37344"/>
                    </a:lnTo>
                    <a:cubicBezTo>
                      <a:pt x="853672" y="39934"/>
                      <a:pt x="852466" y="42658"/>
                      <a:pt x="852035" y="45515"/>
                    </a:cubicBezTo>
                    <a:cubicBezTo>
                      <a:pt x="851604" y="48372"/>
                      <a:pt x="851432" y="51429"/>
                      <a:pt x="851518" y="54686"/>
                    </a:cubicBezTo>
                    <a:lnTo>
                      <a:pt x="851518" y="80816"/>
                    </a:lnTo>
                    <a:cubicBezTo>
                      <a:pt x="851427" y="84427"/>
                      <a:pt x="852010" y="86946"/>
                      <a:pt x="853269" y="88373"/>
                    </a:cubicBezTo>
                    <a:cubicBezTo>
                      <a:pt x="854528" y="89799"/>
                      <a:pt x="857013" y="90483"/>
                      <a:pt x="860723" y="90425"/>
                    </a:cubicBezTo>
                    <a:lnTo>
                      <a:pt x="881935" y="90425"/>
                    </a:lnTo>
                    <a:cubicBezTo>
                      <a:pt x="884403" y="90502"/>
                      <a:pt x="886471" y="90080"/>
                      <a:pt x="888138" y="89157"/>
                    </a:cubicBezTo>
                    <a:cubicBezTo>
                      <a:pt x="889806" y="88234"/>
                      <a:pt x="890673" y="86343"/>
                      <a:pt x="890740" y="83485"/>
                    </a:cubicBezTo>
                    <a:lnTo>
                      <a:pt x="890740" y="69872"/>
                    </a:lnTo>
                    <a:lnTo>
                      <a:pt x="877799" y="69872"/>
                    </a:lnTo>
                    <a:cubicBezTo>
                      <a:pt x="876004" y="69894"/>
                      <a:pt x="874459" y="69384"/>
                      <a:pt x="873163" y="68340"/>
                    </a:cubicBezTo>
                    <a:cubicBezTo>
                      <a:pt x="871868" y="67297"/>
                      <a:pt x="871190" y="65588"/>
                      <a:pt x="871129" y="63213"/>
                    </a:cubicBezTo>
                    <a:cubicBezTo>
                      <a:pt x="871190" y="60838"/>
                      <a:pt x="871868" y="59129"/>
                      <a:pt x="873163" y="58085"/>
                    </a:cubicBezTo>
                    <a:cubicBezTo>
                      <a:pt x="874459" y="57042"/>
                      <a:pt x="876004" y="56531"/>
                      <a:pt x="877799" y="56554"/>
                    </a:cubicBezTo>
                    <a:lnTo>
                      <a:pt x="904058" y="56554"/>
                    </a:lnTo>
                    <a:lnTo>
                      <a:pt x="904058" y="82817"/>
                    </a:lnTo>
                    <a:cubicBezTo>
                      <a:pt x="903961" y="89348"/>
                      <a:pt x="901991" y="94453"/>
                      <a:pt x="898146" y="98131"/>
                    </a:cubicBezTo>
                    <a:cubicBezTo>
                      <a:pt x="894302" y="101809"/>
                      <a:pt x="889165" y="103679"/>
                      <a:pt x="882735" y="103743"/>
                    </a:cubicBezTo>
                    <a:lnTo>
                      <a:pt x="859789" y="103743"/>
                    </a:lnTo>
                    <a:cubicBezTo>
                      <a:pt x="856757" y="103787"/>
                      <a:pt x="854018" y="103432"/>
                      <a:pt x="851571" y="102677"/>
                    </a:cubicBezTo>
                    <a:cubicBezTo>
                      <a:pt x="849125" y="101923"/>
                      <a:pt x="846754" y="100502"/>
                      <a:pt x="844459" y="98416"/>
                    </a:cubicBezTo>
                    <a:cubicBezTo>
                      <a:pt x="841868" y="96052"/>
                      <a:pt x="840159" y="93553"/>
                      <a:pt x="839332" y="90921"/>
                    </a:cubicBezTo>
                    <a:cubicBezTo>
                      <a:pt x="838505" y="88288"/>
                      <a:pt x="838128" y="85320"/>
                      <a:pt x="838200" y="82017"/>
                    </a:cubicBezTo>
                    <a:lnTo>
                      <a:pt x="838200" y="48683"/>
                    </a:lnTo>
                    <a:cubicBezTo>
                      <a:pt x="838172" y="44545"/>
                      <a:pt x="838694" y="41049"/>
                      <a:pt x="839765" y="38194"/>
                    </a:cubicBezTo>
                    <a:cubicBezTo>
                      <a:pt x="840836" y="35340"/>
                      <a:pt x="842623" y="32344"/>
                      <a:pt x="845125" y="29207"/>
                    </a:cubicBezTo>
                    <a:lnTo>
                      <a:pt x="860857" y="9070"/>
                    </a:lnTo>
                    <a:cubicBezTo>
                      <a:pt x="863428" y="5721"/>
                      <a:pt x="866123" y="3362"/>
                      <a:pt x="868944" y="1994"/>
                    </a:cubicBezTo>
                    <a:cubicBezTo>
                      <a:pt x="871765" y="626"/>
                      <a:pt x="875295" y="-34"/>
                      <a:pt x="879534" y="13"/>
                    </a:cubicBezTo>
                    <a:close/>
                    <a:moveTo>
                      <a:pt x="722321" y="13"/>
                    </a:moveTo>
                    <a:lnTo>
                      <a:pt x="744991" y="13"/>
                    </a:lnTo>
                    <a:cubicBezTo>
                      <a:pt x="746552" y="-26"/>
                      <a:pt x="748030" y="452"/>
                      <a:pt x="749424" y="1445"/>
                    </a:cubicBezTo>
                    <a:cubicBezTo>
                      <a:pt x="750819" y="2438"/>
                      <a:pt x="751564" y="4181"/>
                      <a:pt x="751658" y="6672"/>
                    </a:cubicBezTo>
                    <a:cubicBezTo>
                      <a:pt x="751572" y="9048"/>
                      <a:pt x="750844" y="10757"/>
                      <a:pt x="749475" y="11800"/>
                    </a:cubicBezTo>
                    <a:cubicBezTo>
                      <a:pt x="748105" y="12843"/>
                      <a:pt x="746610" y="13354"/>
                      <a:pt x="744991" y="13332"/>
                    </a:cubicBezTo>
                    <a:lnTo>
                      <a:pt x="722721" y="13332"/>
                    </a:lnTo>
                    <a:cubicBezTo>
                      <a:pt x="719987" y="13248"/>
                      <a:pt x="718054" y="13548"/>
                      <a:pt x="716920" y="14232"/>
                    </a:cubicBezTo>
                    <a:cubicBezTo>
                      <a:pt x="715787" y="14916"/>
                      <a:pt x="714653" y="16483"/>
                      <a:pt x="713520" y="18934"/>
                    </a:cubicBezTo>
                    <a:lnTo>
                      <a:pt x="701919" y="42142"/>
                    </a:lnTo>
                    <a:cubicBezTo>
                      <a:pt x="701043" y="43881"/>
                      <a:pt x="700360" y="45504"/>
                      <a:pt x="699868" y="47010"/>
                    </a:cubicBezTo>
                    <a:cubicBezTo>
                      <a:pt x="699377" y="48516"/>
                      <a:pt x="699127" y="50272"/>
                      <a:pt x="699118" y="52278"/>
                    </a:cubicBezTo>
                    <a:cubicBezTo>
                      <a:pt x="699135" y="54096"/>
                      <a:pt x="699402" y="55696"/>
                      <a:pt x="699918" y="57080"/>
                    </a:cubicBezTo>
                    <a:cubicBezTo>
                      <a:pt x="700435" y="58464"/>
                      <a:pt x="701102" y="59931"/>
                      <a:pt x="701919" y="61481"/>
                    </a:cubicBezTo>
                    <a:lnTo>
                      <a:pt x="713253" y="84556"/>
                    </a:lnTo>
                    <a:cubicBezTo>
                      <a:pt x="714462" y="87193"/>
                      <a:pt x="715712" y="88855"/>
                      <a:pt x="717004" y="89541"/>
                    </a:cubicBezTo>
                    <a:cubicBezTo>
                      <a:pt x="718296" y="90227"/>
                      <a:pt x="720379" y="90522"/>
                      <a:pt x="723255" y="90425"/>
                    </a:cubicBezTo>
                    <a:lnTo>
                      <a:pt x="744991" y="90425"/>
                    </a:lnTo>
                    <a:cubicBezTo>
                      <a:pt x="746552" y="90386"/>
                      <a:pt x="748030" y="90863"/>
                      <a:pt x="749424" y="91856"/>
                    </a:cubicBezTo>
                    <a:cubicBezTo>
                      <a:pt x="750819" y="92850"/>
                      <a:pt x="751564" y="94592"/>
                      <a:pt x="751658" y="97084"/>
                    </a:cubicBezTo>
                    <a:cubicBezTo>
                      <a:pt x="751572" y="99459"/>
                      <a:pt x="750844" y="101168"/>
                      <a:pt x="749475" y="102211"/>
                    </a:cubicBezTo>
                    <a:cubicBezTo>
                      <a:pt x="748105" y="103255"/>
                      <a:pt x="746610" y="103765"/>
                      <a:pt x="744991" y="103743"/>
                    </a:cubicBezTo>
                    <a:lnTo>
                      <a:pt x="721654" y="103743"/>
                    </a:lnTo>
                    <a:cubicBezTo>
                      <a:pt x="716712" y="103757"/>
                      <a:pt x="712662" y="102730"/>
                      <a:pt x="709503" y="100663"/>
                    </a:cubicBezTo>
                    <a:cubicBezTo>
                      <a:pt x="706344" y="98596"/>
                      <a:pt x="703727" y="95405"/>
                      <a:pt x="701652" y="91091"/>
                    </a:cubicBezTo>
                    <a:lnTo>
                      <a:pt x="689396" y="66283"/>
                    </a:lnTo>
                    <a:cubicBezTo>
                      <a:pt x="688255" y="64041"/>
                      <a:pt x="687373" y="61790"/>
                      <a:pt x="686749" y="59531"/>
                    </a:cubicBezTo>
                    <a:cubicBezTo>
                      <a:pt x="686125" y="57272"/>
                      <a:pt x="685808" y="54854"/>
                      <a:pt x="685800" y="52278"/>
                    </a:cubicBezTo>
                    <a:cubicBezTo>
                      <a:pt x="685789" y="49427"/>
                      <a:pt x="686077" y="46893"/>
                      <a:pt x="686666" y="44676"/>
                    </a:cubicBezTo>
                    <a:cubicBezTo>
                      <a:pt x="687254" y="42458"/>
                      <a:pt x="688208" y="40058"/>
                      <a:pt x="689529" y="37473"/>
                    </a:cubicBezTo>
                    <a:lnTo>
                      <a:pt x="701785" y="12799"/>
                    </a:lnTo>
                    <a:cubicBezTo>
                      <a:pt x="703983" y="8246"/>
                      <a:pt x="706689" y="4966"/>
                      <a:pt x="709903" y="2960"/>
                    </a:cubicBezTo>
                    <a:cubicBezTo>
                      <a:pt x="713117" y="954"/>
                      <a:pt x="717257" y="-28"/>
                      <a:pt x="722321" y="13"/>
                    </a:cubicBezTo>
                    <a:close/>
                    <a:moveTo>
                      <a:pt x="646121" y="13"/>
                    </a:moveTo>
                    <a:lnTo>
                      <a:pt x="668791" y="13"/>
                    </a:lnTo>
                    <a:cubicBezTo>
                      <a:pt x="670352" y="-26"/>
                      <a:pt x="671830" y="452"/>
                      <a:pt x="673225" y="1445"/>
                    </a:cubicBezTo>
                    <a:cubicBezTo>
                      <a:pt x="674619" y="2438"/>
                      <a:pt x="675364" y="4181"/>
                      <a:pt x="675458" y="6672"/>
                    </a:cubicBezTo>
                    <a:cubicBezTo>
                      <a:pt x="675372" y="9048"/>
                      <a:pt x="674644" y="10757"/>
                      <a:pt x="673275" y="11800"/>
                    </a:cubicBezTo>
                    <a:cubicBezTo>
                      <a:pt x="671905" y="12843"/>
                      <a:pt x="670410" y="13354"/>
                      <a:pt x="668791" y="13332"/>
                    </a:cubicBezTo>
                    <a:lnTo>
                      <a:pt x="646521" y="13332"/>
                    </a:lnTo>
                    <a:cubicBezTo>
                      <a:pt x="643787" y="13248"/>
                      <a:pt x="641854" y="13548"/>
                      <a:pt x="640720" y="14232"/>
                    </a:cubicBezTo>
                    <a:cubicBezTo>
                      <a:pt x="639587" y="14916"/>
                      <a:pt x="638453" y="16483"/>
                      <a:pt x="637320" y="18934"/>
                    </a:cubicBezTo>
                    <a:lnTo>
                      <a:pt x="625719" y="42142"/>
                    </a:lnTo>
                    <a:cubicBezTo>
                      <a:pt x="624843" y="43881"/>
                      <a:pt x="624160" y="45504"/>
                      <a:pt x="623668" y="47010"/>
                    </a:cubicBezTo>
                    <a:cubicBezTo>
                      <a:pt x="623177" y="48516"/>
                      <a:pt x="622927" y="50272"/>
                      <a:pt x="622918" y="52278"/>
                    </a:cubicBezTo>
                    <a:cubicBezTo>
                      <a:pt x="622935" y="54096"/>
                      <a:pt x="623202" y="55696"/>
                      <a:pt x="623718" y="57080"/>
                    </a:cubicBezTo>
                    <a:cubicBezTo>
                      <a:pt x="624235" y="58464"/>
                      <a:pt x="624902" y="59931"/>
                      <a:pt x="625719" y="61481"/>
                    </a:cubicBezTo>
                    <a:lnTo>
                      <a:pt x="637053" y="84556"/>
                    </a:lnTo>
                    <a:cubicBezTo>
                      <a:pt x="638262" y="87193"/>
                      <a:pt x="639512" y="88855"/>
                      <a:pt x="640804" y="89541"/>
                    </a:cubicBezTo>
                    <a:cubicBezTo>
                      <a:pt x="642096" y="90227"/>
                      <a:pt x="644179" y="90522"/>
                      <a:pt x="647055" y="90425"/>
                    </a:cubicBezTo>
                    <a:lnTo>
                      <a:pt x="668791" y="90425"/>
                    </a:lnTo>
                    <a:cubicBezTo>
                      <a:pt x="670352" y="90386"/>
                      <a:pt x="671830" y="90863"/>
                      <a:pt x="673225" y="91856"/>
                    </a:cubicBezTo>
                    <a:cubicBezTo>
                      <a:pt x="674619" y="92850"/>
                      <a:pt x="675364" y="94592"/>
                      <a:pt x="675458" y="97084"/>
                    </a:cubicBezTo>
                    <a:cubicBezTo>
                      <a:pt x="675372" y="99459"/>
                      <a:pt x="674644" y="101168"/>
                      <a:pt x="673275" y="102211"/>
                    </a:cubicBezTo>
                    <a:cubicBezTo>
                      <a:pt x="671905" y="103255"/>
                      <a:pt x="670410" y="103765"/>
                      <a:pt x="668791" y="103743"/>
                    </a:cubicBezTo>
                    <a:lnTo>
                      <a:pt x="645454" y="103743"/>
                    </a:lnTo>
                    <a:cubicBezTo>
                      <a:pt x="640512" y="103757"/>
                      <a:pt x="636462" y="102730"/>
                      <a:pt x="633303" y="100663"/>
                    </a:cubicBezTo>
                    <a:cubicBezTo>
                      <a:pt x="630144" y="98596"/>
                      <a:pt x="627527" y="95405"/>
                      <a:pt x="625452" y="91091"/>
                    </a:cubicBezTo>
                    <a:lnTo>
                      <a:pt x="613196" y="66283"/>
                    </a:lnTo>
                    <a:cubicBezTo>
                      <a:pt x="612055" y="64041"/>
                      <a:pt x="611173" y="61790"/>
                      <a:pt x="610549" y="59531"/>
                    </a:cubicBezTo>
                    <a:cubicBezTo>
                      <a:pt x="609924" y="57272"/>
                      <a:pt x="609608" y="54854"/>
                      <a:pt x="609600" y="52278"/>
                    </a:cubicBezTo>
                    <a:cubicBezTo>
                      <a:pt x="609589" y="49427"/>
                      <a:pt x="609877" y="46893"/>
                      <a:pt x="610466" y="44676"/>
                    </a:cubicBezTo>
                    <a:cubicBezTo>
                      <a:pt x="611054" y="42458"/>
                      <a:pt x="612008" y="40058"/>
                      <a:pt x="613329" y="37473"/>
                    </a:cubicBezTo>
                    <a:lnTo>
                      <a:pt x="625585" y="12799"/>
                    </a:lnTo>
                    <a:cubicBezTo>
                      <a:pt x="627783" y="8246"/>
                      <a:pt x="630489" y="4966"/>
                      <a:pt x="633703" y="2960"/>
                    </a:cubicBezTo>
                    <a:cubicBezTo>
                      <a:pt x="636917" y="954"/>
                      <a:pt x="641057" y="-28"/>
                      <a:pt x="646121" y="13"/>
                    </a:cubicBezTo>
                    <a:close/>
                    <a:moveTo>
                      <a:pt x="540059" y="13"/>
                    </a:moveTo>
                    <a:cubicBezTo>
                      <a:pt x="542434" y="24"/>
                      <a:pt x="544144" y="602"/>
                      <a:pt x="545187" y="1747"/>
                    </a:cubicBezTo>
                    <a:cubicBezTo>
                      <a:pt x="546230" y="2892"/>
                      <a:pt x="546741" y="4536"/>
                      <a:pt x="546718" y="6680"/>
                    </a:cubicBezTo>
                    <a:lnTo>
                      <a:pt x="546718" y="28013"/>
                    </a:lnTo>
                    <a:lnTo>
                      <a:pt x="566329" y="78944"/>
                    </a:lnTo>
                    <a:lnTo>
                      <a:pt x="585940" y="28013"/>
                    </a:lnTo>
                    <a:lnTo>
                      <a:pt x="585940" y="6680"/>
                    </a:lnTo>
                    <a:cubicBezTo>
                      <a:pt x="585918" y="4536"/>
                      <a:pt x="586428" y="2892"/>
                      <a:pt x="587472" y="1747"/>
                    </a:cubicBezTo>
                    <a:cubicBezTo>
                      <a:pt x="588515" y="602"/>
                      <a:pt x="590224" y="24"/>
                      <a:pt x="592599" y="13"/>
                    </a:cubicBezTo>
                    <a:cubicBezTo>
                      <a:pt x="594974" y="24"/>
                      <a:pt x="596683" y="602"/>
                      <a:pt x="597727" y="1747"/>
                    </a:cubicBezTo>
                    <a:cubicBezTo>
                      <a:pt x="598770" y="2892"/>
                      <a:pt x="599280" y="4536"/>
                      <a:pt x="599258" y="6680"/>
                    </a:cubicBezTo>
                    <a:lnTo>
                      <a:pt x="599258" y="27746"/>
                    </a:lnTo>
                    <a:cubicBezTo>
                      <a:pt x="599266" y="28621"/>
                      <a:pt x="599217" y="29504"/>
                      <a:pt x="599108" y="30396"/>
                    </a:cubicBezTo>
                    <a:cubicBezTo>
                      <a:pt x="599000" y="31288"/>
                      <a:pt x="598784" y="32138"/>
                      <a:pt x="598459" y="32946"/>
                    </a:cubicBezTo>
                    <a:lnTo>
                      <a:pt x="573000" y="97877"/>
                    </a:lnTo>
                    <a:cubicBezTo>
                      <a:pt x="572397" y="99579"/>
                      <a:pt x="571635" y="100974"/>
                      <a:pt x="570715" y="102060"/>
                    </a:cubicBezTo>
                    <a:cubicBezTo>
                      <a:pt x="569795" y="103146"/>
                      <a:pt x="568333" y="103707"/>
                      <a:pt x="566329" y="103743"/>
                    </a:cubicBezTo>
                    <a:cubicBezTo>
                      <a:pt x="564325" y="103707"/>
                      <a:pt x="562864" y="103146"/>
                      <a:pt x="561944" y="102060"/>
                    </a:cubicBezTo>
                    <a:cubicBezTo>
                      <a:pt x="561024" y="100974"/>
                      <a:pt x="560262" y="99579"/>
                      <a:pt x="559659" y="97877"/>
                    </a:cubicBezTo>
                    <a:lnTo>
                      <a:pt x="534199" y="32946"/>
                    </a:lnTo>
                    <a:cubicBezTo>
                      <a:pt x="533875" y="32138"/>
                      <a:pt x="533658" y="31288"/>
                      <a:pt x="533550" y="30396"/>
                    </a:cubicBezTo>
                    <a:cubicBezTo>
                      <a:pt x="533442" y="29504"/>
                      <a:pt x="533392" y="28621"/>
                      <a:pt x="533400" y="27746"/>
                    </a:cubicBezTo>
                    <a:lnTo>
                      <a:pt x="533400" y="6680"/>
                    </a:lnTo>
                    <a:cubicBezTo>
                      <a:pt x="533378" y="4536"/>
                      <a:pt x="533888" y="2892"/>
                      <a:pt x="534932" y="1747"/>
                    </a:cubicBezTo>
                    <a:cubicBezTo>
                      <a:pt x="535975" y="602"/>
                      <a:pt x="537684" y="24"/>
                      <a:pt x="540059" y="13"/>
                    </a:cubicBezTo>
                    <a:close/>
                    <a:moveTo>
                      <a:pt x="417521" y="13"/>
                    </a:moveTo>
                    <a:lnTo>
                      <a:pt x="440191" y="13"/>
                    </a:lnTo>
                    <a:cubicBezTo>
                      <a:pt x="441752" y="-26"/>
                      <a:pt x="443230" y="452"/>
                      <a:pt x="444625" y="1445"/>
                    </a:cubicBezTo>
                    <a:cubicBezTo>
                      <a:pt x="446019" y="2438"/>
                      <a:pt x="446764" y="4181"/>
                      <a:pt x="446858" y="6672"/>
                    </a:cubicBezTo>
                    <a:cubicBezTo>
                      <a:pt x="446772" y="9048"/>
                      <a:pt x="446044" y="10757"/>
                      <a:pt x="444675" y="11800"/>
                    </a:cubicBezTo>
                    <a:cubicBezTo>
                      <a:pt x="443305" y="12843"/>
                      <a:pt x="441810" y="13354"/>
                      <a:pt x="440191" y="13332"/>
                    </a:cubicBezTo>
                    <a:lnTo>
                      <a:pt x="417921" y="13332"/>
                    </a:lnTo>
                    <a:cubicBezTo>
                      <a:pt x="415188" y="13248"/>
                      <a:pt x="413254" y="13548"/>
                      <a:pt x="412121" y="14232"/>
                    </a:cubicBezTo>
                    <a:cubicBezTo>
                      <a:pt x="410987" y="14916"/>
                      <a:pt x="409854" y="16483"/>
                      <a:pt x="408720" y="18934"/>
                    </a:cubicBezTo>
                    <a:lnTo>
                      <a:pt x="397119" y="42142"/>
                    </a:lnTo>
                    <a:cubicBezTo>
                      <a:pt x="396244" y="43881"/>
                      <a:pt x="395560" y="45504"/>
                      <a:pt x="395069" y="47010"/>
                    </a:cubicBezTo>
                    <a:cubicBezTo>
                      <a:pt x="394577" y="48516"/>
                      <a:pt x="394327" y="50272"/>
                      <a:pt x="394318" y="52278"/>
                    </a:cubicBezTo>
                    <a:cubicBezTo>
                      <a:pt x="394335" y="54096"/>
                      <a:pt x="394602" y="55696"/>
                      <a:pt x="395119" y="57080"/>
                    </a:cubicBezTo>
                    <a:cubicBezTo>
                      <a:pt x="395635" y="58464"/>
                      <a:pt x="396302" y="59931"/>
                      <a:pt x="397119" y="61481"/>
                    </a:cubicBezTo>
                    <a:lnTo>
                      <a:pt x="408454" y="84556"/>
                    </a:lnTo>
                    <a:cubicBezTo>
                      <a:pt x="409662" y="87193"/>
                      <a:pt x="410912" y="88855"/>
                      <a:pt x="412204" y="89541"/>
                    </a:cubicBezTo>
                    <a:cubicBezTo>
                      <a:pt x="413496" y="90227"/>
                      <a:pt x="415579" y="90522"/>
                      <a:pt x="418455" y="90425"/>
                    </a:cubicBezTo>
                    <a:lnTo>
                      <a:pt x="440191" y="90425"/>
                    </a:lnTo>
                    <a:cubicBezTo>
                      <a:pt x="441752" y="90386"/>
                      <a:pt x="443230" y="90863"/>
                      <a:pt x="444625" y="91856"/>
                    </a:cubicBezTo>
                    <a:cubicBezTo>
                      <a:pt x="446019" y="92850"/>
                      <a:pt x="446764" y="94592"/>
                      <a:pt x="446858" y="97084"/>
                    </a:cubicBezTo>
                    <a:cubicBezTo>
                      <a:pt x="446772" y="99459"/>
                      <a:pt x="446044" y="101168"/>
                      <a:pt x="444675" y="102211"/>
                    </a:cubicBezTo>
                    <a:cubicBezTo>
                      <a:pt x="443305" y="103255"/>
                      <a:pt x="441810" y="103765"/>
                      <a:pt x="440191" y="103743"/>
                    </a:cubicBezTo>
                    <a:lnTo>
                      <a:pt x="416855" y="103743"/>
                    </a:lnTo>
                    <a:cubicBezTo>
                      <a:pt x="411912" y="103757"/>
                      <a:pt x="407862" y="102730"/>
                      <a:pt x="404703" y="100663"/>
                    </a:cubicBezTo>
                    <a:cubicBezTo>
                      <a:pt x="401544" y="98596"/>
                      <a:pt x="398927" y="95405"/>
                      <a:pt x="396852" y="91091"/>
                    </a:cubicBezTo>
                    <a:lnTo>
                      <a:pt x="384596" y="66283"/>
                    </a:lnTo>
                    <a:cubicBezTo>
                      <a:pt x="383456" y="64041"/>
                      <a:pt x="382573" y="61790"/>
                      <a:pt x="381949" y="59531"/>
                    </a:cubicBezTo>
                    <a:cubicBezTo>
                      <a:pt x="381325" y="57272"/>
                      <a:pt x="381008" y="54854"/>
                      <a:pt x="381000" y="52278"/>
                    </a:cubicBezTo>
                    <a:cubicBezTo>
                      <a:pt x="380989" y="49427"/>
                      <a:pt x="381278" y="46893"/>
                      <a:pt x="381866" y="44676"/>
                    </a:cubicBezTo>
                    <a:cubicBezTo>
                      <a:pt x="382454" y="42458"/>
                      <a:pt x="383408" y="40058"/>
                      <a:pt x="384729" y="37473"/>
                    </a:cubicBezTo>
                    <a:lnTo>
                      <a:pt x="396985" y="12799"/>
                    </a:lnTo>
                    <a:cubicBezTo>
                      <a:pt x="399183" y="8246"/>
                      <a:pt x="401889" y="4966"/>
                      <a:pt x="405103" y="2960"/>
                    </a:cubicBezTo>
                    <a:cubicBezTo>
                      <a:pt x="408317" y="954"/>
                      <a:pt x="412457" y="-28"/>
                      <a:pt x="417521" y="13"/>
                    </a:cubicBezTo>
                    <a:close/>
                    <a:moveTo>
                      <a:pt x="304800" y="13"/>
                    </a:moveTo>
                    <a:lnTo>
                      <a:pt x="322388" y="13"/>
                    </a:lnTo>
                    <a:lnTo>
                      <a:pt x="357207" y="80944"/>
                    </a:lnTo>
                    <a:lnTo>
                      <a:pt x="357340" y="80944"/>
                    </a:lnTo>
                    <a:lnTo>
                      <a:pt x="357473" y="6814"/>
                    </a:lnTo>
                    <a:cubicBezTo>
                      <a:pt x="357451" y="4669"/>
                      <a:pt x="357962" y="3025"/>
                      <a:pt x="359005" y="1881"/>
                    </a:cubicBezTo>
                    <a:cubicBezTo>
                      <a:pt x="360048" y="736"/>
                      <a:pt x="361757" y="158"/>
                      <a:pt x="364132" y="147"/>
                    </a:cubicBezTo>
                    <a:cubicBezTo>
                      <a:pt x="366508" y="158"/>
                      <a:pt x="368217" y="736"/>
                      <a:pt x="369260" y="1881"/>
                    </a:cubicBezTo>
                    <a:cubicBezTo>
                      <a:pt x="370303" y="3025"/>
                      <a:pt x="370814" y="4669"/>
                      <a:pt x="370792" y="6814"/>
                    </a:cubicBezTo>
                    <a:lnTo>
                      <a:pt x="370792" y="103876"/>
                    </a:lnTo>
                    <a:lnTo>
                      <a:pt x="353204" y="103876"/>
                    </a:lnTo>
                    <a:lnTo>
                      <a:pt x="318385" y="23880"/>
                    </a:lnTo>
                    <a:lnTo>
                      <a:pt x="318385" y="23746"/>
                    </a:lnTo>
                    <a:lnTo>
                      <a:pt x="318118" y="23746"/>
                    </a:lnTo>
                    <a:lnTo>
                      <a:pt x="318118" y="97077"/>
                    </a:lnTo>
                    <a:cubicBezTo>
                      <a:pt x="318141" y="99221"/>
                      <a:pt x="317630" y="100865"/>
                      <a:pt x="316587" y="102010"/>
                    </a:cubicBezTo>
                    <a:cubicBezTo>
                      <a:pt x="315544" y="103154"/>
                      <a:pt x="313834" y="103732"/>
                      <a:pt x="311459" y="103743"/>
                    </a:cubicBezTo>
                    <a:cubicBezTo>
                      <a:pt x="309084" y="103732"/>
                      <a:pt x="307375" y="103154"/>
                      <a:pt x="306332" y="102010"/>
                    </a:cubicBezTo>
                    <a:cubicBezTo>
                      <a:pt x="305288" y="100865"/>
                      <a:pt x="304778" y="99221"/>
                      <a:pt x="304800" y="97077"/>
                    </a:cubicBezTo>
                    <a:close/>
                    <a:moveTo>
                      <a:pt x="193734" y="13"/>
                    </a:moveTo>
                    <a:lnTo>
                      <a:pt x="211599" y="13"/>
                    </a:lnTo>
                    <a:cubicBezTo>
                      <a:pt x="213392" y="-9"/>
                      <a:pt x="214934" y="502"/>
                      <a:pt x="216227" y="1545"/>
                    </a:cubicBezTo>
                    <a:cubicBezTo>
                      <a:pt x="217520" y="2588"/>
                      <a:pt x="218197" y="4297"/>
                      <a:pt x="218258" y="6672"/>
                    </a:cubicBezTo>
                    <a:cubicBezTo>
                      <a:pt x="218197" y="9048"/>
                      <a:pt x="217520" y="10757"/>
                      <a:pt x="216227" y="11800"/>
                    </a:cubicBezTo>
                    <a:cubicBezTo>
                      <a:pt x="214934" y="12843"/>
                      <a:pt x="213392" y="13354"/>
                      <a:pt x="211599" y="13332"/>
                    </a:cubicBezTo>
                    <a:lnTo>
                      <a:pt x="195602" y="13332"/>
                    </a:lnTo>
                    <a:cubicBezTo>
                      <a:pt x="193235" y="13295"/>
                      <a:pt x="191506" y="13353"/>
                      <a:pt x="190414" y="13505"/>
                    </a:cubicBezTo>
                    <a:cubicBezTo>
                      <a:pt x="189322" y="13656"/>
                      <a:pt x="188393" y="14119"/>
                      <a:pt x="187627" y="14893"/>
                    </a:cubicBezTo>
                    <a:cubicBezTo>
                      <a:pt x="186861" y="15667"/>
                      <a:pt x="185784" y="16970"/>
                      <a:pt x="184395" y="18801"/>
                    </a:cubicBezTo>
                    <a:lnTo>
                      <a:pt x="169854" y="37344"/>
                    </a:lnTo>
                    <a:cubicBezTo>
                      <a:pt x="167872" y="39934"/>
                      <a:pt x="166666" y="42658"/>
                      <a:pt x="166235" y="45515"/>
                    </a:cubicBezTo>
                    <a:cubicBezTo>
                      <a:pt x="165805" y="48372"/>
                      <a:pt x="165632" y="51429"/>
                      <a:pt x="165718" y="54686"/>
                    </a:cubicBezTo>
                    <a:lnTo>
                      <a:pt x="165718" y="80816"/>
                    </a:lnTo>
                    <a:cubicBezTo>
                      <a:pt x="165627" y="84427"/>
                      <a:pt x="166210" y="86946"/>
                      <a:pt x="167469" y="88373"/>
                    </a:cubicBezTo>
                    <a:cubicBezTo>
                      <a:pt x="168728" y="89799"/>
                      <a:pt x="171213" y="90483"/>
                      <a:pt x="174924" y="90425"/>
                    </a:cubicBezTo>
                    <a:lnTo>
                      <a:pt x="196135" y="90425"/>
                    </a:lnTo>
                    <a:cubicBezTo>
                      <a:pt x="198603" y="90502"/>
                      <a:pt x="200671" y="90080"/>
                      <a:pt x="202339" y="89157"/>
                    </a:cubicBezTo>
                    <a:cubicBezTo>
                      <a:pt x="204006" y="88234"/>
                      <a:pt x="204873" y="86343"/>
                      <a:pt x="204940" y="83485"/>
                    </a:cubicBezTo>
                    <a:lnTo>
                      <a:pt x="204940" y="69872"/>
                    </a:lnTo>
                    <a:lnTo>
                      <a:pt x="192000" y="69872"/>
                    </a:lnTo>
                    <a:cubicBezTo>
                      <a:pt x="190204" y="69894"/>
                      <a:pt x="188659" y="69384"/>
                      <a:pt x="187364" y="68340"/>
                    </a:cubicBezTo>
                    <a:cubicBezTo>
                      <a:pt x="186069" y="67297"/>
                      <a:pt x="185390" y="65588"/>
                      <a:pt x="185329" y="63213"/>
                    </a:cubicBezTo>
                    <a:cubicBezTo>
                      <a:pt x="185390" y="60838"/>
                      <a:pt x="186069" y="59129"/>
                      <a:pt x="187364" y="58085"/>
                    </a:cubicBezTo>
                    <a:cubicBezTo>
                      <a:pt x="188659" y="57042"/>
                      <a:pt x="190204" y="56531"/>
                      <a:pt x="192000" y="56554"/>
                    </a:cubicBezTo>
                    <a:lnTo>
                      <a:pt x="218258" y="56554"/>
                    </a:lnTo>
                    <a:lnTo>
                      <a:pt x="218258" y="82817"/>
                    </a:lnTo>
                    <a:cubicBezTo>
                      <a:pt x="218162" y="89348"/>
                      <a:pt x="216191" y="94453"/>
                      <a:pt x="212347" y="98131"/>
                    </a:cubicBezTo>
                    <a:cubicBezTo>
                      <a:pt x="208502" y="101809"/>
                      <a:pt x="203365" y="103679"/>
                      <a:pt x="196936" y="103743"/>
                    </a:cubicBezTo>
                    <a:lnTo>
                      <a:pt x="173990" y="103743"/>
                    </a:lnTo>
                    <a:cubicBezTo>
                      <a:pt x="170957" y="103787"/>
                      <a:pt x="168218" y="103432"/>
                      <a:pt x="165771" y="102677"/>
                    </a:cubicBezTo>
                    <a:cubicBezTo>
                      <a:pt x="163325" y="101923"/>
                      <a:pt x="160954" y="100502"/>
                      <a:pt x="158660" y="98416"/>
                    </a:cubicBezTo>
                    <a:cubicBezTo>
                      <a:pt x="156068" y="96052"/>
                      <a:pt x="154359" y="93553"/>
                      <a:pt x="153532" y="90921"/>
                    </a:cubicBezTo>
                    <a:cubicBezTo>
                      <a:pt x="152705" y="88288"/>
                      <a:pt x="152328" y="85320"/>
                      <a:pt x="152400" y="82017"/>
                    </a:cubicBezTo>
                    <a:lnTo>
                      <a:pt x="152400" y="48683"/>
                    </a:lnTo>
                    <a:cubicBezTo>
                      <a:pt x="152372" y="44545"/>
                      <a:pt x="152894" y="41049"/>
                      <a:pt x="153965" y="38194"/>
                    </a:cubicBezTo>
                    <a:cubicBezTo>
                      <a:pt x="155036" y="35340"/>
                      <a:pt x="156823" y="32344"/>
                      <a:pt x="159326" y="29207"/>
                    </a:cubicBezTo>
                    <a:lnTo>
                      <a:pt x="175057" y="9070"/>
                    </a:lnTo>
                    <a:cubicBezTo>
                      <a:pt x="177628" y="5721"/>
                      <a:pt x="180324" y="3362"/>
                      <a:pt x="183145" y="1994"/>
                    </a:cubicBezTo>
                    <a:cubicBezTo>
                      <a:pt x="185966" y="626"/>
                      <a:pt x="189495" y="-34"/>
                      <a:pt x="193734" y="13"/>
                    </a:cubicBezTo>
                    <a:close/>
                    <a:moveTo>
                      <a:pt x="82868" y="13"/>
                    </a:moveTo>
                    <a:lnTo>
                      <a:pt x="135391" y="13"/>
                    </a:lnTo>
                    <a:cubicBezTo>
                      <a:pt x="137186" y="-9"/>
                      <a:pt x="138730" y="502"/>
                      <a:pt x="140025" y="1545"/>
                    </a:cubicBezTo>
                    <a:cubicBezTo>
                      <a:pt x="141319" y="2588"/>
                      <a:pt x="141997" y="4297"/>
                      <a:pt x="142058" y="6672"/>
                    </a:cubicBezTo>
                    <a:cubicBezTo>
                      <a:pt x="141997" y="9048"/>
                      <a:pt x="141319" y="10757"/>
                      <a:pt x="140025" y="11800"/>
                    </a:cubicBezTo>
                    <a:cubicBezTo>
                      <a:pt x="138730" y="12843"/>
                      <a:pt x="137186" y="13354"/>
                      <a:pt x="135391" y="13332"/>
                    </a:cubicBezTo>
                    <a:lnTo>
                      <a:pt x="115788" y="13332"/>
                    </a:lnTo>
                    <a:lnTo>
                      <a:pt x="115788" y="90425"/>
                    </a:lnTo>
                    <a:lnTo>
                      <a:pt x="135391" y="90425"/>
                    </a:lnTo>
                    <a:cubicBezTo>
                      <a:pt x="137186" y="90402"/>
                      <a:pt x="138730" y="90913"/>
                      <a:pt x="140025" y="91956"/>
                    </a:cubicBezTo>
                    <a:cubicBezTo>
                      <a:pt x="141319" y="92999"/>
                      <a:pt x="141997" y="94709"/>
                      <a:pt x="142058" y="97084"/>
                    </a:cubicBezTo>
                    <a:cubicBezTo>
                      <a:pt x="141997" y="99459"/>
                      <a:pt x="141319" y="101168"/>
                      <a:pt x="140025" y="102211"/>
                    </a:cubicBezTo>
                    <a:cubicBezTo>
                      <a:pt x="138730" y="103255"/>
                      <a:pt x="137186" y="103765"/>
                      <a:pt x="135391" y="103743"/>
                    </a:cubicBezTo>
                    <a:lnTo>
                      <a:pt x="82868" y="103743"/>
                    </a:lnTo>
                    <a:cubicBezTo>
                      <a:pt x="81073" y="103765"/>
                      <a:pt x="79528" y="103255"/>
                      <a:pt x="78234" y="102211"/>
                    </a:cubicBezTo>
                    <a:cubicBezTo>
                      <a:pt x="76939" y="101168"/>
                      <a:pt x="76261" y="99459"/>
                      <a:pt x="76200" y="97084"/>
                    </a:cubicBezTo>
                    <a:cubicBezTo>
                      <a:pt x="76261" y="94709"/>
                      <a:pt x="76939" y="92999"/>
                      <a:pt x="78234" y="91956"/>
                    </a:cubicBezTo>
                    <a:cubicBezTo>
                      <a:pt x="79528" y="90913"/>
                      <a:pt x="81073" y="90402"/>
                      <a:pt x="82868" y="90425"/>
                    </a:cubicBezTo>
                    <a:lnTo>
                      <a:pt x="102470" y="90425"/>
                    </a:lnTo>
                    <a:lnTo>
                      <a:pt x="102470" y="13332"/>
                    </a:lnTo>
                    <a:lnTo>
                      <a:pt x="82868" y="13332"/>
                    </a:lnTo>
                    <a:cubicBezTo>
                      <a:pt x="81073" y="13354"/>
                      <a:pt x="79528" y="12843"/>
                      <a:pt x="78234" y="11800"/>
                    </a:cubicBezTo>
                    <a:cubicBezTo>
                      <a:pt x="76939" y="10757"/>
                      <a:pt x="76261" y="9048"/>
                      <a:pt x="76200" y="6672"/>
                    </a:cubicBezTo>
                    <a:cubicBezTo>
                      <a:pt x="76261" y="4297"/>
                      <a:pt x="76939" y="2588"/>
                      <a:pt x="78234" y="1545"/>
                    </a:cubicBezTo>
                    <a:cubicBezTo>
                      <a:pt x="79528" y="502"/>
                      <a:pt x="81073" y="-9"/>
                      <a:pt x="82868" y="13"/>
                    </a:cubicBezTo>
                    <a:close/>
                    <a:moveTo>
                      <a:pt x="18121" y="13"/>
                    </a:moveTo>
                    <a:lnTo>
                      <a:pt x="46403" y="13"/>
                    </a:lnTo>
                    <a:cubicBezTo>
                      <a:pt x="48930" y="-12"/>
                      <a:pt x="51280" y="305"/>
                      <a:pt x="53454" y="962"/>
                    </a:cubicBezTo>
                    <a:cubicBezTo>
                      <a:pt x="55628" y="1620"/>
                      <a:pt x="57676" y="2769"/>
                      <a:pt x="59599" y="4408"/>
                    </a:cubicBezTo>
                    <a:cubicBezTo>
                      <a:pt x="61375" y="5984"/>
                      <a:pt x="62851" y="7893"/>
                      <a:pt x="64027" y="10136"/>
                    </a:cubicBezTo>
                    <a:cubicBezTo>
                      <a:pt x="65204" y="12378"/>
                      <a:pt x="65814" y="14689"/>
                      <a:pt x="65858" y="17066"/>
                    </a:cubicBezTo>
                    <a:cubicBezTo>
                      <a:pt x="65869" y="19256"/>
                      <a:pt x="65315" y="21079"/>
                      <a:pt x="64194" y="22535"/>
                    </a:cubicBezTo>
                    <a:cubicBezTo>
                      <a:pt x="63073" y="23991"/>
                      <a:pt x="61319" y="24747"/>
                      <a:pt x="58933" y="24802"/>
                    </a:cubicBezTo>
                    <a:cubicBezTo>
                      <a:pt x="56918" y="24775"/>
                      <a:pt x="55354" y="24197"/>
                      <a:pt x="54238" y="23068"/>
                    </a:cubicBezTo>
                    <a:cubicBezTo>
                      <a:pt x="53123" y="21940"/>
                      <a:pt x="52557" y="20429"/>
                      <a:pt x="52540" y="18534"/>
                    </a:cubicBezTo>
                    <a:cubicBezTo>
                      <a:pt x="52532" y="16333"/>
                      <a:pt x="51981" y="14899"/>
                      <a:pt x="50889" y="14232"/>
                    </a:cubicBezTo>
                    <a:cubicBezTo>
                      <a:pt x="49797" y="13565"/>
                      <a:pt x="48213" y="13265"/>
                      <a:pt x="46137" y="13332"/>
                    </a:cubicBezTo>
                    <a:lnTo>
                      <a:pt x="17854" y="13332"/>
                    </a:lnTo>
                    <a:cubicBezTo>
                      <a:pt x="17023" y="13268"/>
                      <a:pt x="16084" y="13296"/>
                      <a:pt x="15036" y="13415"/>
                    </a:cubicBezTo>
                    <a:cubicBezTo>
                      <a:pt x="13988" y="13535"/>
                      <a:pt x="13416" y="14129"/>
                      <a:pt x="13318" y="15199"/>
                    </a:cubicBezTo>
                    <a:cubicBezTo>
                      <a:pt x="13369" y="15824"/>
                      <a:pt x="13635" y="16475"/>
                      <a:pt x="14119" y="17150"/>
                    </a:cubicBezTo>
                    <a:cubicBezTo>
                      <a:pt x="14603" y="17825"/>
                      <a:pt x="15003" y="18375"/>
                      <a:pt x="15320" y="18800"/>
                    </a:cubicBezTo>
                    <a:lnTo>
                      <a:pt x="61197" y="77620"/>
                    </a:lnTo>
                    <a:cubicBezTo>
                      <a:pt x="62557" y="79315"/>
                      <a:pt x="63666" y="81027"/>
                      <a:pt x="64527" y="82755"/>
                    </a:cubicBezTo>
                    <a:cubicBezTo>
                      <a:pt x="65387" y="84484"/>
                      <a:pt x="65831" y="86462"/>
                      <a:pt x="65858" y="88691"/>
                    </a:cubicBezTo>
                    <a:cubicBezTo>
                      <a:pt x="65734" y="93689"/>
                      <a:pt x="64085" y="97447"/>
                      <a:pt x="60913" y="99964"/>
                    </a:cubicBezTo>
                    <a:cubicBezTo>
                      <a:pt x="57741" y="102480"/>
                      <a:pt x="53794" y="103740"/>
                      <a:pt x="49072" y="103743"/>
                    </a:cubicBezTo>
                    <a:lnTo>
                      <a:pt x="19722" y="103743"/>
                    </a:lnTo>
                    <a:cubicBezTo>
                      <a:pt x="17193" y="103773"/>
                      <a:pt x="14815" y="103479"/>
                      <a:pt x="12588" y="102861"/>
                    </a:cubicBezTo>
                    <a:cubicBezTo>
                      <a:pt x="10361" y="102242"/>
                      <a:pt x="8252" y="101115"/>
                      <a:pt x="6260" y="99481"/>
                    </a:cubicBezTo>
                    <a:cubicBezTo>
                      <a:pt x="4426" y="97975"/>
                      <a:pt x="2933" y="96126"/>
                      <a:pt x="1781" y="93937"/>
                    </a:cubicBezTo>
                    <a:cubicBezTo>
                      <a:pt x="630" y="91747"/>
                      <a:pt x="36" y="89465"/>
                      <a:pt x="0" y="87090"/>
                    </a:cubicBezTo>
                    <a:cubicBezTo>
                      <a:pt x="3" y="84889"/>
                      <a:pt x="597" y="83022"/>
                      <a:pt x="1781" y="81488"/>
                    </a:cubicBezTo>
                    <a:cubicBezTo>
                      <a:pt x="2966" y="79954"/>
                      <a:pt x="4725" y="79154"/>
                      <a:pt x="7059" y="79087"/>
                    </a:cubicBezTo>
                    <a:cubicBezTo>
                      <a:pt x="9009" y="79146"/>
                      <a:pt x="10535" y="79829"/>
                      <a:pt x="11637" y="81138"/>
                    </a:cubicBezTo>
                    <a:cubicBezTo>
                      <a:pt x="12739" y="82447"/>
                      <a:pt x="13299" y="84031"/>
                      <a:pt x="13318" y="85890"/>
                    </a:cubicBezTo>
                    <a:cubicBezTo>
                      <a:pt x="13330" y="87829"/>
                      <a:pt x="13841" y="89085"/>
                      <a:pt x="14853" y="89658"/>
                    </a:cubicBezTo>
                    <a:cubicBezTo>
                      <a:pt x="15864" y="90230"/>
                      <a:pt x="17310" y="90486"/>
                      <a:pt x="19188" y="90425"/>
                    </a:cubicBezTo>
                    <a:lnTo>
                      <a:pt x="48138" y="90425"/>
                    </a:lnTo>
                    <a:cubicBezTo>
                      <a:pt x="48788" y="90483"/>
                      <a:pt x="49655" y="90466"/>
                      <a:pt x="50739" y="90374"/>
                    </a:cubicBezTo>
                    <a:cubicBezTo>
                      <a:pt x="51823" y="90283"/>
                      <a:pt x="52423" y="89766"/>
                      <a:pt x="52540" y="88824"/>
                    </a:cubicBezTo>
                    <a:cubicBezTo>
                      <a:pt x="52473" y="88246"/>
                      <a:pt x="52140" y="87568"/>
                      <a:pt x="51540" y="86790"/>
                    </a:cubicBezTo>
                    <a:cubicBezTo>
                      <a:pt x="50939" y="86012"/>
                      <a:pt x="50472" y="85401"/>
                      <a:pt x="50139" y="84956"/>
                    </a:cubicBezTo>
                    <a:lnTo>
                      <a:pt x="4395" y="26136"/>
                    </a:lnTo>
                    <a:cubicBezTo>
                      <a:pt x="2988" y="24397"/>
                      <a:pt x="1906" y="22707"/>
                      <a:pt x="1149" y="21068"/>
                    </a:cubicBezTo>
                    <a:cubicBezTo>
                      <a:pt x="391" y="19428"/>
                      <a:pt x="8" y="17472"/>
                      <a:pt x="0" y="15199"/>
                    </a:cubicBezTo>
                    <a:cubicBezTo>
                      <a:pt x="11" y="12517"/>
                      <a:pt x="622" y="10086"/>
                      <a:pt x="1831" y="7905"/>
                    </a:cubicBezTo>
                    <a:cubicBezTo>
                      <a:pt x="3041" y="5724"/>
                      <a:pt x="4784" y="3892"/>
                      <a:pt x="7059" y="2411"/>
                    </a:cubicBezTo>
                    <a:cubicBezTo>
                      <a:pt x="8884" y="1262"/>
                      <a:pt x="10661" y="563"/>
                      <a:pt x="12388" y="313"/>
                    </a:cubicBezTo>
                    <a:cubicBezTo>
                      <a:pt x="14114" y="63"/>
                      <a:pt x="16026" y="-37"/>
                      <a:pt x="18121" y="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5" name="Freeform: Shape 264"/>
              <p:cNvSpPr/>
              <p:nvPr/>
            </p:nvSpPr>
            <p:spPr>
              <a:xfrm>
                <a:off x="7942279" y="4783854"/>
                <a:ext cx="751668" cy="103735"/>
              </a:xfrm>
              <a:custGeom>
                <a:avLst/>
                <a:gdLst/>
                <a:ahLst/>
                <a:cxnLst/>
                <a:rect l="l" t="t" r="r" b="b"/>
                <a:pathLst>
                  <a:path w="751668" h="103735">
                    <a:moveTo>
                      <a:pt x="692476" y="3"/>
                    </a:moveTo>
                    <a:lnTo>
                      <a:pt x="725397" y="3"/>
                    </a:lnTo>
                    <a:lnTo>
                      <a:pt x="725397" y="90415"/>
                    </a:lnTo>
                    <a:lnTo>
                      <a:pt x="738349" y="90415"/>
                    </a:lnTo>
                    <a:lnTo>
                      <a:pt x="738349" y="63472"/>
                    </a:lnTo>
                    <a:cubicBezTo>
                      <a:pt x="738318" y="61502"/>
                      <a:pt x="738812" y="59907"/>
                      <a:pt x="739830" y="58687"/>
                    </a:cubicBezTo>
                    <a:cubicBezTo>
                      <a:pt x="740849" y="57467"/>
                      <a:pt x="742575" y="56839"/>
                      <a:pt x="745008" y="56803"/>
                    </a:cubicBezTo>
                    <a:cubicBezTo>
                      <a:pt x="747441" y="56839"/>
                      <a:pt x="749167" y="57467"/>
                      <a:pt x="750185" y="58687"/>
                    </a:cubicBezTo>
                    <a:cubicBezTo>
                      <a:pt x="751204" y="59907"/>
                      <a:pt x="751698" y="61502"/>
                      <a:pt x="751667" y="63472"/>
                    </a:cubicBezTo>
                    <a:lnTo>
                      <a:pt x="751667" y="97074"/>
                    </a:lnTo>
                    <a:cubicBezTo>
                      <a:pt x="751606" y="99449"/>
                      <a:pt x="750929" y="101158"/>
                      <a:pt x="749636" y="102201"/>
                    </a:cubicBezTo>
                    <a:cubicBezTo>
                      <a:pt x="748343" y="103245"/>
                      <a:pt x="746800" y="103755"/>
                      <a:pt x="745008" y="103733"/>
                    </a:cubicBezTo>
                    <a:lnTo>
                      <a:pt x="692476" y="103733"/>
                    </a:lnTo>
                    <a:cubicBezTo>
                      <a:pt x="690682" y="103755"/>
                      <a:pt x="689137" y="103245"/>
                      <a:pt x="687842" y="102201"/>
                    </a:cubicBezTo>
                    <a:cubicBezTo>
                      <a:pt x="686548" y="101158"/>
                      <a:pt x="685870" y="99449"/>
                      <a:pt x="685809" y="97074"/>
                    </a:cubicBezTo>
                    <a:cubicBezTo>
                      <a:pt x="685870" y="94699"/>
                      <a:pt x="686548" y="92989"/>
                      <a:pt x="687842" y="91946"/>
                    </a:cubicBezTo>
                    <a:cubicBezTo>
                      <a:pt x="689137" y="90903"/>
                      <a:pt x="690682" y="90392"/>
                      <a:pt x="692476" y="90415"/>
                    </a:cubicBezTo>
                    <a:lnTo>
                      <a:pt x="712079" y="90415"/>
                    </a:lnTo>
                    <a:lnTo>
                      <a:pt x="712079" y="13322"/>
                    </a:lnTo>
                    <a:lnTo>
                      <a:pt x="692476" y="13322"/>
                    </a:lnTo>
                    <a:cubicBezTo>
                      <a:pt x="690682" y="13344"/>
                      <a:pt x="689137" y="12833"/>
                      <a:pt x="687842" y="11790"/>
                    </a:cubicBezTo>
                    <a:cubicBezTo>
                      <a:pt x="686548" y="10747"/>
                      <a:pt x="685870" y="9038"/>
                      <a:pt x="685809" y="6662"/>
                    </a:cubicBezTo>
                    <a:cubicBezTo>
                      <a:pt x="685870" y="4287"/>
                      <a:pt x="686548" y="2578"/>
                      <a:pt x="687842" y="1535"/>
                    </a:cubicBezTo>
                    <a:cubicBezTo>
                      <a:pt x="689137" y="492"/>
                      <a:pt x="690682" y="-19"/>
                      <a:pt x="692476" y="3"/>
                    </a:cubicBezTo>
                    <a:close/>
                    <a:moveTo>
                      <a:pt x="646130" y="3"/>
                    </a:moveTo>
                    <a:lnTo>
                      <a:pt x="668800" y="3"/>
                    </a:lnTo>
                    <a:cubicBezTo>
                      <a:pt x="670361" y="-36"/>
                      <a:pt x="671839" y="442"/>
                      <a:pt x="673233" y="1435"/>
                    </a:cubicBezTo>
                    <a:cubicBezTo>
                      <a:pt x="674628" y="2428"/>
                      <a:pt x="675373" y="4171"/>
                      <a:pt x="675467" y="6662"/>
                    </a:cubicBezTo>
                    <a:cubicBezTo>
                      <a:pt x="675381" y="9038"/>
                      <a:pt x="674653" y="10747"/>
                      <a:pt x="673283" y="11790"/>
                    </a:cubicBezTo>
                    <a:cubicBezTo>
                      <a:pt x="671914" y="12833"/>
                      <a:pt x="670419" y="13344"/>
                      <a:pt x="668800" y="13322"/>
                    </a:cubicBezTo>
                    <a:lnTo>
                      <a:pt x="646530" y="13322"/>
                    </a:lnTo>
                    <a:cubicBezTo>
                      <a:pt x="643797" y="13238"/>
                      <a:pt x="641863" y="13538"/>
                      <a:pt x="640729" y="14222"/>
                    </a:cubicBezTo>
                    <a:cubicBezTo>
                      <a:pt x="639596" y="14906"/>
                      <a:pt x="638463" y="16473"/>
                      <a:pt x="637329" y="18924"/>
                    </a:cubicBezTo>
                    <a:lnTo>
                      <a:pt x="625728" y="42132"/>
                    </a:lnTo>
                    <a:cubicBezTo>
                      <a:pt x="624852" y="43871"/>
                      <a:pt x="624169" y="45494"/>
                      <a:pt x="623677" y="47000"/>
                    </a:cubicBezTo>
                    <a:cubicBezTo>
                      <a:pt x="623186" y="48506"/>
                      <a:pt x="622936" y="50262"/>
                      <a:pt x="622927" y="52268"/>
                    </a:cubicBezTo>
                    <a:cubicBezTo>
                      <a:pt x="622944" y="54086"/>
                      <a:pt x="623211" y="55686"/>
                      <a:pt x="623727" y="57070"/>
                    </a:cubicBezTo>
                    <a:cubicBezTo>
                      <a:pt x="624244" y="58454"/>
                      <a:pt x="624911" y="59921"/>
                      <a:pt x="625728" y="61471"/>
                    </a:cubicBezTo>
                    <a:lnTo>
                      <a:pt x="637062" y="84546"/>
                    </a:lnTo>
                    <a:cubicBezTo>
                      <a:pt x="638271" y="87183"/>
                      <a:pt x="639521" y="88845"/>
                      <a:pt x="640813" y="89531"/>
                    </a:cubicBezTo>
                    <a:cubicBezTo>
                      <a:pt x="642105" y="90217"/>
                      <a:pt x="644188" y="90512"/>
                      <a:pt x="647064" y="90415"/>
                    </a:cubicBezTo>
                    <a:lnTo>
                      <a:pt x="668800" y="90415"/>
                    </a:lnTo>
                    <a:cubicBezTo>
                      <a:pt x="670361" y="90376"/>
                      <a:pt x="671839" y="90853"/>
                      <a:pt x="673233" y="91846"/>
                    </a:cubicBezTo>
                    <a:cubicBezTo>
                      <a:pt x="674628" y="92840"/>
                      <a:pt x="675373" y="94582"/>
                      <a:pt x="675467" y="97074"/>
                    </a:cubicBezTo>
                    <a:cubicBezTo>
                      <a:pt x="675381" y="99449"/>
                      <a:pt x="674653" y="101158"/>
                      <a:pt x="673283" y="102201"/>
                    </a:cubicBezTo>
                    <a:cubicBezTo>
                      <a:pt x="671914" y="103245"/>
                      <a:pt x="670419" y="103755"/>
                      <a:pt x="668800" y="103733"/>
                    </a:cubicBezTo>
                    <a:lnTo>
                      <a:pt x="645463" y="103733"/>
                    </a:lnTo>
                    <a:cubicBezTo>
                      <a:pt x="640521" y="103747"/>
                      <a:pt x="636471" y="102720"/>
                      <a:pt x="633312" y="100653"/>
                    </a:cubicBezTo>
                    <a:cubicBezTo>
                      <a:pt x="630153" y="98586"/>
                      <a:pt x="627536" y="95395"/>
                      <a:pt x="625461" y="91081"/>
                    </a:cubicBezTo>
                    <a:lnTo>
                      <a:pt x="613205" y="66273"/>
                    </a:lnTo>
                    <a:cubicBezTo>
                      <a:pt x="612064" y="64031"/>
                      <a:pt x="611182" y="61780"/>
                      <a:pt x="610558" y="59521"/>
                    </a:cubicBezTo>
                    <a:cubicBezTo>
                      <a:pt x="609933" y="57262"/>
                      <a:pt x="609617" y="54844"/>
                      <a:pt x="609609" y="52268"/>
                    </a:cubicBezTo>
                    <a:cubicBezTo>
                      <a:pt x="609598" y="49417"/>
                      <a:pt x="609886" y="46883"/>
                      <a:pt x="610475" y="44666"/>
                    </a:cubicBezTo>
                    <a:cubicBezTo>
                      <a:pt x="611063" y="42448"/>
                      <a:pt x="612017" y="40048"/>
                      <a:pt x="613338" y="37463"/>
                    </a:cubicBezTo>
                    <a:lnTo>
                      <a:pt x="625594" y="12789"/>
                    </a:lnTo>
                    <a:cubicBezTo>
                      <a:pt x="627792" y="8236"/>
                      <a:pt x="630498" y="4956"/>
                      <a:pt x="633712" y="2950"/>
                    </a:cubicBezTo>
                    <a:cubicBezTo>
                      <a:pt x="636926" y="944"/>
                      <a:pt x="641066" y="-38"/>
                      <a:pt x="646130" y="3"/>
                    </a:cubicBezTo>
                    <a:close/>
                    <a:moveTo>
                      <a:pt x="82877" y="3"/>
                    </a:moveTo>
                    <a:lnTo>
                      <a:pt x="115797" y="3"/>
                    </a:lnTo>
                    <a:lnTo>
                      <a:pt x="115797" y="90415"/>
                    </a:lnTo>
                    <a:lnTo>
                      <a:pt x="128749" y="90415"/>
                    </a:lnTo>
                    <a:lnTo>
                      <a:pt x="128749" y="63472"/>
                    </a:lnTo>
                    <a:cubicBezTo>
                      <a:pt x="128719" y="61502"/>
                      <a:pt x="129212" y="59907"/>
                      <a:pt x="130231" y="58687"/>
                    </a:cubicBezTo>
                    <a:cubicBezTo>
                      <a:pt x="131249" y="57467"/>
                      <a:pt x="132975" y="56839"/>
                      <a:pt x="135408" y="56803"/>
                    </a:cubicBezTo>
                    <a:cubicBezTo>
                      <a:pt x="137842" y="56839"/>
                      <a:pt x="139567" y="57467"/>
                      <a:pt x="140586" y="58687"/>
                    </a:cubicBezTo>
                    <a:cubicBezTo>
                      <a:pt x="141604" y="59907"/>
                      <a:pt x="142098" y="61502"/>
                      <a:pt x="142067" y="63472"/>
                    </a:cubicBezTo>
                    <a:lnTo>
                      <a:pt x="142067" y="97074"/>
                    </a:lnTo>
                    <a:cubicBezTo>
                      <a:pt x="142006" y="99449"/>
                      <a:pt x="141329" y="101158"/>
                      <a:pt x="140036" y="102201"/>
                    </a:cubicBezTo>
                    <a:cubicBezTo>
                      <a:pt x="138743" y="103245"/>
                      <a:pt x="137201" y="103755"/>
                      <a:pt x="135408" y="103733"/>
                    </a:cubicBezTo>
                    <a:lnTo>
                      <a:pt x="82877" y="103733"/>
                    </a:lnTo>
                    <a:cubicBezTo>
                      <a:pt x="81082" y="103755"/>
                      <a:pt x="79537" y="103245"/>
                      <a:pt x="78243" y="102201"/>
                    </a:cubicBezTo>
                    <a:cubicBezTo>
                      <a:pt x="76948" y="101158"/>
                      <a:pt x="76270" y="99449"/>
                      <a:pt x="76209" y="97074"/>
                    </a:cubicBezTo>
                    <a:cubicBezTo>
                      <a:pt x="76270" y="94699"/>
                      <a:pt x="76948" y="92989"/>
                      <a:pt x="78243" y="91946"/>
                    </a:cubicBezTo>
                    <a:cubicBezTo>
                      <a:pt x="79537" y="90903"/>
                      <a:pt x="81082" y="90392"/>
                      <a:pt x="82877" y="90415"/>
                    </a:cubicBezTo>
                    <a:lnTo>
                      <a:pt x="102479" y="90415"/>
                    </a:lnTo>
                    <a:lnTo>
                      <a:pt x="102479" y="13322"/>
                    </a:lnTo>
                    <a:lnTo>
                      <a:pt x="82877" y="13322"/>
                    </a:lnTo>
                    <a:cubicBezTo>
                      <a:pt x="81082" y="13344"/>
                      <a:pt x="79537" y="12833"/>
                      <a:pt x="78243" y="11790"/>
                    </a:cubicBezTo>
                    <a:cubicBezTo>
                      <a:pt x="76948" y="10747"/>
                      <a:pt x="76270" y="9038"/>
                      <a:pt x="76209" y="6662"/>
                    </a:cubicBezTo>
                    <a:cubicBezTo>
                      <a:pt x="76270" y="4287"/>
                      <a:pt x="76948" y="2578"/>
                      <a:pt x="78243" y="1535"/>
                    </a:cubicBezTo>
                    <a:cubicBezTo>
                      <a:pt x="79537" y="492"/>
                      <a:pt x="81082" y="-19"/>
                      <a:pt x="82877" y="3"/>
                    </a:cubicBezTo>
                    <a:close/>
                    <a:moveTo>
                      <a:pt x="6668" y="3"/>
                    </a:moveTo>
                    <a:cubicBezTo>
                      <a:pt x="9043" y="14"/>
                      <a:pt x="10753" y="592"/>
                      <a:pt x="11796" y="1737"/>
                    </a:cubicBezTo>
                    <a:cubicBezTo>
                      <a:pt x="12839" y="2881"/>
                      <a:pt x="13350" y="4526"/>
                      <a:pt x="13327" y="6671"/>
                    </a:cubicBezTo>
                    <a:lnTo>
                      <a:pt x="13327" y="81080"/>
                    </a:lnTo>
                    <a:cubicBezTo>
                      <a:pt x="13297" y="84736"/>
                      <a:pt x="13925" y="87225"/>
                      <a:pt x="15212" y="88548"/>
                    </a:cubicBezTo>
                    <a:cubicBezTo>
                      <a:pt x="16499" y="89870"/>
                      <a:pt x="18628" y="90492"/>
                      <a:pt x="21599" y="90415"/>
                    </a:cubicBezTo>
                    <a:lnTo>
                      <a:pt x="44278" y="90415"/>
                    </a:lnTo>
                    <a:cubicBezTo>
                      <a:pt x="47249" y="90492"/>
                      <a:pt x="49378" y="89870"/>
                      <a:pt x="50665" y="88548"/>
                    </a:cubicBezTo>
                    <a:cubicBezTo>
                      <a:pt x="51952" y="87225"/>
                      <a:pt x="52580" y="84736"/>
                      <a:pt x="52549" y="81080"/>
                    </a:cubicBezTo>
                    <a:lnTo>
                      <a:pt x="52549" y="6671"/>
                    </a:lnTo>
                    <a:cubicBezTo>
                      <a:pt x="52527" y="4526"/>
                      <a:pt x="53037" y="2881"/>
                      <a:pt x="54081" y="1737"/>
                    </a:cubicBezTo>
                    <a:cubicBezTo>
                      <a:pt x="55124" y="592"/>
                      <a:pt x="56833" y="14"/>
                      <a:pt x="59208" y="3"/>
                    </a:cubicBezTo>
                    <a:cubicBezTo>
                      <a:pt x="61583" y="14"/>
                      <a:pt x="63292" y="592"/>
                      <a:pt x="64336" y="1737"/>
                    </a:cubicBezTo>
                    <a:cubicBezTo>
                      <a:pt x="65379" y="2881"/>
                      <a:pt x="65890" y="4526"/>
                      <a:pt x="65867" y="6671"/>
                    </a:cubicBezTo>
                    <a:lnTo>
                      <a:pt x="65867" y="81080"/>
                    </a:lnTo>
                    <a:cubicBezTo>
                      <a:pt x="65931" y="84117"/>
                      <a:pt x="65637" y="86911"/>
                      <a:pt x="64985" y="89463"/>
                    </a:cubicBezTo>
                    <a:cubicBezTo>
                      <a:pt x="64333" y="92015"/>
                      <a:pt x="62940" y="94507"/>
                      <a:pt x="60806" y="96941"/>
                    </a:cubicBezTo>
                    <a:cubicBezTo>
                      <a:pt x="58495" y="99496"/>
                      <a:pt x="55992" y="101277"/>
                      <a:pt x="53295" y="102285"/>
                    </a:cubicBezTo>
                    <a:cubicBezTo>
                      <a:pt x="50599" y="103292"/>
                      <a:pt x="47594" y="103775"/>
                      <a:pt x="44278" y="103733"/>
                    </a:cubicBezTo>
                    <a:lnTo>
                      <a:pt x="21599" y="103733"/>
                    </a:lnTo>
                    <a:cubicBezTo>
                      <a:pt x="18283" y="103775"/>
                      <a:pt x="15277" y="103292"/>
                      <a:pt x="12581" y="102285"/>
                    </a:cubicBezTo>
                    <a:cubicBezTo>
                      <a:pt x="9885" y="101277"/>
                      <a:pt x="7381" y="99496"/>
                      <a:pt x="5070" y="96941"/>
                    </a:cubicBezTo>
                    <a:cubicBezTo>
                      <a:pt x="2936" y="94507"/>
                      <a:pt x="1544" y="92015"/>
                      <a:pt x="891" y="89463"/>
                    </a:cubicBezTo>
                    <a:cubicBezTo>
                      <a:pt x="239" y="86911"/>
                      <a:pt x="-55" y="84117"/>
                      <a:pt x="9" y="81080"/>
                    </a:cubicBezTo>
                    <a:lnTo>
                      <a:pt x="9" y="6671"/>
                    </a:lnTo>
                    <a:cubicBezTo>
                      <a:pt x="-13" y="4526"/>
                      <a:pt x="497" y="2881"/>
                      <a:pt x="1541" y="1737"/>
                    </a:cubicBezTo>
                    <a:cubicBezTo>
                      <a:pt x="2584" y="592"/>
                      <a:pt x="4293" y="14"/>
                      <a:pt x="6668"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6" name="Freeform: Shape 265"/>
              <p:cNvSpPr/>
              <p:nvPr/>
            </p:nvSpPr>
            <p:spPr>
              <a:xfrm rot="5400000">
                <a:off x="7106484" y="5381826"/>
                <a:ext cx="599260" cy="103866"/>
              </a:xfrm>
              <a:custGeom>
                <a:avLst/>
                <a:gdLst/>
                <a:ahLst/>
                <a:cxnLst/>
                <a:rect l="l" t="t" r="r" b="b"/>
                <a:pathLst>
                  <a:path w="599260" h="103866">
                    <a:moveTo>
                      <a:pt x="533401" y="97074"/>
                    </a:moveTo>
                    <a:cubicBezTo>
                      <a:pt x="533462" y="94699"/>
                      <a:pt x="534140" y="92989"/>
                      <a:pt x="535434" y="91946"/>
                    </a:cubicBezTo>
                    <a:cubicBezTo>
                      <a:pt x="536729" y="90903"/>
                      <a:pt x="538273" y="90392"/>
                      <a:pt x="540068" y="90415"/>
                    </a:cubicBezTo>
                    <a:lnTo>
                      <a:pt x="559671" y="90415"/>
                    </a:lnTo>
                    <a:lnTo>
                      <a:pt x="559671" y="13322"/>
                    </a:lnTo>
                    <a:lnTo>
                      <a:pt x="540068" y="13322"/>
                    </a:lnTo>
                    <a:cubicBezTo>
                      <a:pt x="538273" y="13344"/>
                      <a:pt x="536729" y="12833"/>
                      <a:pt x="535434" y="11790"/>
                    </a:cubicBezTo>
                    <a:cubicBezTo>
                      <a:pt x="534140" y="10747"/>
                      <a:pt x="533462" y="9038"/>
                      <a:pt x="533401" y="6662"/>
                    </a:cubicBezTo>
                    <a:cubicBezTo>
                      <a:pt x="533462" y="4287"/>
                      <a:pt x="534140" y="2578"/>
                      <a:pt x="535434" y="1535"/>
                    </a:cubicBezTo>
                    <a:cubicBezTo>
                      <a:pt x="536729" y="492"/>
                      <a:pt x="538273" y="-19"/>
                      <a:pt x="540068" y="3"/>
                    </a:cubicBezTo>
                    <a:lnTo>
                      <a:pt x="572989" y="3"/>
                    </a:lnTo>
                    <a:lnTo>
                      <a:pt x="572989" y="90415"/>
                    </a:lnTo>
                    <a:lnTo>
                      <a:pt x="585941" y="90415"/>
                    </a:lnTo>
                    <a:lnTo>
                      <a:pt x="585941" y="63472"/>
                    </a:lnTo>
                    <a:cubicBezTo>
                      <a:pt x="585910" y="61502"/>
                      <a:pt x="586404" y="59907"/>
                      <a:pt x="587422" y="58687"/>
                    </a:cubicBezTo>
                    <a:cubicBezTo>
                      <a:pt x="588440" y="57467"/>
                      <a:pt x="590166" y="56839"/>
                      <a:pt x="592600" y="56803"/>
                    </a:cubicBezTo>
                    <a:cubicBezTo>
                      <a:pt x="595033" y="56839"/>
                      <a:pt x="596759" y="57467"/>
                      <a:pt x="597777" y="58687"/>
                    </a:cubicBezTo>
                    <a:cubicBezTo>
                      <a:pt x="598795" y="59907"/>
                      <a:pt x="599289" y="61502"/>
                      <a:pt x="599259" y="63472"/>
                    </a:cubicBezTo>
                    <a:lnTo>
                      <a:pt x="599259" y="97074"/>
                    </a:lnTo>
                    <a:cubicBezTo>
                      <a:pt x="599198" y="99449"/>
                      <a:pt x="598521" y="101158"/>
                      <a:pt x="597228" y="102201"/>
                    </a:cubicBezTo>
                    <a:cubicBezTo>
                      <a:pt x="595935" y="103245"/>
                      <a:pt x="594392" y="103755"/>
                      <a:pt x="592600" y="103733"/>
                    </a:cubicBezTo>
                    <a:lnTo>
                      <a:pt x="540068" y="103733"/>
                    </a:lnTo>
                    <a:cubicBezTo>
                      <a:pt x="538273" y="103755"/>
                      <a:pt x="536729" y="103245"/>
                      <a:pt x="535434" y="102201"/>
                    </a:cubicBezTo>
                    <a:cubicBezTo>
                      <a:pt x="534140" y="101158"/>
                      <a:pt x="533462" y="99449"/>
                      <a:pt x="533401" y="97074"/>
                    </a:cubicBezTo>
                    <a:close/>
                    <a:moveTo>
                      <a:pt x="470519" y="34141"/>
                    </a:moveTo>
                    <a:lnTo>
                      <a:pt x="500135" y="34141"/>
                    </a:lnTo>
                    <a:cubicBezTo>
                      <a:pt x="502170" y="34241"/>
                      <a:pt x="504238" y="33974"/>
                      <a:pt x="506339" y="33340"/>
                    </a:cubicBezTo>
                    <a:cubicBezTo>
                      <a:pt x="508440" y="32706"/>
                      <a:pt x="509574" y="31105"/>
                      <a:pt x="509741" y="28536"/>
                    </a:cubicBezTo>
                    <a:lnTo>
                      <a:pt x="509741" y="19327"/>
                    </a:lnTo>
                    <a:cubicBezTo>
                      <a:pt x="509596" y="16741"/>
                      <a:pt x="508518" y="15073"/>
                      <a:pt x="506505" y="14322"/>
                    </a:cubicBezTo>
                    <a:cubicBezTo>
                      <a:pt x="504493" y="13572"/>
                      <a:pt x="502414" y="13238"/>
                      <a:pt x="500269" y="13322"/>
                    </a:cubicBezTo>
                    <a:lnTo>
                      <a:pt x="470519" y="13322"/>
                    </a:lnTo>
                    <a:close/>
                    <a:moveTo>
                      <a:pt x="457201" y="97065"/>
                    </a:moveTo>
                    <a:lnTo>
                      <a:pt x="457201" y="3"/>
                    </a:lnTo>
                    <a:lnTo>
                      <a:pt x="502003" y="3"/>
                    </a:lnTo>
                    <a:cubicBezTo>
                      <a:pt x="507489" y="67"/>
                      <a:pt x="512315" y="1804"/>
                      <a:pt x="516481" y="5216"/>
                    </a:cubicBezTo>
                    <a:cubicBezTo>
                      <a:pt x="520647" y="8627"/>
                      <a:pt x="522840" y="13331"/>
                      <a:pt x="523059" y="19327"/>
                    </a:cubicBezTo>
                    <a:lnTo>
                      <a:pt x="523059" y="28536"/>
                    </a:lnTo>
                    <a:cubicBezTo>
                      <a:pt x="522848" y="34806"/>
                      <a:pt x="520672" y="39527"/>
                      <a:pt x="516531" y="42696"/>
                    </a:cubicBezTo>
                    <a:cubicBezTo>
                      <a:pt x="512390" y="45866"/>
                      <a:pt x="507547" y="47454"/>
                      <a:pt x="502003" y="47459"/>
                    </a:cubicBezTo>
                    <a:lnTo>
                      <a:pt x="489730" y="47459"/>
                    </a:lnTo>
                    <a:lnTo>
                      <a:pt x="519729" y="90398"/>
                    </a:lnTo>
                    <a:cubicBezTo>
                      <a:pt x="520509" y="91409"/>
                      <a:pt x="521247" y="92520"/>
                      <a:pt x="521943" y="93732"/>
                    </a:cubicBezTo>
                    <a:cubicBezTo>
                      <a:pt x="522640" y="94943"/>
                      <a:pt x="523012" y="96188"/>
                      <a:pt x="523059" y="97465"/>
                    </a:cubicBezTo>
                    <a:cubicBezTo>
                      <a:pt x="523009" y="99360"/>
                      <a:pt x="522343" y="100871"/>
                      <a:pt x="521061" y="101999"/>
                    </a:cubicBezTo>
                    <a:cubicBezTo>
                      <a:pt x="519779" y="103127"/>
                      <a:pt x="518181" y="103705"/>
                      <a:pt x="516266" y="103733"/>
                    </a:cubicBezTo>
                    <a:cubicBezTo>
                      <a:pt x="514949" y="103711"/>
                      <a:pt x="513822" y="103355"/>
                      <a:pt x="512887" y="102666"/>
                    </a:cubicBezTo>
                    <a:cubicBezTo>
                      <a:pt x="511952" y="101977"/>
                      <a:pt x="511125" y="101088"/>
                      <a:pt x="510406" y="99999"/>
                    </a:cubicBezTo>
                    <a:lnTo>
                      <a:pt x="473587" y="47459"/>
                    </a:lnTo>
                    <a:lnTo>
                      <a:pt x="470519" y="47459"/>
                    </a:lnTo>
                    <a:lnTo>
                      <a:pt x="470519" y="97065"/>
                    </a:lnTo>
                    <a:cubicBezTo>
                      <a:pt x="470541" y="99210"/>
                      <a:pt x="470031" y="100855"/>
                      <a:pt x="468987" y="101999"/>
                    </a:cubicBezTo>
                    <a:cubicBezTo>
                      <a:pt x="467944" y="103144"/>
                      <a:pt x="466235" y="103722"/>
                      <a:pt x="463860" y="103733"/>
                    </a:cubicBezTo>
                    <a:cubicBezTo>
                      <a:pt x="461485" y="103722"/>
                      <a:pt x="459775" y="103144"/>
                      <a:pt x="458732" y="101999"/>
                    </a:cubicBezTo>
                    <a:cubicBezTo>
                      <a:pt x="457689" y="100855"/>
                      <a:pt x="457178" y="99210"/>
                      <a:pt x="457201" y="97065"/>
                    </a:cubicBezTo>
                    <a:close/>
                    <a:moveTo>
                      <a:pt x="152401" y="52268"/>
                    </a:moveTo>
                    <a:cubicBezTo>
                      <a:pt x="152390" y="49417"/>
                      <a:pt x="152678" y="46883"/>
                      <a:pt x="153266" y="44666"/>
                    </a:cubicBezTo>
                    <a:cubicBezTo>
                      <a:pt x="153855" y="42448"/>
                      <a:pt x="154809" y="40048"/>
                      <a:pt x="156130" y="37463"/>
                    </a:cubicBezTo>
                    <a:lnTo>
                      <a:pt x="168386" y="12789"/>
                    </a:lnTo>
                    <a:cubicBezTo>
                      <a:pt x="170583" y="8236"/>
                      <a:pt x="173289" y="4956"/>
                      <a:pt x="176504" y="2950"/>
                    </a:cubicBezTo>
                    <a:cubicBezTo>
                      <a:pt x="179718" y="944"/>
                      <a:pt x="183857" y="-38"/>
                      <a:pt x="188922" y="3"/>
                    </a:cubicBezTo>
                    <a:lnTo>
                      <a:pt x="211591" y="3"/>
                    </a:lnTo>
                    <a:cubicBezTo>
                      <a:pt x="213153" y="-36"/>
                      <a:pt x="214631" y="442"/>
                      <a:pt x="216025" y="1435"/>
                    </a:cubicBezTo>
                    <a:cubicBezTo>
                      <a:pt x="217420" y="2428"/>
                      <a:pt x="218164" y="4171"/>
                      <a:pt x="218259" y="6662"/>
                    </a:cubicBezTo>
                    <a:cubicBezTo>
                      <a:pt x="218173" y="9038"/>
                      <a:pt x="217445" y="10747"/>
                      <a:pt x="216075" y="11790"/>
                    </a:cubicBezTo>
                    <a:cubicBezTo>
                      <a:pt x="214706" y="12833"/>
                      <a:pt x="213211" y="13344"/>
                      <a:pt x="211591" y="13322"/>
                    </a:cubicBezTo>
                    <a:lnTo>
                      <a:pt x="189322" y="13322"/>
                    </a:lnTo>
                    <a:cubicBezTo>
                      <a:pt x="186588" y="13238"/>
                      <a:pt x="184655" y="13538"/>
                      <a:pt x="183521" y="14222"/>
                    </a:cubicBezTo>
                    <a:cubicBezTo>
                      <a:pt x="182388" y="14906"/>
                      <a:pt x="181254" y="16473"/>
                      <a:pt x="180121" y="18924"/>
                    </a:cubicBezTo>
                    <a:lnTo>
                      <a:pt x="168519" y="42132"/>
                    </a:lnTo>
                    <a:cubicBezTo>
                      <a:pt x="167644" y="43871"/>
                      <a:pt x="166961" y="45494"/>
                      <a:pt x="166469" y="47000"/>
                    </a:cubicBezTo>
                    <a:cubicBezTo>
                      <a:pt x="165977" y="48506"/>
                      <a:pt x="165727" y="50262"/>
                      <a:pt x="165719" y="52268"/>
                    </a:cubicBezTo>
                    <a:cubicBezTo>
                      <a:pt x="165736" y="54086"/>
                      <a:pt x="166002" y="55686"/>
                      <a:pt x="166519" y="57070"/>
                    </a:cubicBezTo>
                    <a:cubicBezTo>
                      <a:pt x="167036" y="58454"/>
                      <a:pt x="167703" y="59921"/>
                      <a:pt x="168519" y="61471"/>
                    </a:cubicBezTo>
                    <a:lnTo>
                      <a:pt x="179854" y="84546"/>
                    </a:lnTo>
                    <a:cubicBezTo>
                      <a:pt x="181063" y="87183"/>
                      <a:pt x="182313" y="88845"/>
                      <a:pt x="183605" y="89531"/>
                    </a:cubicBezTo>
                    <a:cubicBezTo>
                      <a:pt x="184896" y="90217"/>
                      <a:pt x="186980" y="90512"/>
                      <a:pt x="189855" y="90415"/>
                    </a:cubicBezTo>
                    <a:lnTo>
                      <a:pt x="211591" y="90415"/>
                    </a:lnTo>
                    <a:cubicBezTo>
                      <a:pt x="213153" y="90376"/>
                      <a:pt x="214631" y="90853"/>
                      <a:pt x="216025" y="91846"/>
                    </a:cubicBezTo>
                    <a:cubicBezTo>
                      <a:pt x="217420" y="92840"/>
                      <a:pt x="218164" y="94582"/>
                      <a:pt x="218259" y="97074"/>
                    </a:cubicBezTo>
                    <a:cubicBezTo>
                      <a:pt x="218173" y="99449"/>
                      <a:pt x="217445" y="101158"/>
                      <a:pt x="216075" y="102201"/>
                    </a:cubicBezTo>
                    <a:cubicBezTo>
                      <a:pt x="214706" y="103245"/>
                      <a:pt x="213211" y="103755"/>
                      <a:pt x="211591" y="103733"/>
                    </a:cubicBezTo>
                    <a:lnTo>
                      <a:pt x="188255" y="103733"/>
                    </a:lnTo>
                    <a:cubicBezTo>
                      <a:pt x="183313" y="103747"/>
                      <a:pt x="179262" y="102720"/>
                      <a:pt x="176104" y="100653"/>
                    </a:cubicBezTo>
                    <a:cubicBezTo>
                      <a:pt x="172945" y="98586"/>
                      <a:pt x="170328" y="95395"/>
                      <a:pt x="168253" y="91081"/>
                    </a:cubicBezTo>
                    <a:lnTo>
                      <a:pt x="155997" y="66273"/>
                    </a:lnTo>
                    <a:cubicBezTo>
                      <a:pt x="154856" y="64031"/>
                      <a:pt x="153974" y="61780"/>
                      <a:pt x="153350" y="59521"/>
                    </a:cubicBezTo>
                    <a:cubicBezTo>
                      <a:pt x="152725" y="57262"/>
                      <a:pt x="152409" y="54844"/>
                      <a:pt x="152401" y="52268"/>
                    </a:cubicBezTo>
                    <a:close/>
                    <a:moveTo>
                      <a:pt x="76201" y="18122"/>
                    </a:moveTo>
                    <a:lnTo>
                      <a:pt x="76201" y="3"/>
                    </a:lnTo>
                    <a:lnTo>
                      <a:pt x="142059" y="3"/>
                    </a:lnTo>
                    <a:lnTo>
                      <a:pt x="142059" y="18122"/>
                    </a:lnTo>
                    <a:cubicBezTo>
                      <a:pt x="142081" y="20267"/>
                      <a:pt x="141571" y="21912"/>
                      <a:pt x="140527" y="23056"/>
                    </a:cubicBezTo>
                    <a:cubicBezTo>
                      <a:pt x="139484" y="24201"/>
                      <a:pt x="137775" y="24779"/>
                      <a:pt x="135400" y="24790"/>
                    </a:cubicBezTo>
                    <a:cubicBezTo>
                      <a:pt x="133025" y="24779"/>
                      <a:pt x="131315" y="24201"/>
                      <a:pt x="130272" y="23056"/>
                    </a:cubicBezTo>
                    <a:cubicBezTo>
                      <a:pt x="129229" y="21912"/>
                      <a:pt x="128718" y="20267"/>
                      <a:pt x="128741" y="18122"/>
                    </a:cubicBezTo>
                    <a:lnTo>
                      <a:pt x="128741" y="13322"/>
                    </a:lnTo>
                    <a:lnTo>
                      <a:pt x="115789" y="13322"/>
                    </a:lnTo>
                    <a:lnTo>
                      <a:pt x="115789" y="97065"/>
                    </a:lnTo>
                    <a:cubicBezTo>
                      <a:pt x="115811" y="99210"/>
                      <a:pt x="115301" y="100855"/>
                      <a:pt x="114257" y="101999"/>
                    </a:cubicBezTo>
                    <a:cubicBezTo>
                      <a:pt x="113214" y="103144"/>
                      <a:pt x="111505" y="103722"/>
                      <a:pt x="109130" y="103733"/>
                    </a:cubicBezTo>
                    <a:cubicBezTo>
                      <a:pt x="106755" y="103722"/>
                      <a:pt x="105045" y="103144"/>
                      <a:pt x="104002" y="101999"/>
                    </a:cubicBezTo>
                    <a:cubicBezTo>
                      <a:pt x="102959" y="100855"/>
                      <a:pt x="102448" y="99210"/>
                      <a:pt x="102471" y="97065"/>
                    </a:cubicBezTo>
                    <a:lnTo>
                      <a:pt x="102471" y="13322"/>
                    </a:lnTo>
                    <a:lnTo>
                      <a:pt x="89519" y="13322"/>
                    </a:lnTo>
                    <a:lnTo>
                      <a:pt x="89519" y="18122"/>
                    </a:lnTo>
                    <a:cubicBezTo>
                      <a:pt x="89541" y="20267"/>
                      <a:pt x="89031" y="21912"/>
                      <a:pt x="87987" y="23056"/>
                    </a:cubicBezTo>
                    <a:cubicBezTo>
                      <a:pt x="86944" y="24201"/>
                      <a:pt x="85235" y="24779"/>
                      <a:pt x="82860" y="24790"/>
                    </a:cubicBezTo>
                    <a:cubicBezTo>
                      <a:pt x="80485" y="24779"/>
                      <a:pt x="78776" y="24201"/>
                      <a:pt x="77732" y="23056"/>
                    </a:cubicBezTo>
                    <a:cubicBezTo>
                      <a:pt x="76689" y="21912"/>
                      <a:pt x="76178" y="20267"/>
                      <a:pt x="76201" y="18122"/>
                    </a:cubicBezTo>
                    <a:close/>
                    <a:moveTo>
                      <a:pt x="1" y="97067"/>
                    </a:moveTo>
                    <a:lnTo>
                      <a:pt x="1" y="3"/>
                    </a:lnTo>
                    <a:lnTo>
                      <a:pt x="17588" y="3"/>
                    </a:lnTo>
                    <a:lnTo>
                      <a:pt x="52407" y="80934"/>
                    </a:lnTo>
                    <a:lnTo>
                      <a:pt x="52541" y="80934"/>
                    </a:lnTo>
                    <a:lnTo>
                      <a:pt x="52674" y="6804"/>
                    </a:lnTo>
                    <a:cubicBezTo>
                      <a:pt x="52652" y="4659"/>
                      <a:pt x="53162" y="3015"/>
                      <a:pt x="54205" y="1871"/>
                    </a:cubicBezTo>
                    <a:cubicBezTo>
                      <a:pt x="55249" y="726"/>
                      <a:pt x="56958" y="148"/>
                      <a:pt x="59333" y="137"/>
                    </a:cubicBezTo>
                    <a:cubicBezTo>
                      <a:pt x="61708" y="148"/>
                      <a:pt x="63417" y="726"/>
                      <a:pt x="64461" y="1871"/>
                    </a:cubicBezTo>
                    <a:cubicBezTo>
                      <a:pt x="65504" y="3015"/>
                      <a:pt x="66014" y="4659"/>
                      <a:pt x="65992" y="6804"/>
                    </a:cubicBezTo>
                    <a:lnTo>
                      <a:pt x="65992" y="103866"/>
                    </a:lnTo>
                    <a:lnTo>
                      <a:pt x="48405" y="103866"/>
                    </a:lnTo>
                    <a:lnTo>
                      <a:pt x="13586" y="23870"/>
                    </a:lnTo>
                    <a:lnTo>
                      <a:pt x="13586" y="23736"/>
                    </a:lnTo>
                    <a:lnTo>
                      <a:pt x="13319" y="23736"/>
                    </a:lnTo>
                    <a:lnTo>
                      <a:pt x="13319" y="97067"/>
                    </a:lnTo>
                    <a:cubicBezTo>
                      <a:pt x="13341" y="99211"/>
                      <a:pt x="12831" y="100855"/>
                      <a:pt x="11787" y="102000"/>
                    </a:cubicBezTo>
                    <a:cubicBezTo>
                      <a:pt x="10744" y="103144"/>
                      <a:pt x="9035" y="103722"/>
                      <a:pt x="6660" y="103733"/>
                    </a:cubicBezTo>
                    <a:cubicBezTo>
                      <a:pt x="4285" y="103722"/>
                      <a:pt x="2576" y="103144"/>
                      <a:pt x="1532" y="102000"/>
                    </a:cubicBezTo>
                    <a:cubicBezTo>
                      <a:pt x="489" y="100855"/>
                      <a:pt x="-22" y="99211"/>
                      <a:pt x="1" y="970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8" name="Temp Sensor Cable"/>
            <p:cNvGrpSpPr/>
            <p:nvPr/>
          </p:nvGrpSpPr>
          <p:grpSpPr>
            <a:xfrm>
              <a:off x="282803" y="5177063"/>
              <a:ext cx="1346788" cy="524527"/>
              <a:chOff x="763844" y="5550837"/>
              <a:chExt cx="1357794" cy="528814"/>
            </a:xfrm>
          </p:grpSpPr>
          <p:grpSp>
            <p:nvGrpSpPr>
              <p:cNvPr id="219" name="Group 218"/>
              <p:cNvGrpSpPr/>
              <p:nvPr/>
            </p:nvGrpSpPr>
            <p:grpSpPr>
              <a:xfrm>
                <a:off x="789346" y="5576976"/>
                <a:ext cx="1218574" cy="114143"/>
                <a:chOff x="-283629" y="2146300"/>
                <a:chExt cx="7134372" cy="507591"/>
              </a:xfrm>
            </p:grpSpPr>
            <p:sp>
              <p:nvSpPr>
                <p:cNvPr id="232" name="Rectangle 231"/>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3" name="Rectangle 232"/>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4" name="Rectangle 233"/>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5" name="Rectangle 234"/>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220" name="Rectangle: Rounded Corners 219"/>
              <p:cNvSpPr/>
              <p:nvPr/>
            </p:nvSpPr>
            <p:spPr>
              <a:xfrm>
                <a:off x="1483326" y="5550837"/>
                <a:ext cx="280752" cy="16515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21" name="Group 220"/>
              <p:cNvGrpSpPr/>
              <p:nvPr/>
            </p:nvGrpSpPr>
            <p:grpSpPr>
              <a:xfrm>
                <a:off x="2007920" y="5550837"/>
                <a:ext cx="113718" cy="165150"/>
                <a:chOff x="6850743" y="2030066"/>
                <a:chExt cx="505711" cy="734424"/>
              </a:xfrm>
            </p:grpSpPr>
            <p:sp>
              <p:nvSpPr>
                <p:cNvPr id="230" name="Rectangle 229"/>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1" name="Freeform: Shape 230"/>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22" name="Group 221"/>
              <p:cNvGrpSpPr/>
              <p:nvPr/>
            </p:nvGrpSpPr>
            <p:grpSpPr>
              <a:xfrm rot="5400000">
                <a:off x="789560" y="5940217"/>
                <a:ext cx="113718" cy="165150"/>
                <a:chOff x="6850743" y="2030066"/>
                <a:chExt cx="505711" cy="734424"/>
              </a:xfrm>
            </p:grpSpPr>
            <p:sp>
              <p:nvSpPr>
                <p:cNvPr id="228" name="Rectangle 227"/>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9" name="Freeform: Shape 228"/>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23" name="Group 222"/>
              <p:cNvGrpSpPr/>
              <p:nvPr/>
            </p:nvGrpSpPr>
            <p:grpSpPr>
              <a:xfrm rot="16200000">
                <a:off x="650388" y="5716463"/>
                <a:ext cx="392060" cy="114143"/>
                <a:chOff x="-283631" y="2146300"/>
                <a:chExt cx="7134374" cy="507592"/>
              </a:xfrm>
            </p:grpSpPr>
            <p:sp>
              <p:nvSpPr>
                <p:cNvPr id="224" name="Rectangle 223"/>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5" name="Rectangle 224"/>
                <p:cNvSpPr/>
                <p:nvPr/>
              </p:nvSpPr>
              <p:spPr>
                <a:xfrm>
                  <a:off x="-283629" y="2273198"/>
                  <a:ext cx="671399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6" name="Rectangle 225"/>
                <p:cNvSpPr/>
                <p:nvPr/>
              </p:nvSpPr>
              <p:spPr>
                <a:xfrm>
                  <a:off x="-283629" y="2400096"/>
                  <a:ext cx="62856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7" name="Rectangle 226"/>
                <p:cNvSpPr/>
                <p:nvPr/>
              </p:nvSpPr>
              <p:spPr>
                <a:xfrm>
                  <a:off x="-283631" y="2526994"/>
                  <a:ext cx="5857360"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202" name="Buzzer"/>
            <p:cNvGrpSpPr>
              <a:grpSpLocks noChangeAspect="1"/>
            </p:cNvGrpSpPr>
            <p:nvPr/>
          </p:nvGrpSpPr>
          <p:grpSpPr>
            <a:xfrm rot="16200000">
              <a:off x="3017972" y="4349345"/>
              <a:ext cx="449948" cy="364716"/>
              <a:chOff x="6438721" y="3603173"/>
              <a:chExt cx="2793371" cy="2264228"/>
            </a:xfrm>
          </p:grpSpPr>
          <p:sp>
            <p:nvSpPr>
              <p:cNvPr id="203" name="Freeform: Shape 202"/>
              <p:cNvSpPr/>
              <p:nvPr/>
            </p:nvSpPr>
            <p:spPr>
              <a:xfrm>
                <a:off x="6438721" y="36031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204" name="Freeform: Shape 203"/>
              <p:cNvSpPr/>
              <p:nvPr/>
            </p:nvSpPr>
            <p:spPr>
              <a:xfrm>
                <a:off x="7424060" y="4279104"/>
                <a:ext cx="836190" cy="239508"/>
              </a:xfrm>
              <a:custGeom>
                <a:avLst/>
                <a:gdLst>
                  <a:gd name="connsiteX0" fmla="*/ 17805 w 836190"/>
                  <a:gd name="connsiteY0" fmla="*/ 1 h 239508"/>
                  <a:gd name="connsiteX1" fmla="*/ 89021 w 836190"/>
                  <a:gd name="connsiteY1" fmla="*/ 1 h 239508"/>
                  <a:gd name="connsiteX2" fmla="*/ 106826 w 836190"/>
                  <a:gd name="connsiteY2" fmla="*/ 17806 h 239508"/>
                  <a:gd name="connsiteX3" fmla="*/ 106826 w 836190"/>
                  <a:gd name="connsiteY3" fmla="*/ 221703 h 239508"/>
                  <a:gd name="connsiteX4" fmla="*/ 89021 w 836190"/>
                  <a:gd name="connsiteY4" fmla="*/ 239508 h 239508"/>
                  <a:gd name="connsiteX5" fmla="*/ 17805 w 836190"/>
                  <a:gd name="connsiteY5" fmla="*/ 239508 h 239508"/>
                  <a:gd name="connsiteX6" fmla="*/ 0 w 836190"/>
                  <a:gd name="connsiteY6" fmla="*/ 221703 h 239508"/>
                  <a:gd name="connsiteX7" fmla="*/ 0 w 836190"/>
                  <a:gd name="connsiteY7" fmla="*/ 17806 h 239508"/>
                  <a:gd name="connsiteX8" fmla="*/ 17805 w 836190"/>
                  <a:gd name="connsiteY8" fmla="*/ 1 h 239508"/>
                  <a:gd name="connsiteX9" fmla="*/ 747169 w 836190"/>
                  <a:gd name="connsiteY9" fmla="*/ 0 h 239508"/>
                  <a:gd name="connsiteX10" fmla="*/ 818385 w 836190"/>
                  <a:gd name="connsiteY10" fmla="*/ 0 h 239508"/>
                  <a:gd name="connsiteX11" fmla="*/ 836190 w 836190"/>
                  <a:gd name="connsiteY11" fmla="*/ 17805 h 239508"/>
                  <a:gd name="connsiteX12" fmla="*/ 836190 w 836190"/>
                  <a:gd name="connsiteY12" fmla="*/ 221702 h 239508"/>
                  <a:gd name="connsiteX13" fmla="*/ 818385 w 836190"/>
                  <a:gd name="connsiteY13" fmla="*/ 239507 h 239508"/>
                  <a:gd name="connsiteX14" fmla="*/ 747169 w 836190"/>
                  <a:gd name="connsiteY14" fmla="*/ 239507 h 239508"/>
                  <a:gd name="connsiteX15" fmla="*/ 729364 w 836190"/>
                  <a:gd name="connsiteY15" fmla="*/ 221702 h 239508"/>
                  <a:gd name="connsiteX16" fmla="*/ 729364 w 836190"/>
                  <a:gd name="connsiteY16" fmla="*/ 17805 h 239508"/>
                  <a:gd name="connsiteX17" fmla="*/ 747169 w 836190"/>
                  <a:gd name="connsiteY17" fmla="*/ 0 h 239508"/>
                  <a:gd name="connsiteX18" fmla="*/ 504047 w 836190"/>
                  <a:gd name="connsiteY18" fmla="*/ 0 h 239508"/>
                  <a:gd name="connsiteX19" fmla="*/ 575263 w 836190"/>
                  <a:gd name="connsiteY19" fmla="*/ 0 h 239508"/>
                  <a:gd name="connsiteX20" fmla="*/ 593068 w 836190"/>
                  <a:gd name="connsiteY20" fmla="*/ 17805 h 239508"/>
                  <a:gd name="connsiteX21" fmla="*/ 593068 w 836190"/>
                  <a:gd name="connsiteY21" fmla="*/ 221702 h 239508"/>
                  <a:gd name="connsiteX22" fmla="*/ 575263 w 836190"/>
                  <a:gd name="connsiteY22" fmla="*/ 239507 h 239508"/>
                  <a:gd name="connsiteX23" fmla="*/ 504047 w 836190"/>
                  <a:gd name="connsiteY23" fmla="*/ 239507 h 239508"/>
                  <a:gd name="connsiteX24" fmla="*/ 486242 w 836190"/>
                  <a:gd name="connsiteY24" fmla="*/ 221702 h 239508"/>
                  <a:gd name="connsiteX25" fmla="*/ 486242 w 836190"/>
                  <a:gd name="connsiteY25" fmla="*/ 17805 h 239508"/>
                  <a:gd name="connsiteX26" fmla="*/ 504047 w 836190"/>
                  <a:gd name="connsiteY26" fmla="*/ 0 h 239508"/>
                  <a:gd name="connsiteX27" fmla="*/ 260926 w 836190"/>
                  <a:gd name="connsiteY27" fmla="*/ 0 h 239508"/>
                  <a:gd name="connsiteX28" fmla="*/ 332142 w 836190"/>
                  <a:gd name="connsiteY28" fmla="*/ 0 h 239508"/>
                  <a:gd name="connsiteX29" fmla="*/ 349947 w 836190"/>
                  <a:gd name="connsiteY29" fmla="*/ 17805 h 239508"/>
                  <a:gd name="connsiteX30" fmla="*/ 349947 w 836190"/>
                  <a:gd name="connsiteY30" fmla="*/ 221702 h 239508"/>
                  <a:gd name="connsiteX31" fmla="*/ 332142 w 836190"/>
                  <a:gd name="connsiteY31" fmla="*/ 239507 h 239508"/>
                  <a:gd name="connsiteX32" fmla="*/ 260926 w 836190"/>
                  <a:gd name="connsiteY32" fmla="*/ 239507 h 239508"/>
                  <a:gd name="connsiteX33" fmla="*/ 243121 w 836190"/>
                  <a:gd name="connsiteY33" fmla="*/ 221702 h 239508"/>
                  <a:gd name="connsiteX34" fmla="*/ 243121 w 836190"/>
                  <a:gd name="connsiteY34" fmla="*/ 17805 h 239508"/>
                  <a:gd name="connsiteX35" fmla="*/ 260926 w 836190"/>
                  <a:gd name="connsiteY35" fmla="*/ 0 h 2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36190" h="239508">
                    <a:moveTo>
                      <a:pt x="17805" y="1"/>
                    </a:moveTo>
                    <a:lnTo>
                      <a:pt x="89021" y="1"/>
                    </a:lnTo>
                    <a:cubicBezTo>
                      <a:pt x="98854" y="1"/>
                      <a:pt x="106826" y="7973"/>
                      <a:pt x="106826" y="17806"/>
                    </a:cubicBezTo>
                    <a:lnTo>
                      <a:pt x="106826" y="221703"/>
                    </a:lnTo>
                    <a:cubicBezTo>
                      <a:pt x="106826" y="231536"/>
                      <a:pt x="98854" y="239508"/>
                      <a:pt x="89021" y="239508"/>
                    </a:cubicBezTo>
                    <a:lnTo>
                      <a:pt x="17805" y="239508"/>
                    </a:lnTo>
                    <a:cubicBezTo>
                      <a:pt x="7972" y="239508"/>
                      <a:pt x="0" y="231536"/>
                      <a:pt x="0" y="221703"/>
                    </a:cubicBezTo>
                    <a:lnTo>
                      <a:pt x="0" y="17806"/>
                    </a:lnTo>
                    <a:cubicBezTo>
                      <a:pt x="0" y="7973"/>
                      <a:pt x="7972" y="1"/>
                      <a:pt x="17805" y="1"/>
                    </a:cubicBezTo>
                    <a:close/>
                    <a:moveTo>
                      <a:pt x="747169" y="0"/>
                    </a:moveTo>
                    <a:lnTo>
                      <a:pt x="818385" y="0"/>
                    </a:lnTo>
                    <a:cubicBezTo>
                      <a:pt x="828218" y="0"/>
                      <a:pt x="836190" y="7972"/>
                      <a:pt x="836190" y="17805"/>
                    </a:cubicBezTo>
                    <a:lnTo>
                      <a:pt x="836190" y="221702"/>
                    </a:lnTo>
                    <a:cubicBezTo>
                      <a:pt x="836190" y="231535"/>
                      <a:pt x="828218" y="239507"/>
                      <a:pt x="818385" y="239507"/>
                    </a:cubicBezTo>
                    <a:lnTo>
                      <a:pt x="747169" y="239507"/>
                    </a:lnTo>
                    <a:cubicBezTo>
                      <a:pt x="737336" y="239507"/>
                      <a:pt x="729364" y="231535"/>
                      <a:pt x="729364" y="221702"/>
                    </a:cubicBezTo>
                    <a:lnTo>
                      <a:pt x="729364" y="17805"/>
                    </a:lnTo>
                    <a:cubicBezTo>
                      <a:pt x="729364" y="7972"/>
                      <a:pt x="737336" y="0"/>
                      <a:pt x="747169" y="0"/>
                    </a:cubicBezTo>
                    <a:close/>
                    <a:moveTo>
                      <a:pt x="504047" y="0"/>
                    </a:moveTo>
                    <a:lnTo>
                      <a:pt x="575263" y="0"/>
                    </a:lnTo>
                    <a:cubicBezTo>
                      <a:pt x="585096" y="0"/>
                      <a:pt x="593068" y="7972"/>
                      <a:pt x="593068" y="17805"/>
                    </a:cubicBezTo>
                    <a:lnTo>
                      <a:pt x="593068" y="221702"/>
                    </a:lnTo>
                    <a:cubicBezTo>
                      <a:pt x="593068" y="231535"/>
                      <a:pt x="585096" y="239507"/>
                      <a:pt x="575263" y="239507"/>
                    </a:cubicBezTo>
                    <a:lnTo>
                      <a:pt x="504047" y="239507"/>
                    </a:lnTo>
                    <a:cubicBezTo>
                      <a:pt x="494214" y="239507"/>
                      <a:pt x="486242" y="231535"/>
                      <a:pt x="486242" y="221702"/>
                    </a:cubicBezTo>
                    <a:lnTo>
                      <a:pt x="486242" y="17805"/>
                    </a:lnTo>
                    <a:cubicBezTo>
                      <a:pt x="486242" y="7972"/>
                      <a:pt x="494214" y="0"/>
                      <a:pt x="504047" y="0"/>
                    </a:cubicBezTo>
                    <a:close/>
                    <a:moveTo>
                      <a:pt x="260926" y="0"/>
                    </a:moveTo>
                    <a:lnTo>
                      <a:pt x="332142" y="0"/>
                    </a:lnTo>
                    <a:cubicBezTo>
                      <a:pt x="341975" y="0"/>
                      <a:pt x="349947" y="7972"/>
                      <a:pt x="349947" y="17805"/>
                    </a:cubicBezTo>
                    <a:lnTo>
                      <a:pt x="349947" y="221702"/>
                    </a:lnTo>
                    <a:cubicBezTo>
                      <a:pt x="349947" y="231535"/>
                      <a:pt x="341975" y="239507"/>
                      <a:pt x="332142" y="239507"/>
                    </a:cubicBezTo>
                    <a:lnTo>
                      <a:pt x="260926" y="239507"/>
                    </a:lnTo>
                    <a:cubicBezTo>
                      <a:pt x="251093" y="239507"/>
                      <a:pt x="243121" y="231535"/>
                      <a:pt x="243121" y="221702"/>
                    </a:cubicBezTo>
                    <a:lnTo>
                      <a:pt x="243121" y="17805"/>
                    </a:lnTo>
                    <a:cubicBezTo>
                      <a:pt x="243121" y="7972"/>
                      <a:pt x="251093" y="0"/>
                      <a:pt x="260926"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5" name="Freeform: Shape 204"/>
              <p:cNvSpPr/>
              <p:nvPr/>
            </p:nvSpPr>
            <p:spPr>
              <a:xfrm rot="5400000">
                <a:off x="7499896" y="3418008"/>
                <a:ext cx="671008" cy="1254240"/>
              </a:xfrm>
              <a:custGeom>
                <a:avLst/>
                <a:gdLst>
                  <a:gd name="connsiteX0" fmla="*/ 0 w 431444"/>
                  <a:gd name="connsiteY0" fmla="*/ 0 h 806450"/>
                  <a:gd name="connsiteX1" fmla="*/ 51308 w 431444"/>
                  <a:gd name="connsiteY1" fmla="*/ 0 h 806450"/>
                  <a:gd name="connsiteX2" fmla="*/ 380136 w 431444"/>
                  <a:gd name="connsiteY2" fmla="*/ 0 h 806450"/>
                  <a:gd name="connsiteX3" fmla="*/ 431444 w 431444"/>
                  <a:gd name="connsiteY3" fmla="*/ 0 h 806450"/>
                  <a:gd name="connsiteX4" fmla="*/ 431444 w 431444"/>
                  <a:gd name="connsiteY4" fmla="*/ 152399 h 806450"/>
                  <a:gd name="connsiteX5" fmla="*/ 380136 w 431444"/>
                  <a:gd name="connsiteY5" fmla="*/ 152399 h 806450"/>
                  <a:gd name="connsiteX6" fmla="*/ 380136 w 431444"/>
                  <a:gd name="connsiteY6" fmla="*/ 260349 h 806450"/>
                  <a:gd name="connsiteX7" fmla="*/ 431444 w 431444"/>
                  <a:gd name="connsiteY7" fmla="*/ 260349 h 806450"/>
                  <a:gd name="connsiteX8" fmla="*/ 431444 w 431444"/>
                  <a:gd name="connsiteY8" fmla="*/ 535636 h 806450"/>
                  <a:gd name="connsiteX9" fmla="*/ 380136 w 431444"/>
                  <a:gd name="connsiteY9" fmla="*/ 535636 h 806450"/>
                  <a:gd name="connsiteX10" fmla="*/ 380136 w 431444"/>
                  <a:gd name="connsiteY10" fmla="*/ 649549 h 806450"/>
                  <a:gd name="connsiteX11" fmla="*/ 431444 w 431444"/>
                  <a:gd name="connsiteY11" fmla="*/ 649549 h 806450"/>
                  <a:gd name="connsiteX12" fmla="*/ 431444 w 431444"/>
                  <a:gd name="connsiteY12" fmla="*/ 801948 h 806450"/>
                  <a:gd name="connsiteX13" fmla="*/ 380136 w 431444"/>
                  <a:gd name="connsiteY13" fmla="*/ 801948 h 806450"/>
                  <a:gd name="connsiteX14" fmla="*/ 380136 w 431444"/>
                  <a:gd name="connsiteY14" fmla="*/ 806450 h 806450"/>
                  <a:gd name="connsiteX15" fmla="*/ 0 w 431444"/>
                  <a:gd name="connsiteY15" fmla="*/ 80645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1444" h="806450">
                    <a:moveTo>
                      <a:pt x="0" y="0"/>
                    </a:moveTo>
                    <a:lnTo>
                      <a:pt x="51308" y="0"/>
                    </a:lnTo>
                    <a:lnTo>
                      <a:pt x="380136" y="0"/>
                    </a:lnTo>
                    <a:lnTo>
                      <a:pt x="431444" y="0"/>
                    </a:lnTo>
                    <a:lnTo>
                      <a:pt x="431444" y="152399"/>
                    </a:lnTo>
                    <a:lnTo>
                      <a:pt x="380136" y="152399"/>
                    </a:lnTo>
                    <a:lnTo>
                      <a:pt x="380136" y="260349"/>
                    </a:lnTo>
                    <a:lnTo>
                      <a:pt x="431444" y="260349"/>
                    </a:lnTo>
                    <a:lnTo>
                      <a:pt x="431444" y="535636"/>
                    </a:lnTo>
                    <a:lnTo>
                      <a:pt x="380136" y="535636"/>
                    </a:lnTo>
                    <a:lnTo>
                      <a:pt x="380136" y="649549"/>
                    </a:lnTo>
                    <a:lnTo>
                      <a:pt x="431444" y="649549"/>
                    </a:lnTo>
                    <a:lnTo>
                      <a:pt x="431444" y="801948"/>
                    </a:lnTo>
                    <a:lnTo>
                      <a:pt x="380136" y="801948"/>
                    </a:lnTo>
                    <a:lnTo>
                      <a:pt x="380136" y="806450"/>
                    </a:lnTo>
                    <a:lnTo>
                      <a:pt x="0" y="806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06" name="Group 205"/>
              <p:cNvGrpSpPr/>
              <p:nvPr/>
            </p:nvGrpSpPr>
            <p:grpSpPr>
              <a:xfrm rot="16200000">
                <a:off x="6934979" y="4009865"/>
                <a:ext cx="112367" cy="336549"/>
                <a:chOff x="7006010" y="4041697"/>
                <a:chExt cx="112367" cy="336549"/>
              </a:xfrm>
            </p:grpSpPr>
            <p:sp>
              <p:nvSpPr>
                <p:cNvPr id="216" name="Rectangle 215"/>
                <p:cNvSpPr/>
                <p:nvPr/>
              </p:nvSpPr>
              <p:spPr>
                <a:xfrm>
                  <a:off x="7006010" y="4041697"/>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7" name="Rectangle 216"/>
                <p:cNvSpPr/>
                <p:nvPr/>
              </p:nvSpPr>
              <p:spPr>
                <a:xfrm>
                  <a:off x="7006010" y="4154064"/>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207" name="Freeform: Shape 206"/>
              <p:cNvSpPr/>
              <p:nvPr/>
            </p:nvSpPr>
            <p:spPr>
              <a:xfrm>
                <a:off x="6920132" y="3975300"/>
                <a:ext cx="142060" cy="103731"/>
              </a:xfrm>
              <a:custGeom>
                <a:avLst/>
                <a:gdLst>
                  <a:gd name="connsiteX0" fmla="*/ 76201 w 142060"/>
                  <a:gd name="connsiteY0" fmla="*/ 97072 h 103731"/>
                  <a:gd name="connsiteX1" fmla="*/ 78234 w 142060"/>
                  <a:gd name="connsiteY1" fmla="*/ 91944 h 103731"/>
                  <a:gd name="connsiteX2" fmla="*/ 82868 w 142060"/>
                  <a:gd name="connsiteY2" fmla="*/ 90413 h 103731"/>
                  <a:gd name="connsiteX3" fmla="*/ 102471 w 142060"/>
                  <a:gd name="connsiteY3" fmla="*/ 90413 h 103731"/>
                  <a:gd name="connsiteX4" fmla="*/ 102471 w 142060"/>
                  <a:gd name="connsiteY4" fmla="*/ 13320 h 103731"/>
                  <a:gd name="connsiteX5" fmla="*/ 82868 w 142060"/>
                  <a:gd name="connsiteY5" fmla="*/ 13320 h 103731"/>
                  <a:gd name="connsiteX6" fmla="*/ 78234 w 142060"/>
                  <a:gd name="connsiteY6" fmla="*/ 11788 h 103731"/>
                  <a:gd name="connsiteX7" fmla="*/ 76201 w 142060"/>
                  <a:gd name="connsiteY7" fmla="*/ 6660 h 103731"/>
                  <a:gd name="connsiteX8" fmla="*/ 78234 w 142060"/>
                  <a:gd name="connsiteY8" fmla="*/ 1533 h 103731"/>
                  <a:gd name="connsiteX9" fmla="*/ 82868 w 142060"/>
                  <a:gd name="connsiteY9" fmla="*/ 1 h 103731"/>
                  <a:gd name="connsiteX10" fmla="*/ 115789 w 142060"/>
                  <a:gd name="connsiteY10" fmla="*/ 1 h 103731"/>
                  <a:gd name="connsiteX11" fmla="*/ 115789 w 142060"/>
                  <a:gd name="connsiteY11" fmla="*/ 90413 h 103731"/>
                  <a:gd name="connsiteX12" fmla="*/ 128741 w 142060"/>
                  <a:gd name="connsiteY12" fmla="*/ 90413 h 103731"/>
                  <a:gd name="connsiteX13" fmla="*/ 128741 w 142060"/>
                  <a:gd name="connsiteY13" fmla="*/ 63470 h 103731"/>
                  <a:gd name="connsiteX14" fmla="*/ 130222 w 142060"/>
                  <a:gd name="connsiteY14" fmla="*/ 58685 h 103731"/>
                  <a:gd name="connsiteX15" fmla="*/ 135400 w 142060"/>
                  <a:gd name="connsiteY15" fmla="*/ 56801 h 103731"/>
                  <a:gd name="connsiteX16" fmla="*/ 140577 w 142060"/>
                  <a:gd name="connsiteY16" fmla="*/ 58685 h 103731"/>
                  <a:gd name="connsiteX17" fmla="*/ 142059 w 142060"/>
                  <a:gd name="connsiteY17" fmla="*/ 63470 h 103731"/>
                  <a:gd name="connsiteX18" fmla="*/ 142059 w 142060"/>
                  <a:gd name="connsiteY18" fmla="*/ 97072 h 103731"/>
                  <a:gd name="connsiteX19" fmla="*/ 140028 w 142060"/>
                  <a:gd name="connsiteY19" fmla="*/ 102199 h 103731"/>
                  <a:gd name="connsiteX20" fmla="*/ 135400 w 142060"/>
                  <a:gd name="connsiteY20" fmla="*/ 103731 h 103731"/>
                  <a:gd name="connsiteX21" fmla="*/ 82868 w 142060"/>
                  <a:gd name="connsiteY21" fmla="*/ 103731 h 103731"/>
                  <a:gd name="connsiteX22" fmla="*/ 78234 w 142060"/>
                  <a:gd name="connsiteY22" fmla="*/ 102199 h 103731"/>
                  <a:gd name="connsiteX23" fmla="*/ 76201 w 142060"/>
                  <a:gd name="connsiteY23" fmla="*/ 97072 h 103731"/>
                  <a:gd name="connsiteX24" fmla="*/ 13319 w 142060"/>
                  <a:gd name="connsiteY24" fmla="*/ 34139 h 103731"/>
                  <a:gd name="connsiteX25" fmla="*/ 42935 w 142060"/>
                  <a:gd name="connsiteY25" fmla="*/ 34139 h 103731"/>
                  <a:gd name="connsiteX26" fmla="*/ 49139 w 142060"/>
                  <a:gd name="connsiteY26" fmla="*/ 33338 h 103731"/>
                  <a:gd name="connsiteX27" fmla="*/ 52541 w 142060"/>
                  <a:gd name="connsiteY27" fmla="*/ 28534 h 103731"/>
                  <a:gd name="connsiteX28" fmla="*/ 52541 w 142060"/>
                  <a:gd name="connsiteY28" fmla="*/ 19325 h 103731"/>
                  <a:gd name="connsiteX29" fmla="*/ 49305 w 142060"/>
                  <a:gd name="connsiteY29" fmla="*/ 14320 h 103731"/>
                  <a:gd name="connsiteX30" fmla="*/ 43069 w 142060"/>
                  <a:gd name="connsiteY30" fmla="*/ 13320 h 103731"/>
                  <a:gd name="connsiteX31" fmla="*/ 13319 w 142060"/>
                  <a:gd name="connsiteY31" fmla="*/ 13320 h 103731"/>
                  <a:gd name="connsiteX32" fmla="*/ 1 w 142060"/>
                  <a:gd name="connsiteY32" fmla="*/ 97063 h 103731"/>
                  <a:gd name="connsiteX33" fmla="*/ 1 w 142060"/>
                  <a:gd name="connsiteY33" fmla="*/ 1 h 103731"/>
                  <a:gd name="connsiteX34" fmla="*/ 44803 w 142060"/>
                  <a:gd name="connsiteY34" fmla="*/ 1 h 103731"/>
                  <a:gd name="connsiteX35" fmla="*/ 59281 w 142060"/>
                  <a:gd name="connsiteY35" fmla="*/ 5214 h 103731"/>
                  <a:gd name="connsiteX36" fmla="*/ 65859 w 142060"/>
                  <a:gd name="connsiteY36" fmla="*/ 19325 h 103731"/>
                  <a:gd name="connsiteX37" fmla="*/ 65859 w 142060"/>
                  <a:gd name="connsiteY37" fmla="*/ 28534 h 103731"/>
                  <a:gd name="connsiteX38" fmla="*/ 59331 w 142060"/>
                  <a:gd name="connsiteY38" fmla="*/ 42694 h 103731"/>
                  <a:gd name="connsiteX39" fmla="*/ 44803 w 142060"/>
                  <a:gd name="connsiteY39" fmla="*/ 47457 h 103731"/>
                  <a:gd name="connsiteX40" fmla="*/ 32530 w 142060"/>
                  <a:gd name="connsiteY40" fmla="*/ 47457 h 103731"/>
                  <a:gd name="connsiteX41" fmla="*/ 62529 w 142060"/>
                  <a:gd name="connsiteY41" fmla="*/ 90396 h 103731"/>
                  <a:gd name="connsiteX42" fmla="*/ 64743 w 142060"/>
                  <a:gd name="connsiteY42" fmla="*/ 93730 h 103731"/>
                  <a:gd name="connsiteX43" fmla="*/ 65859 w 142060"/>
                  <a:gd name="connsiteY43" fmla="*/ 97463 h 103731"/>
                  <a:gd name="connsiteX44" fmla="*/ 63861 w 142060"/>
                  <a:gd name="connsiteY44" fmla="*/ 101997 h 103731"/>
                  <a:gd name="connsiteX45" fmla="*/ 59066 w 142060"/>
                  <a:gd name="connsiteY45" fmla="*/ 103731 h 103731"/>
                  <a:gd name="connsiteX46" fmla="*/ 55687 w 142060"/>
                  <a:gd name="connsiteY46" fmla="*/ 102664 h 103731"/>
                  <a:gd name="connsiteX47" fmla="*/ 53206 w 142060"/>
                  <a:gd name="connsiteY47" fmla="*/ 99997 h 103731"/>
                  <a:gd name="connsiteX48" fmla="*/ 16387 w 142060"/>
                  <a:gd name="connsiteY48" fmla="*/ 47457 h 103731"/>
                  <a:gd name="connsiteX49" fmla="*/ 13319 w 142060"/>
                  <a:gd name="connsiteY49" fmla="*/ 47457 h 103731"/>
                  <a:gd name="connsiteX50" fmla="*/ 13319 w 142060"/>
                  <a:gd name="connsiteY50" fmla="*/ 97063 h 103731"/>
                  <a:gd name="connsiteX51" fmla="*/ 11787 w 142060"/>
                  <a:gd name="connsiteY51" fmla="*/ 101997 h 103731"/>
                  <a:gd name="connsiteX52" fmla="*/ 6660 w 142060"/>
                  <a:gd name="connsiteY52" fmla="*/ 103731 h 103731"/>
                  <a:gd name="connsiteX53" fmla="*/ 1532 w 142060"/>
                  <a:gd name="connsiteY53" fmla="*/ 101997 h 103731"/>
                  <a:gd name="connsiteX54" fmla="*/ 1 w 142060"/>
                  <a:gd name="connsiteY54" fmla="*/ 97063 h 10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2060" h="103731">
                    <a:moveTo>
                      <a:pt x="76201" y="97072"/>
                    </a:moveTo>
                    <a:cubicBezTo>
                      <a:pt x="76262" y="94697"/>
                      <a:pt x="76940" y="92987"/>
                      <a:pt x="78234" y="91944"/>
                    </a:cubicBezTo>
                    <a:cubicBezTo>
                      <a:pt x="79529" y="90901"/>
                      <a:pt x="81073" y="90390"/>
                      <a:pt x="82868" y="90413"/>
                    </a:cubicBezTo>
                    <a:lnTo>
                      <a:pt x="102471" y="90413"/>
                    </a:lnTo>
                    <a:lnTo>
                      <a:pt x="102471" y="13320"/>
                    </a:lnTo>
                    <a:lnTo>
                      <a:pt x="82868" y="13320"/>
                    </a:lnTo>
                    <a:cubicBezTo>
                      <a:pt x="81073" y="13342"/>
                      <a:pt x="79529" y="12831"/>
                      <a:pt x="78234" y="11788"/>
                    </a:cubicBezTo>
                    <a:cubicBezTo>
                      <a:pt x="76940" y="10745"/>
                      <a:pt x="76262" y="9036"/>
                      <a:pt x="76201" y="6660"/>
                    </a:cubicBezTo>
                    <a:cubicBezTo>
                      <a:pt x="76262" y="4285"/>
                      <a:pt x="76940" y="2576"/>
                      <a:pt x="78234" y="1533"/>
                    </a:cubicBezTo>
                    <a:cubicBezTo>
                      <a:pt x="79529" y="490"/>
                      <a:pt x="81073" y="-21"/>
                      <a:pt x="82868" y="1"/>
                    </a:cubicBezTo>
                    <a:lnTo>
                      <a:pt x="115789" y="1"/>
                    </a:lnTo>
                    <a:lnTo>
                      <a:pt x="115789" y="90413"/>
                    </a:lnTo>
                    <a:lnTo>
                      <a:pt x="128741" y="90413"/>
                    </a:lnTo>
                    <a:lnTo>
                      <a:pt x="128741" y="63470"/>
                    </a:lnTo>
                    <a:cubicBezTo>
                      <a:pt x="128710" y="61500"/>
                      <a:pt x="129204" y="59905"/>
                      <a:pt x="130222" y="58685"/>
                    </a:cubicBezTo>
                    <a:cubicBezTo>
                      <a:pt x="131240" y="57465"/>
                      <a:pt x="132966" y="56837"/>
                      <a:pt x="135400" y="56801"/>
                    </a:cubicBezTo>
                    <a:cubicBezTo>
                      <a:pt x="137833" y="56837"/>
                      <a:pt x="139559" y="57465"/>
                      <a:pt x="140577" y="58685"/>
                    </a:cubicBezTo>
                    <a:cubicBezTo>
                      <a:pt x="141595" y="59905"/>
                      <a:pt x="142089" y="61500"/>
                      <a:pt x="142059" y="63470"/>
                    </a:cubicBezTo>
                    <a:lnTo>
                      <a:pt x="142059" y="97072"/>
                    </a:lnTo>
                    <a:cubicBezTo>
                      <a:pt x="141998" y="99447"/>
                      <a:pt x="141321" y="101156"/>
                      <a:pt x="140028" y="102199"/>
                    </a:cubicBezTo>
                    <a:cubicBezTo>
                      <a:pt x="138735" y="103243"/>
                      <a:pt x="137192" y="103753"/>
                      <a:pt x="135400" y="103731"/>
                    </a:cubicBezTo>
                    <a:lnTo>
                      <a:pt x="82868" y="103731"/>
                    </a:lnTo>
                    <a:cubicBezTo>
                      <a:pt x="81073" y="103753"/>
                      <a:pt x="79529" y="103243"/>
                      <a:pt x="78234" y="102199"/>
                    </a:cubicBezTo>
                    <a:cubicBezTo>
                      <a:pt x="76940" y="101156"/>
                      <a:pt x="76262" y="99447"/>
                      <a:pt x="76201" y="97072"/>
                    </a:cubicBezTo>
                    <a:close/>
                    <a:moveTo>
                      <a:pt x="13319" y="34139"/>
                    </a:moveTo>
                    <a:lnTo>
                      <a:pt x="42935" y="34139"/>
                    </a:lnTo>
                    <a:cubicBezTo>
                      <a:pt x="44970" y="34239"/>
                      <a:pt x="47038" y="33972"/>
                      <a:pt x="49139" y="33338"/>
                    </a:cubicBezTo>
                    <a:cubicBezTo>
                      <a:pt x="51240" y="32704"/>
                      <a:pt x="52374" y="31103"/>
                      <a:pt x="52541" y="28534"/>
                    </a:cubicBezTo>
                    <a:lnTo>
                      <a:pt x="52541" y="19325"/>
                    </a:lnTo>
                    <a:cubicBezTo>
                      <a:pt x="52396" y="16739"/>
                      <a:pt x="51318" y="15071"/>
                      <a:pt x="49305" y="14320"/>
                    </a:cubicBezTo>
                    <a:cubicBezTo>
                      <a:pt x="47293" y="13570"/>
                      <a:pt x="45214" y="13236"/>
                      <a:pt x="43069" y="13320"/>
                    </a:cubicBezTo>
                    <a:lnTo>
                      <a:pt x="13319" y="13320"/>
                    </a:lnTo>
                    <a:close/>
                    <a:moveTo>
                      <a:pt x="1" y="97063"/>
                    </a:moveTo>
                    <a:lnTo>
                      <a:pt x="1" y="1"/>
                    </a:lnTo>
                    <a:lnTo>
                      <a:pt x="44803" y="1"/>
                    </a:lnTo>
                    <a:cubicBezTo>
                      <a:pt x="50289" y="65"/>
                      <a:pt x="55115" y="1802"/>
                      <a:pt x="59281" y="5214"/>
                    </a:cubicBezTo>
                    <a:cubicBezTo>
                      <a:pt x="63447" y="8625"/>
                      <a:pt x="65640" y="13329"/>
                      <a:pt x="65859" y="19325"/>
                    </a:cubicBezTo>
                    <a:lnTo>
                      <a:pt x="65859" y="28534"/>
                    </a:lnTo>
                    <a:cubicBezTo>
                      <a:pt x="65648" y="34804"/>
                      <a:pt x="63472" y="39525"/>
                      <a:pt x="59331" y="42694"/>
                    </a:cubicBezTo>
                    <a:cubicBezTo>
                      <a:pt x="55190" y="45864"/>
                      <a:pt x="50347" y="47452"/>
                      <a:pt x="44803" y="47457"/>
                    </a:cubicBezTo>
                    <a:lnTo>
                      <a:pt x="32530" y="47457"/>
                    </a:lnTo>
                    <a:lnTo>
                      <a:pt x="62529" y="90396"/>
                    </a:lnTo>
                    <a:cubicBezTo>
                      <a:pt x="63309" y="91407"/>
                      <a:pt x="64047" y="92518"/>
                      <a:pt x="64743" y="93730"/>
                    </a:cubicBezTo>
                    <a:cubicBezTo>
                      <a:pt x="65440" y="94941"/>
                      <a:pt x="65812" y="96186"/>
                      <a:pt x="65859" y="97463"/>
                    </a:cubicBezTo>
                    <a:cubicBezTo>
                      <a:pt x="65809" y="99358"/>
                      <a:pt x="65143" y="100869"/>
                      <a:pt x="63861" y="101997"/>
                    </a:cubicBezTo>
                    <a:cubicBezTo>
                      <a:pt x="62579" y="103125"/>
                      <a:pt x="60981" y="103703"/>
                      <a:pt x="59066" y="103731"/>
                    </a:cubicBezTo>
                    <a:cubicBezTo>
                      <a:pt x="57749" y="103709"/>
                      <a:pt x="56622" y="103353"/>
                      <a:pt x="55687" y="102664"/>
                    </a:cubicBezTo>
                    <a:cubicBezTo>
                      <a:pt x="54752" y="101975"/>
                      <a:pt x="53925" y="101086"/>
                      <a:pt x="53206" y="99997"/>
                    </a:cubicBezTo>
                    <a:lnTo>
                      <a:pt x="16387" y="47457"/>
                    </a:lnTo>
                    <a:lnTo>
                      <a:pt x="13319" y="47457"/>
                    </a:lnTo>
                    <a:lnTo>
                      <a:pt x="13319" y="97063"/>
                    </a:lnTo>
                    <a:cubicBezTo>
                      <a:pt x="13341" y="99208"/>
                      <a:pt x="12831" y="100853"/>
                      <a:pt x="11787" y="101997"/>
                    </a:cubicBezTo>
                    <a:cubicBezTo>
                      <a:pt x="10744" y="103142"/>
                      <a:pt x="9035" y="103720"/>
                      <a:pt x="6660" y="103731"/>
                    </a:cubicBezTo>
                    <a:cubicBezTo>
                      <a:pt x="4285" y="103720"/>
                      <a:pt x="2575" y="103142"/>
                      <a:pt x="1532" y="101997"/>
                    </a:cubicBezTo>
                    <a:cubicBezTo>
                      <a:pt x="489" y="100853"/>
                      <a:pt x="-22" y="99208"/>
                      <a:pt x="1" y="970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8" name="Rectangle 207"/>
              <p:cNvSpPr/>
              <p:nvPr/>
            </p:nvSpPr>
            <p:spPr>
              <a:xfrm>
                <a:off x="6822612" y="4364646"/>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9" name="Rectangle 208"/>
              <p:cNvSpPr/>
              <p:nvPr/>
            </p:nvSpPr>
            <p:spPr>
              <a:xfrm>
                <a:off x="6934979" y="4364646"/>
                <a:ext cx="112367" cy="337102"/>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0" name="Rectangle 209"/>
              <p:cNvSpPr/>
              <p:nvPr/>
            </p:nvSpPr>
            <p:spPr>
              <a:xfrm>
                <a:off x="6822612" y="4589380"/>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1" name="Rectangle 210"/>
              <p:cNvSpPr/>
              <p:nvPr/>
            </p:nvSpPr>
            <p:spPr>
              <a:xfrm>
                <a:off x="7047346" y="4477012"/>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2" name="Oval 211"/>
              <p:cNvSpPr/>
              <p:nvPr/>
            </p:nvSpPr>
            <p:spPr>
              <a:xfrm>
                <a:off x="7284636" y="4538761"/>
                <a:ext cx="1101528" cy="1101528"/>
              </a:xfrm>
              <a:prstGeom prst="ellipse">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3" name="Oval 212"/>
              <p:cNvSpPr/>
              <p:nvPr/>
            </p:nvSpPr>
            <p:spPr>
              <a:xfrm>
                <a:off x="7599950" y="4852642"/>
                <a:ext cx="470900" cy="470900"/>
              </a:xfrm>
              <a:prstGeom prst="ellipse">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4" name="Freeform: Shape 213"/>
              <p:cNvSpPr/>
              <p:nvPr/>
            </p:nvSpPr>
            <p:spPr>
              <a:xfrm>
                <a:off x="6904409" y="4749529"/>
                <a:ext cx="161115" cy="103739"/>
              </a:xfrm>
              <a:custGeom>
                <a:avLst/>
                <a:gdLst/>
                <a:ahLst/>
                <a:cxnLst/>
                <a:rect l="l" t="t" r="r" b="b"/>
                <a:pathLst>
                  <a:path w="161115" h="103739">
                    <a:moveTo>
                      <a:pt x="49878" y="13320"/>
                    </a:moveTo>
                    <a:cubicBezTo>
                      <a:pt x="49097" y="13356"/>
                      <a:pt x="48424" y="13617"/>
                      <a:pt x="47860" y="14103"/>
                    </a:cubicBezTo>
                    <a:cubicBezTo>
                      <a:pt x="47296" y="14590"/>
                      <a:pt x="46723" y="15084"/>
                      <a:pt x="46143" y="15587"/>
                    </a:cubicBezTo>
                    <a:lnTo>
                      <a:pt x="19328" y="38795"/>
                    </a:lnTo>
                    <a:cubicBezTo>
                      <a:pt x="17093" y="40629"/>
                      <a:pt x="15526" y="42430"/>
                      <a:pt x="14625" y="44197"/>
                    </a:cubicBezTo>
                    <a:cubicBezTo>
                      <a:pt x="13725" y="45964"/>
                      <a:pt x="13291" y="48298"/>
                      <a:pt x="13324" y="51199"/>
                    </a:cubicBezTo>
                    <a:lnTo>
                      <a:pt x="13324" y="85744"/>
                    </a:lnTo>
                    <a:cubicBezTo>
                      <a:pt x="13255" y="86872"/>
                      <a:pt x="13361" y="87917"/>
                      <a:pt x="13641" y="88879"/>
                    </a:cubicBezTo>
                    <a:cubicBezTo>
                      <a:pt x="13922" y="89840"/>
                      <a:pt x="14795" y="90351"/>
                      <a:pt x="16259" y="90413"/>
                    </a:cubicBezTo>
                    <a:cubicBezTo>
                      <a:pt x="17001" y="90388"/>
                      <a:pt x="17719" y="90171"/>
                      <a:pt x="18411" y="89762"/>
                    </a:cubicBezTo>
                    <a:cubicBezTo>
                      <a:pt x="19103" y="89354"/>
                      <a:pt x="19720" y="88904"/>
                      <a:pt x="20262" y="88412"/>
                    </a:cubicBezTo>
                    <a:lnTo>
                      <a:pt x="31735" y="78409"/>
                    </a:lnTo>
                    <a:lnTo>
                      <a:pt x="28266" y="69606"/>
                    </a:lnTo>
                    <a:cubicBezTo>
                      <a:pt x="27838" y="68652"/>
                      <a:pt x="27427" y="67624"/>
                      <a:pt x="27032" y="66521"/>
                    </a:cubicBezTo>
                    <a:cubicBezTo>
                      <a:pt x="26637" y="65418"/>
                      <a:pt x="26426" y="64357"/>
                      <a:pt x="26398" y="63337"/>
                    </a:cubicBezTo>
                    <a:cubicBezTo>
                      <a:pt x="26459" y="61494"/>
                      <a:pt x="27138" y="59977"/>
                      <a:pt x="28433" y="58785"/>
                    </a:cubicBezTo>
                    <a:cubicBezTo>
                      <a:pt x="29728" y="57593"/>
                      <a:pt x="31273" y="56976"/>
                      <a:pt x="33069" y="56935"/>
                    </a:cubicBezTo>
                    <a:cubicBezTo>
                      <a:pt x="35559" y="57040"/>
                      <a:pt x="37282" y="57963"/>
                      <a:pt x="38238" y="59702"/>
                    </a:cubicBezTo>
                    <a:cubicBezTo>
                      <a:pt x="39194" y="61442"/>
                      <a:pt x="40050" y="63365"/>
                      <a:pt x="40806" y="65471"/>
                    </a:cubicBezTo>
                    <a:lnTo>
                      <a:pt x="42407" y="69339"/>
                    </a:lnTo>
                    <a:lnTo>
                      <a:pt x="45476" y="66805"/>
                    </a:lnTo>
                    <a:cubicBezTo>
                      <a:pt x="48455" y="64465"/>
                      <a:pt x="50400" y="62342"/>
                      <a:pt x="51312" y="60436"/>
                    </a:cubicBezTo>
                    <a:cubicBezTo>
                      <a:pt x="52224" y="58530"/>
                      <a:pt x="52635" y="55673"/>
                      <a:pt x="52546" y="51866"/>
                    </a:cubicBezTo>
                    <a:lnTo>
                      <a:pt x="52546" y="18655"/>
                    </a:lnTo>
                    <a:cubicBezTo>
                      <a:pt x="52618" y="17499"/>
                      <a:pt x="52540" y="16343"/>
                      <a:pt x="52312" y="15187"/>
                    </a:cubicBezTo>
                    <a:cubicBezTo>
                      <a:pt x="52084" y="14031"/>
                      <a:pt x="51273" y="13409"/>
                      <a:pt x="49878" y="13320"/>
                    </a:cubicBezTo>
                    <a:close/>
                    <a:moveTo>
                      <a:pt x="101924" y="1"/>
                    </a:moveTo>
                    <a:lnTo>
                      <a:pt x="134844" y="1"/>
                    </a:lnTo>
                    <a:lnTo>
                      <a:pt x="134844" y="90413"/>
                    </a:lnTo>
                    <a:lnTo>
                      <a:pt x="147796" y="90413"/>
                    </a:lnTo>
                    <a:lnTo>
                      <a:pt x="147796" y="63470"/>
                    </a:lnTo>
                    <a:cubicBezTo>
                      <a:pt x="147766" y="61500"/>
                      <a:pt x="148259" y="59905"/>
                      <a:pt x="149278" y="58685"/>
                    </a:cubicBezTo>
                    <a:cubicBezTo>
                      <a:pt x="150296" y="57465"/>
                      <a:pt x="152022" y="56837"/>
                      <a:pt x="154455" y="56801"/>
                    </a:cubicBezTo>
                    <a:cubicBezTo>
                      <a:pt x="156889" y="56837"/>
                      <a:pt x="158614" y="57465"/>
                      <a:pt x="159633" y="58685"/>
                    </a:cubicBezTo>
                    <a:cubicBezTo>
                      <a:pt x="160651" y="59905"/>
                      <a:pt x="161145" y="61500"/>
                      <a:pt x="161114" y="63470"/>
                    </a:cubicBezTo>
                    <a:lnTo>
                      <a:pt x="161114" y="97072"/>
                    </a:lnTo>
                    <a:cubicBezTo>
                      <a:pt x="161053" y="99447"/>
                      <a:pt x="160376" y="101156"/>
                      <a:pt x="159083" y="102199"/>
                    </a:cubicBezTo>
                    <a:cubicBezTo>
                      <a:pt x="157790" y="103243"/>
                      <a:pt x="156248" y="103753"/>
                      <a:pt x="154455" y="103731"/>
                    </a:cubicBezTo>
                    <a:lnTo>
                      <a:pt x="101924" y="103731"/>
                    </a:lnTo>
                    <a:cubicBezTo>
                      <a:pt x="100129" y="103753"/>
                      <a:pt x="98584" y="103243"/>
                      <a:pt x="97290" y="102199"/>
                    </a:cubicBezTo>
                    <a:cubicBezTo>
                      <a:pt x="95995" y="101156"/>
                      <a:pt x="95317" y="99447"/>
                      <a:pt x="95256" y="97072"/>
                    </a:cubicBezTo>
                    <a:cubicBezTo>
                      <a:pt x="95317" y="94697"/>
                      <a:pt x="95995" y="92987"/>
                      <a:pt x="97290" y="91944"/>
                    </a:cubicBezTo>
                    <a:cubicBezTo>
                      <a:pt x="98584" y="90901"/>
                      <a:pt x="100129" y="90390"/>
                      <a:pt x="101924" y="90413"/>
                    </a:cubicBezTo>
                    <a:lnTo>
                      <a:pt x="121526" y="90413"/>
                    </a:lnTo>
                    <a:lnTo>
                      <a:pt x="121526" y="13320"/>
                    </a:lnTo>
                    <a:lnTo>
                      <a:pt x="101924" y="13320"/>
                    </a:lnTo>
                    <a:cubicBezTo>
                      <a:pt x="100129" y="13342"/>
                      <a:pt x="98584" y="12831"/>
                      <a:pt x="97290" y="11788"/>
                    </a:cubicBezTo>
                    <a:cubicBezTo>
                      <a:pt x="95995" y="10745"/>
                      <a:pt x="95317" y="9036"/>
                      <a:pt x="95256" y="6660"/>
                    </a:cubicBezTo>
                    <a:cubicBezTo>
                      <a:pt x="95317" y="4285"/>
                      <a:pt x="95995" y="2576"/>
                      <a:pt x="97290" y="1533"/>
                    </a:cubicBezTo>
                    <a:cubicBezTo>
                      <a:pt x="98584" y="490"/>
                      <a:pt x="100129" y="-21"/>
                      <a:pt x="101924" y="1"/>
                    </a:cubicBezTo>
                    <a:close/>
                    <a:moveTo>
                      <a:pt x="49211" y="1"/>
                    </a:moveTo>
                    <a:cubicBezTo>
                      <a:pt x="54336" y="107"/>
                      <a:pt x="58377" y="1761"/>
                      <a:pt x="61335" y="4963"/>
                    </a:cubicBezTo>
                    <a:cubicBezTo>
                      <a:pt x="64294" y="8166"/>
                      <a:pt x="65803" y="12285"/>
                      <a:pt x="65864" y="17321"/>
                    </a:cubicBezTo>
                    <a:lnTo>
                      <a:pt x="65864" y="52666"/>
                    </a:lnTo>
                    <a:cubicBezTo>
                      <a:pt x="65917" y="57690"/>
                      <a:pt x="65146" y="61947"/>
                      <a:pt x="63550" y="65437"/>
                    </a:cubicBezTo>
                    <a:cubicBezTo>
                      <a:pt x="61955" y="68928"/>
                      <a:pt x="59219" y="72318"/>
                      <a:pt x="55343" y="75608"/>
                    </a:cubicBezTo>
                    <a:lnTo>
                      <a:pt x="47477" y="82410"/>
                    </a:lnTo>
                    <a:lnTo>
                      <a:pt x="50812" y="90413"/>
                    </a:lnTo>
                    <a:lnTo>
                      <a:pt x="58672" y="90413"/>
                    </a:lnTo>
                    <a:cubicBezTo>
                      <a:pt x="60720" y="90424"/>
                      <a:pt x="62418" y="91001"/>
                      <a:pt x="63767" y="92144"/>
                    </a:cubicBezTo>
                    <a:cubicBezTo>
                      <a:pt x="65115" y="93287"/>
                      <a:pt x="65814" y="94930"/>
                      <a:pt x="65864" y="97072"/>
                    </a:cubicBezTo>
                    <a:cubicBezTo>
                      <a:pt x="65789" y="99796"/>
                      <a:pt x="64907" y="101606"/>
                      <a:pt x="63217" y="102499"/>
                    </a:cubicBezTo>
                    <a:cubicBezTo>
                      <a:pt x="61528" y="103392"/>
                      <a:pt x="59480" y="103803"/>
                      <a:pt x="57074" y="103731"/>
                    </a:cubicBezTo>
                    <a:lnTo>
                      <a:pt x="41740" y="103731"/>
                    </a:lnTo>
                    <a:lnTo>
                      <a:pt x="36937" y="91611"/>
                    </a:lnTo>
                    <a:lnTo>
                      <a:pt x="28133" y="99069"/>
                    </a:lnTo>
                    <a:cubicBezTo>
                      <a:pt x="26323" y="100662"/>
                      <a:pt x="24506" y="101839"/>
                      <a:pt x="22680" y="102599"/>
                    </a:cubicBezTo>
                    <a:cubicBezTo>
                      <a:pt x="20854" y="103359"/>
                      <a:pt x="18669" y="103736"/>
                      <a:pt x="16126" y="103731"/>
                    </a:cubicBezTo>
                    <a:cubicBezTo>
                      <a:pt x="13846" y="103728"/>
                      <a:pt x="11708" y="103301"/>
                      <a:pt x="9712" y="102449"/>
                    </a:cubicBezTo>
                    <a:cubicBezTo>
                      <a:pt x="7717" y="101597"/>
                      <a:pt x="5947" y="100338"/>
                      <a:pt x="4401" y="98670"/>
                    </a:cubicBezTo>
                    <a:cubicBezTo>
                      <a:pt x="2587" y="96653"/>
                      <a:pt x="1388" y="94627"/>
                      <a:pt x="805" y="92593"/>
                    </a:cubicBezTo>
                    <a:cubicBezTo>
                      <a:pt x="223" y="90558"/>
                      <a:pt x="-44" y="88231"/>
                      <a:pt x="6" y="85611"/>
                    </a:cubicBezTo>
                    <a:lnTo>
                      <a:pt x="6" y="50666"/>
                    </a:lnTo>
                    <a:cubicBezTo>
                      <a:pt x="1" y="45873"/>
                      <a:pt x="877" y="41754"/>
                      <a:pt x="2636" y="38312"/>
                    </a:cubicBezTo>
                    <a:cubicBezTo>
                      <a:pt x="4396" y="34869"/>
                      <a:pt x="7070" y="31651"/>
                      <a:pt x="10661" y="28658"/>
                    </a:cubicBezTo>
                    <a:lnTo>
                      <a:pt x="37871" y="5462"/>
                    </a:lnTo>
                    <a:cubicBezTo>
                      <a:pt x="39561" y="3894"/>
                      <a:pt x="41284" y="2601"/>
                      <a:pt x="43041" y="1583"/>
                    </a:cubicBezTo>
                    <a:cubicBezTo>
                      <a:pt x="44797" y="565"/>
                      <a:pt x="46854" y="37"/>
                      <a:pt x="49211"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5" name="Freeform: Shape 214"/>
              <p:cNvSpPr/>
              <p:nvPr/>
            </p:nvSpPr>
            <p:spPr>
              <a:xfrm>
                <a:off x="7115098" y="4988644"/>
                <a:ext cx="103733" cy="351609"/>
              </a:xfrm>
              <a:custGeom>
                <a:avLst/>
                <a:gdLst/>
                <a:ahLst/>
                <a:cxnLst/>
                <a:rect l="l" t="t" r="r" b="b"/>
                <a:pathLst>
                  <a:path w="103733" h="351609">
                    <a:moveTo>
                      <a:pt x="6662" y="285750"/>
                    </a:moveTo>
                    <a:cubicBezTo>
                      <a:pt x="9037" y="285811"/>
                      <a:pt x="10747" y="286489"/>
                      <a:pt x="11790" y="287783"/>
                    </a:cubicBezTo>
                    <a:cubicBezTo>
                      <a:pt x="12833" y="289078"/>
                      <a:pt x="13344" y="290622"/>
                      <a:pt x="13321" y="292417"/>
                    </a:cubicBezTo>
                    <a:lnTo>
                      <a:pt x="13321" y="312020"/>
                    </a:lnTo>
                    <a:lnTo>
                      <a:pt x="90414" y="312020"/>
                    </a:lnTo>
                    <a:lnTo>
                      <a:pt x="90414" y="292417"/>
                    </a:lnTo>
                    <a:cubicBezTo>
                      <a:pt x="90392" y="290622"/>
                      <a:pt x="90903" y="289078"/>
                      <a:pt x="91946" y="287783"/>
                    </a:cubicBezTo>
                    <a:cubicBezTo>
                      <a:pt x="92989" y="286489"/>
                      <a:pt x="94698" y="285811"/>
                      <a:pt x="97074" y="285750"/>
                    </a:cubicBezTo>
                    <a:cubicBezTo>
                      <a:pt x="99449" y="285811"/>
                      <a:pt x="101158" y="286489"/>
                      <a:pt x="102201" y="287783"/>
                    </a:cubicBezTo>
                    <a:cubicBezTo>
                      <a:pt x="103244" y="289078"/>
                      <a:pt x="103755" y="290622"/>
                      <a:pt x="103733" y="292417"/>
                    </a:cubicBezTo>
                    <a:lnTo>
                      <a:pt x="103733" y="325338"/>
                    </a:lnTo>
                    <a:lnTo>
                      <a:pt x="13321" y="325338"/>
                    </a:lnTo>
                    <a:lnTo>
                      <a:pt x="13321" y="338290"/>
                    </a:lnTo>
                    <a:lnTo>
                      <a:pt x="40264" y="338290"/>
                    </a:lnTo>
                    <a:cubicBezTo>
                      <a:pt x="42234" y="338259"/>
                      <a:pt x="43829" y="338753"/>
                      <a:pt x="45049" y="339771"/>
                    </a:cubicBezTo>
                    <a:cubicBezTo>
                      <a:pt x="46269" y="340789"/>
                      <a:pt x="46897" y="342515"/>
                      <a:pt x="46933" y="344949"/>
                    </a:cubicBezTo>
                    <a:cubicBezTo>
                      <a:pt x="46897" y="347382"/>
                      <a:pt x="46269" y="349108"/>
                      <a:pt x="45049" y="350126"/>
                    </a:cubicBezTo>
                    <a:cubicBezTo>
                      <a:pt x="43829" y="351144"/>
                      <a:pt x="42234" y="351638"/>
                      <a:pt x="40264" y="351608"/>
                    </a:cubicBezTo>
                    <a:lnTo>
                      <a:pt x="6662" y="351608"/>
                    </a:lnTo>
                    <a:cubicBezTo>
                      <a:pt x="4287" y="351547"/>
                      <a:pt x="2578" y="350870"/>
                      <a:pt x="1535" y="349577"/>
                    </a:cubicBezTo>
                    <a:cubicBezTo>
                      <a:pt x="491" y="348284"/>
                      <a:pt x="-19" y="346741"/>
                      <a:pt x="3" y="344949"/>
                    </a:cubicBezTo>
                    <a:lnTo>
                      <a:pt x="3" y="292417"/>
                    </a:lnTo>
                    <a:cubicBezTo>
                      <a:pt x="-19" y="290622"/>
                      <a:pt x="491" y="289078"/>
                      <a:pt x="1535" y="287783"/>
                    </a:cubicBezTo>
                    <a:cubicBezTo>
                      <a:pt x="2578" y="286489"/>
                      <a:pt x="4287" y="285811"/>
                      <a:pt x="6662" y="285750"/>
                    </a:cubicBezTo>
                    <a:close/>
                    <a:moveTo>
                      <a:pt x="3" y="190500"/>
                    </a:moveTo>
                    <a:lnTo>
                      <a:pt x="8394" y="190500"/>
                    </a:lnTo>
                    <a:lnTo>
                      <a:pt x="90414" y="238227"/>
                    </a:lnTo>
                    <a:lnTo>
                      <a:pt x="90414" y="197165"/>
                    </a:lnTo>
                    <a:cubicBezTo>
                      <a:pt x="90392" y="195371"/>
                      <a:pt x="90903" y="193827"/>
                      <a:pt x="91946" y="192533"/>
                    </a:cubicBezTo>
                    <a:cubicBezTo>
                      <a:pt x="92989" y="191238"/>
                      <a:pt x="94698" y="190561"/>
                      <a:pt x="97074" y="190500"/>
                    </a:cubicBezTo>
                    <a:cubicBezTo>
                      <a:pt x="99449" y="190561"/>
                      <a:pt x="101158" y="191238"/>
                      <a:pt x="102201" y="192533"/>
                    </a:cubicBezTo>
                    <a:cubicBezTo>
                      <a:pt x="103244" y="193827"/>
                      <a:pt x="103755" y="195371"/>
                      <a:pt x="103733" y="197165"/>
                    </a:cubicBezTo>
                    <a:lnTo>
                      <a:pt x="103733" y="256358"/>
                    </a:lnTo>
                    <a:lnTo>
                      <a:pt x="95076" y="256358"/>
                    </a:lnTo>
                    <a:lnTo>
                      <a:pt x="13321" y="208497"/>
                    </a:lnTo>
                    <a:lnTo>
                      <a:pt x="13321" y="249692"/>
                    </a:lnTo>
                    <a:cubicBezTo>
                      <a:pt x="13344" y="251486"/>
                      <a:pt x="12833" y="253030"/>
                      <a:pt x="11790" y="254325"/>
                    </a:cubicBezTo>
                    <a:cubicBezTo>
                      <a:pt x="10747" y="255619"/>
                      <a:pt x="9037" y="256297"/>
                      <a:pt x="6662" y="256358"/>
                    </a:cubicBezTo>
                    <a:cubicBezTo>
                      <a:pt x="4287" y="256297"/>
                      <a:pt x="2578" y="255619"/>
                      <a:pt x="1535" y="254325"/>
                    </a:cubicBezTo>
                    <a:cubicBezTo>
                      <a:pt x="491" y="253030"/>
                      <a:pt x="-19" y="251486"/>
                      <a:pt x="3" y="249692"/>
                    </a:cubicBezTo>
                    <a:close/>
                    <a:moveTo>
                      <a:pt x="22656" y="95250"/>
                    </a:moveTo>
                    <a:lnTo>
                      <a:pt x="97065" y="95250"/>
                    </a:lnTo>
                    <a:cubicBezTo>
                      <a:pt x="99210" y="95227"/>
                      <a:pt x="100855" y="95738"/>
                      <a:pt x="101999" y="96781"/>
                    </a:cubicBezTo>
                    <a:cubicBezTo>
                      <a:pt x="103144" y="97825"/>
                      <a:pt x="103722" y="99534"/>
                      <a:pt x="103733" y="101909"/>
                    </a:cubicBezTo>
                    <a:cubicBezTo>
                      <a:pt x="103722" y="104284"/>
                      <a:pt x="103144" y="105993"/>
                      <a:pt x="101999" y="107036"/>
                    </a:cubicBezTo>
                    <a:cubicBezTo>
                      <a:pt x="100855" y="108080"/>
                      <a:pt x="99210" y="108590"/>
                      <a:pt x="97065" y="108568"/>
                    </a:cubicBezTo>
                    <a:lnTo>
                      <a:pt x="22656" y="108568"/>
                    </a:lnTo>
                    <a:cubicBezTo>
                      <a:pt x="19000" y="108537"/>
                      <a:pt x="16511" y="109166"/>
                      <a:pt x="15188" y="110452"/>
                    </a:cubicBezTo>
                    <a:cubicBezTo>
                      <a:pt x="13866" y="111739"/>
                      <a:pt x="13244" y="113868"/>
                      <a:pt x="13321" y="116839"/>
                    </a:cubicBezTo>
                    <a:lnTo>
                      <a:pt x="13321" y="139518"/>
                    </a:lnTo>
                    <a:cubicBezTo>
                      <a:pt x="13244" y="142489"/>
                      <a:pt x="13866" y="144618"/>
                      <a:pt x="15188" y="145905"/>
                    </a:cubicBezTo>
                    <a:cubicBezTo>
                      <a:pt x="16511" y="147192"/>
                      <a:pt x="19000" y="147820"/>
                      <a:pt x="22656" y="147790"/>
                    </a:cubicBezTo>
                    <a:lnTo>
                      <a:pt x="97065" y="147790"/>
                    </a:lnTo>
                    <a:cubicBezTo>
                      <a:pt x="99210" y="147767"/>
                      <a:pt x="100855" y="148278"/>
                      <a:pt x="101999" y="149321"/>
                    </a:cubicBezTo>
                    <a:cubicBezTo>
                      <a:pt x="103144" y="150364"/>
                      <a:pt x="103722" y="152074"/>
                      <a:pt x="103733" y="154449"/>
                    </a:cubicBezTo>
                    <a:cubicBezTo>
                      <a:pt x="103722" y="156824"/>
                      <a:pt x="103144" y="158533"/>
                      <a:pt x="101999" y="159576"/>
                    </a:cubicBezTo>
                    <a:cubicBezTo>
                      <a:pt x="100855" y="160620"/>
                      <a:pt x="99210" y="161130"/>
                      <a:pt x="97065" y="161108"/>
                    </a:cubicBezTo>
                    <a:lnTo>
                      <a:pt x="22656" y="161108"/>
                    </a:lnTo>
                    <a:cubicBezTo>
                      <a:pt x="19619" y="161172"/>
                      <a:pt x="16825" y="160878"/>
                      <a:pt x="14273" y="160226"/>
                    </a:cubicBezTo>
                    <a:cubicBezTo>
                      <a:pt x="11721" y="159573"/>
                      <a:pt x="9229" y="158181"/>
                      <a:pt x="6795" y="156047"/>
                    </a:cubicBezTo>
                    <a:cubicBezTo>
                      <a:pt x="4240" y="153736"/>
                      <a:pt x="2459" y="151232"/>
                      <a:pt x="1451" y="148536"/>
                    </a:cubicBezTo>
                    <a:cubicBezTo>
                      <a:pt x="444" y="145840"/>
                      <a:pt x="-39" y="142834"/>
                      <a:pt x="3" y="139518"/>
                    </a:cubicBezTo>
                    <a:lnTo>
                      <a:pt x="3" y="116839"/>
                    </a:lnTo>
                    <a:cubicBezTo>
                      <a:pt x="-39" y="113524"/>
                      <a:pt x="444" y="110518"/>
                      <a:pt x="1451" y="107822"/>
                    </a:cubicBezTo>
                    <a:cubicBezTo>
                      <a:pt x="2459" y="105125"/>
                      <a:pt x="4240" y="102622"/>
                      <a:pt x="6795" y="100311"/>
                    </a:cubicBezTo>
                    <a:cubicBezTo>
                      <a:pt x="9229" y="98177"/>
                      <a:pt x="11721" y="96784"/>
                      <a:pt x="14273" y="96132"/>
                    </a:cubicBezTo>
                    <a:cubicBezTo>
                      <a:pt x="16825" y="95480"/>
                      <a:pt x="19619" y="95186"/>
                      <a:pt x="22656" y="95250"/>
                    </a:cubicBezTo>
                    <a:close/>
                    <a:moveTo>
                      <a:pt x="58527" y="13318"/>
                    </a:moveTo>
                    <a:lnTo>
                      <a:pt x="58527" y="37331"/>
                    </a:lnTo>
                    <a:cubicBezTo>
                      <a:pt x="58494" y="42167"/>
                      <a:pt x="59628" y="45903"/>
                      <a:pt x="61929" y="48537"/>
                    </a:cubicBezTo>
                    <a:cubicBezTo>
                      <a:pt x="64231" y="51172"/>
                      <a:pt x="67900" y="52506"/>
                      <a:pt x="72936" y="52540"/>
                    </a:cubicBezTo>
                    <a:cubicBezTo>
                      <a:pt x="78568" y="52665"/>
                      <a:pt x="82882" y="51647"/>
                      <a:pt x="85878" y="49488"/>
                    </a:cubicBezTo>
                    <a:cubicBezTo>
                      <a:pt x="88874" y="47328"/>
                      <a:pt x="90387" y="43276"/>
                      <a:pt x="90414" y="37331"/>
                    </a:cubicBezTo>
                    <a:lnTo>
                      <a:pt x="90414" y="13318"/>
                    </a:lnTo>
                    <a:close/>
                    <a:moveTo>
                      <a:pt x="13321" y="13318"/>
                    </a:moveTo>
                    <a:lnTo>
                      <a:pt x="13321" y="37331"/>
                    </a:lnTo>
                    <a:cubicBezTo>
                      <a:pt x="13288" y="42167"/>
                      <a:pt x="14422" y="45903"/>
                      <a:pt x="16724" y="48537"/>
                    </a:cubicBezTo>
                    <a:cubicBezTo>
                      <a:pt x="19025" y="51172"/>
                      <a:pt x="22694" y="52506"/>
                      <a:pt x="27731" y="52540"/>
                    </a:cubicBezTo>
                    <a:cubicBezTo>
                      <a:pt x="33362" y="52665"/>
                      <a:pt x="37676" y="51647"/>
                      <a:pt x="40672" y="49488"/>
                    </a:cubicBezTo>
                    <a:cubicBezTo>
                      <a:pt x="43669" y="47328"/>
                      <a:pt x="45181" y="43276"/>
                      <a:pt x="45209" y="37331"/>
                    </a:cubicBezTo>
                    <a:lnTo>
                      <a:pt x="45209" y="13318"/>
                    </a:lnTo>
                    <a:close/>
                    <a:moveTo>
                      <a:pt x="3" y="0"/>
                    </a:moveTo>
                    <a:lnTo>
                      <a:pt x="103733" y="0"/>
                    </a:lnTo>
                    <a:lnTo>
                      <a:pt x="103733" y="37331"/>
                    </a:lnTo>
                    <a:cubicBezTo>
                      <a:pt x="103625" y="47096"/>
                      <a:pt x="100844" y="54301"/>
                      <a:pt x="95388" y="58946"/>
                    </a:cubicBezTo>
                    <a:cubicBezTo>
                      <a:pt x="89933" y="63590"/>
                      <a:pt x="82449" y="65894"/>
                      <a:pt x="72936" y="65858"/>
                    </a:cubicBezTo>
                    <a:cubicBezTo>
                      <a:pt x="69064" y="65933"/>
                      <a:pt x="65368" y="65350"/>
                      <a:pt x="61848" y="64110"/>
                    </a:cubicBezTo>
                    <a:cubicBezTo>
                      <a:pt x="58327" y="62870"/>
                      <a:pt x="55001" y="60522"/>
                      <a:pt x="51868" y="57068"/>
                    </a:cubicBezTo>
                    <a:cubicBezTo>
                      <a:pt x="48332" y="60755"/>
                      <a:pt x="44644" y="63169"/>
                      <a:pt x="40804" y="64310"/>
                    </a:cubicBezTo>
                    <a:cubicBezTo>
                      <a:pt x="36964" y="65450"/>
                      <a:pt x="32606" y="65966"/>
                      <a:pt x="27731" y="65858"/>
                    </a:cubicBezTo>
                    <a:cubicBezTo>
                      <a:pt x="18931" y="65728"/>
                      <a:pt x="12126" y="63091"/>
                      <a:pt x="7315" y="57947"/>
                    </a:cubicBezTo>
                    <a:cubicBezTo>
                      <a:pt x="2504" y="52803"/>
                      <a:pt x="66" y="45931"/>
                      <a:pt x="3" y="373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9" name="Buzzer Cable"/>
            <p:cNvGrpSpPr/>
            <p:nvPr/>
          </p:nvGrpSpPr>
          <p:grpSpPr>
            <a:xfrm>
              <a:off x="1952513" y="4454968"/>
              <a:ext cx="1220857" cy="568356"/>
              <a:chOff x="2447199" y="4822842"/>
              <a:chExt cx="1230834" cy="573000"/>
            </a:xfrm>
          </p:grpSpPr>
          <p:grpSp>
            <p:nvGrpSpPr>
              <p:cNvPr id="279" name="Group 278"/>
              <p:cNvGrpSpPr/>
              <p:nvPr/>
            </p:nvGrpSpPr>
            <p:grpSpPr>
              <a:xfrm rot="10800000" flipV="1">
                <a:off x="2561135" y="5256556"/>
                <a:ext cx="120631" cy="114368"/>
                <a:chOff x="-283629" y="2146300"/>
                <a:chExt cx="7134372" cy="507591"/>
              </a:xfrm>
            </p:grpSpPr>
            <p:sp>
              <p:nvSpPr>
                <p:cNvPr id="297" name="Rectangle 296"/>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8" name="Rectangle 297"/>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9" name="Rectangle 298"/>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00" name="Rectangle 299"/>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1" name="Group 280"/>
              <p:cNvGrpSpPr/>
              <p:nvPr/>
            </p:nvGrpSpPr>
            <p:grpSpPr>
              <a:xfrm rot="10800000" flipV="1">
                <a:off x="2447199" y="5230368"/>
                <a:ext cx="113941" cy="165474"/>
                <a:chOff x="6850743" y="2030066"/>
                <a:chExt cx="505711" cy="734424"/>
              </a:xfrm>
            </p:grpSpPr>
            <p:sp>
              <p:nvSpPr>
                <p:cNvPr id="295" name="Rectangle 294"/>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6" name="Freeform: Shape 295"/>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2" name="Group 281"/>
              <p:cNvGrpSpPr/>
              <p:nvPr/>
            </p:nvGrpSpPr>
            <p:grpSpPr>
              <a:xfrm rot="10800000" flipV="1">
                <a:off x="2565869" y="4849030"/>
                <a:ext cx="999905" cy="114368"/>
                <a:chOff x="-283629" y="2146300"/>
                <a:chExt cx="7134436" cy="507591"/>
              </a:xfrm>
            </p:grpSpPr>
            <p:sp>
              <p:nvSpPr>
                <p:cNvPr id="291" name="Rectangle 290"/>
                <p:cNvSpPr/>
                <p:nvPr/>
              </p:nvSpPr>
              <p:spPr>
                <a:xfrm>
                  <a:off x="-283618" y="2146300"/>
                  <a:ext cx="7134367"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2" name="Rectangle 291"/>
                <p:cNvSpPr/>
                <p:nvPr/>
              </p:nvSpPr>
              <p:spPr>
                <a:xfrm>
                  <a:off x="-283629" y="2273198"/>
                  <a:ext cx="7134436"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3" name="Rectangle 292"/>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4" name="Rectangle 293"/>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3" name="Group 282"/>
              <p:cNvGrpSpPr/>
              <p:nvPr/>
            </p:nvGrpSpPr>
            <p:grpSpPr>
              <a:xfrm flipV="1">
                <a:off x="3564092" y="4822842"/>
                <a:ext cx="113941" cy="165474"/>
                <a:chOff x="6850743" y="2030066"/>
                <a:chExt cx="505711" cy="734424"/>
              </a:xfrm>
            </p:grpSpPr>
            <p:sp>
              <p:nvSpPr>
                <p:cNvPr id="289" name="Rectangle 288"/>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0" name="Freeform: Shape 289"/>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4" name="Group 283"/>
              <p:cNvGrpSpPr/>
              <p:nvPr/>
            </p:nvGrpSpPr>
            <p:grpSpPr>
              <a:xfrm rot="5400000" flipV="1">
                <a:off x="2362822" y="5053224"/>
                <a:ext cx="520464" cy="114368"/>
                <a:chOff x="-283625" y="2146300"/>
                <a:chExt cx="7134370" cy="507591"/>
              </a:xfrm>
            </p:grpSpPr>
            <p:sp>
              <p:nvSpPr>
                <p:cNvPr id="285" name="Rectangle 284"/>
                <p:cNvSpPr/>
                <p:nvPr/>
              </p:nvSpPr>
              <p:spPr>
                <a:xfrm>
                  <a:off x="-283625" y="2146300"/>
                  <a:ext cx="59624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6" name="Rectangle 285"/>
                <p:cNvSpPr/>
                <p:nvPr/>
              </p:nvSpPr>
              <p:spPr>
                <a:xfrm>
                  <a:off x="92606" y="2273198"/>
                  <a:ext cx="597817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7" name="Rectangle 286"/>
                <p:cNvSpPr/>
                <p:nvPr/>
              </p:nvSpPr>
              <p:spPr>
                <a:xfrm>
                  <a:off x="484536" y="2400096"/>
                  <a:ext cx="599612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8" name="Rectangle 287"/>
                <p:cNvSpPr/>
                <p:nvPr/>
              </p:nvSpPr>
              <p:spPr>
                <a:xfrm>
                  <a:off x="876456" y="2526993"/>
                  <a:ext cx="5974289"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48" name="Rectangle: Rounded Corners 347"/>
              <p:cNvSpPr/>
              <p:nvPr/>
            </p:nvSpPr>
            <p:spPr>
              <a:xfrm rot="10800000" flipV="1">
                <a:off x="2805459" y="4827972"/>
                <a:ext cx="281302" cy="16547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9" name="Temp Sensor Label"/>
            <p:cNvSpPr txBox="1"/>
            <p:nvPr/>
          </p:nvSpPr>
          <p:spPr>
            <a:xfrm>
              <a:off x="-33506" y="5941069"/>
              <a:ext cx="765467" cy="350264"/>
            </a:xfrm>
            <a:prstGeom prst="rect">
              <a:avLst/>
            </a:prstGeom>
            <a:noFill/>
          </p:spPr>
          <p:txBody>
            <a:bodyPr wrap="none" rtlCol="0">
              <a:spAutoFit/>
            </a:bodyPr>
            <a:lstStyle/>
            <a:p>
              <a:pPr algn="ctr" defTabSz="932597"/>
              <a:r>
                <a:rPr lang="en-US" sz="816" kern="0" dirty="0">
                  <a:solidFill>
                    <a:sysClr val="windowText" lastClr="000000"/>
                  </a:solidFill>
                </a:rPr>
                <a:t>Temperature</a:t>
              </a:r>
              <a:br>
                <a:rPr lang="en-US" sz="816" kern="0" dirty="0">
                  <a:solidFill>
                    <a:sysClr val="windowText" lastClr="000000"/>
                  </a:solidFill>
                </a:rPr>
              </a:br>
              <a:r>
                <a:rPr lang="en-US" sz="816" kern="0" dirty="0">
                  <a:solidFill>
                    <a:sysClr val="windowText" lastClr="000000"/>
                  </a:solidFill>
                </a:rPr>
                <a:t>Sensor</a:t>
              </a:r>
            </a:p>
          </p:txBody>
        </p:sp>
        <p:sp>
          <p:nvSpPr>
            <p:cNvPr id="325" name="Buzzer Label"/>
            <p:cNvSpPr txBox="1"/>
            <p:nvPr/>
          </p:nvSpPr>
          <p:spPr>
            <a:xfrm>
              <a:off x="2977948" y="4784436"/>
              <a:ext cx="492437" cy="222217"/>
            </a:xfrm>
            <a:prstGeom prst="rect">
              <a:avLst/>
            </a:prstGeom>
            <a:noFill/>
          </p:spPr>
          <p:txBody>
            <a:bodyPr wrap="none" rtlCol="0">
              <a:spAutoFit/>
            </a:bodyPr>
            <a:lstStyle/>
            <a:p>
              <a:pPr algn="ctr" defTabSz="932597"/>
              <a:r>
                <a:rPr lang="en-US" sz="816" kern="0" dirty="0">
                  <a:solidFill>
                    <a:sysClr val="windowText" lastClr="000000"/>
                  </a:solidFill>
                </a:rPr>
                <a:t>Buzzer</a:t>
              </a:r>
            </a:p>
          </p:txBody>
        </p:sp>
      </p:grpSp>
      <p:grpSp>
        <p:nvGrpSpPr>
          <p:cNvPr id="128" name="RGB LCD and Rotary Angle Sensor"/>
          <p:cNvGrpSpPr/>
          <p:nvPr/>
        </p:nvGrpSpPr>
        <p:grpSpPr>
          <a:xfrm>
            <a:off x="626273" y="5348074"/>
            <a:ext cx="2796819" cy="1595717"/>
            <a:chOff x="626273" y="5348074"/>
            <a:chExt cx="2796819" cy="1595717"/>
          </a:xfrm>
        </p:grpSpPr>
        <p:grpSp>
          <p:nvGrpSpPr>
            <p:cNvPr id="164" name="LCD Panel"/>
            <p:cNvGrpSpPr/>
            <p:nvPr/>
          </p:nvGrpSpPr>
          <p:grpSpPr>
            <a:xfrm>
              <a:off x="1865818" y="5933546"/>
              <a:ext cx="1554182" cy="809735"/>
              <a:chOff x="4239145" y="3137848"/>
              <a:chExt cx="6346305" cy="3306454"/>
            </a:xfrm>
          </p:grpSpPr>
          <p:sp>
            <p:nvSpPr>
              <p:cNvPr id="165" name="Freeform: Shape 164"/>
              <p:cNvSpPr/>
              <p:nvPr/>
            </p:nvSpPr>
            <p:spPr>
              <a:xfrm>
                <a:off x="4381500" y="3305175"/>
                <a:ext cx="6048375" cy="2971800"/>
              </a:xfrm>
              <a:custGeom>
                <a:avLst/>
                <a:gdLst>
                  <a:gd name="connsiteX0" fmla="*/ 0 w 6048375"/>
                  <a:gd name="connsiteY0" fmla="*/ 0 h 2971800"/>
                  <a:gd name="connsiteX1" fmla="*/ 604446 w 6048375"/>
                  <a:gd name="connsiteY1" fmla="*/ 0 h 2971800"/>
                  <a:gd name="connsiteX2" fmla="*/ 616225 w 6048375"/>
                  <a:gd name="connsiteY2" fmla="*/ 58341 h 2971800"/>
                  <a:gd name="connsiteX3" fmla="*/ 768350 w 6048375"/>
                  <a:gd name="connsiteY3" fmla="*/ 159177 h 2971800"/>
                  <a:gd name="connsiteX4" fmla="*/ 920476 w 6048375"/>
                  <a:gd name="connsiteY4" fmla="*/ 58341 h 2971800"/>
                  <a:gd name="connsiteX5" fmla="*/ 932255 w 6048375"/>
                  <a:gd name="connsiteY5" fmla="*/ 0 h 2971800"/>
                  <a:gd name="connsiteX6" fmla="*/ 2228681 w 6048375"/>
                  <a:gd name="connsiteY6" fmla="*/ 0 h 2971800"/>
                  <a:gd name="connsiteX7" fmla="*/ 2233385 w 6048375"/>
                  <a:gd name="connsiteY7" fmla="*/ 23295 h 2971800"/>
                  <a:gd name="connsiteX8" fmla="*/ 2309447 w 6048375"/>
                  <a:gd name="connsiteY8" fmla="*/ 73713 h 2971800"/>
                  <a:gd name="connsiteX9" fmla="*/ 2385510 w 6048375"/>
                  <a:gd name="connsiteY9" fmla="*/ 23295 h 2971800"/>
                  <a:gd name="connsiteX10" fmla="*/ 2390213 w 6048375"/>
                  <a:gd name="connsiteY10" fmla="*/ 0 h 2971800"/>
                  <a:gd name="connsiteX11" fmla="*/ 3614346 w 6048375"/>
                  <a:gd name="connsiteY11" fmla="*/ 0 h 2971800"/>
                  <a:gd name="connsiteX12" fmla="*/ 3626125 w 6048375"/>
                  <a:gd name="connsiteY12" fmla="*/ 58341 h 2971800"/>
                  <a:gd name="connsiteX13" fmla="*/ 3778250 w 6048375"/>
                  <a:gd name="connsiteY13" fmla="*/ 159177 h 2971800"/>
                  <a:gd name="connsiteX14" fmla="*/ 3930376 w 6048375"/>
                  <a:gd name="connsiteY14" fmla="*/ 58341 h 2971800"/>
                  <a:gd name="connsiteX15" fmla="*/ 3942154 w 6048375"/>
                  <a:gd name="connsiteY15" fmla="*/ 0 h 2971800"/>
                  <a:gd name="connsiteX16" fmla="*/ 5205572 w 6048375"/>
                  <a:gd name="connsiteY16" fmla="*/ 0 h 2971800"/>
                  <a:gd name="connsiteX17" fmla="*/ 5210275 w 6048375"/>
                  <a:gd name="connsiteY17" fmla="*/ 23295 h 2971800"/>
                  <a:gd name="connsiteX18" fmla="*/ 5286338 w 6048375"/>
                  <a:gd name="connsiteY18" fmla="*/ 73713 h 2971800"/>
                  <a:gd name="connsiteX19" fmla="*/ 5362401 w 6048375"/>
                  <a:gd name="connsiteY19" fmla="*/ 23295 h 2971800"/>
                  <a:gd name="connsiteX20" fmla="*/ 5367104 w 6048375"/>
                  <a:gd name="connsiteY20" fmla="*/ 0 h 2971800"/>
                  <a:gd name="connsiteX21" fmla="*/ 6048375 w 6048375"/>
                  <a:gd name="connsiteY21" fmla="*/ 0 h 2971800"/>
                  <a:gd name="connsiteX22" fmla="*/ 6048375 w 6048375"/>
                  <a:gd name="connsiteY22" fmla="*/ 2170015 h 2971800"/>
                  <a:gd name="connsiteX23" fmla="*/ 5965825 w 6048375"/>
                  <a:gd name="connsiteY23" fmla="*/ 2252565 h 2971800"/>
                  <a:gd name="connsiteX24" fmla="*/ 6048375 w 6048375"/>
                  <a:gd name="connsiteY24" fmla="*/ 2335115 h 2971800"/>
                  <a:gd name="connsiteX25" fmla="*/ 6048375 w 6048375"/>
                  <a:gd name="connsiteY25" fmla="*/ 2971800 h 2971800"/>
                  <a:gd name="connsiteX26" fmla="*/ 5477261 w 6048375"/>
                  <a:gd name="connsiteY26" fmla="*/ 2971800 h 2971800"/>
                  <a:gd name="connsiteX27" fmla="*/ 5478243 w 6048375"/>
                  <a:gd name="connsiteY27" fmla="*/ 2966934 h 2971800"/>
                  <a:gd name="connsiteX28" fmla="*/ 5313143 w 6048375"/>
                  <a:gd name="connsiteY28" fmla="*/ 2801834 h 2971800"/>
                  <a:gd name="connsiteX29" fmla="*/ 5148043 w 6048375"/>
                  <a:gd name="connsiteY29" fmla="*/ 2966934 h 2971800"/>
                  <a:gd name="connsiteX30" fmla="*/ 5149025 w 6048375"/>
                  <a:gd name="connsiteY30" fmla="*/ 2971800 h 2971800"/>
                  <a:gd name="connsiteX31" fmla="*/ 3865964 w 6048375"/>
                  <a:gd name="connsiteY31" fmla="*/ 2971800 h 2971800"/>
                  <a:gd name="connsiteX32" fmla="*/ 3861261 w 6048375"/>
                  <a:gd name="connsiteY32" fmla="*/ 2948505 h 2971800"/>
                  <a:gd name="connsiteX33" fmla="*/ 3785198 w 6048375"/>
                  <a:gd name="connsiteY33" fmla="*/ 2898087 h 2971800"/>
                  <a:gd name="connsiteX34" fmla="*/ 3709135 w 6048375"/>
                  <a:gd name="connsiteY34" fmla="*/ 2948505 h 2971800"/>
                  <a:gd name="connsiteX35" fmla="*/ 3704432 w 6048375"/>
                  <a:gd name="connsiteY35" fmla="*/ 2971800 h 2971800"/>
                  <a:gd name="connsiteX36" fmla="*/ 2467361 w 6048375"/>
                  <a:gd name="connsiteY36" fmla="*/ 2971800 h 2971800"/>
                  <a:gd name="connsiteX37" fmla="*/ 2468343 w 6048375"/>
                  <a:gd name="connsiteY37" fmla="*/ 2966934 h 2971800"/>
                  <a:gd name="connsiteX38" fmla="*/ 2303243 w 6048375"/>
                  <a:gd name="connsiteY38" fmla="*/ 2801834 h 2971800"/>
                  <a:gd name="connsiteX39" fmla="*/ 2138143 w 6048375"/>
                  <a:gd name="connsiteY39" fmla="*/ 2966934 h 2971800"/>
                  <a:gd name="connsiteX40" fmla="*/ 2139126 w 6048375"/>
                  <a:gd name="connsiteY40" fmla="*/ 2971800 h 2971800"/>
                  <a:gd name="connsiteX41" fmla="*/ 889073 w 6048375"/>
                  <a:gd name="connsiteY41" fmla="*/ 2971800 h 2971800"/>
                  <a:gd name="connsiteX42" fmla="*/ 884370 w 6048375"/>
                  <a:gd name="connsiteY42" fmla="*/ 2948505 h 2971800"/>
                  <a:gd name="connsiteX43" fmla="*/ 808307 w 6048375"/>
                  <a:gd name="connsiteY43" fmla="*/ 2898087 h 2971800"/>
                  <a:gd name="connsiteX44" fmla="*/ 732245 w 6048375"/>
                  <a:gd name="connsiteY44" fmla="*/ 2948505 h 2971800"/>
                  <a:gd name="connsiteX45" fmla="*/ 727542 w 6048375"/>
                  <a:gd name="connsiteY45" fmla="*/ 2971800 h 2971800"/>
                  <a:gd name="connsiteX46" fmla="*/ 0 w 6048375"/>
                  <a:gd name="connsiteY46" fmla="*/ 2971800 h 2971800"/>
                  <a:gd name="connsiteX47" fmla="*/ 0 w 6048375"/>
                  <a:gd name="connsiteY47" fmla="*/ 831179 h 2971800"/>
                  <a:gd name="connsiteX48" fmla="*/ 19050 w 6048375"/>
                  <a:gd name="connsiteY48" fmla="*/ 835025 h 2971800"/>
                  <a:gd name="connsiteX49" fmla="*/ 101600 w 6048375"/>
                  <a:gd name="connsiteY49" fmla="*/ 752475 h 2971800"/>
                  <a:gd name="connsiteX50" fmla="*/ 19050 w 6048375"/>
                  <a:gd name="connsiteY50" fmla="*/ 669925 h 2971800"/>
                  <a:gd name="connsiteX51" fmla="*/ 0 w 6048375"/>
                  <a:gd name="connsiteY51" fmla="*/ 673771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48375" h="2971800">
                    <a:moveTo>
                      <a:pt x="0" y="0"/>
                    </a:moveTo>
                    <a:lnTo>
                      <a:pt x="604446" y="0"/>
                    </a:lnTo>
                    <a:lnTo>
                      <a:pt x="616225" y="58341"/>
                    </a:lnTo>
                    <a:cubicBezTo>
                      <a:pt x="641288" y="117598"/>
                      <a:pt x="699964" y="159177"/>
                      <a:pt x="768350" y="159177"/>
                    </a:cubicBezTo>
                    <a:cubicBezTo>
                      <a:pt x="836737" y="159177"/>
                      <a:pt x="895412" y="117598"/>
                      <a:pt x="920476" y="58341"/>
                    </a:cubicBezTo>
                    <a:lnTo>
                      <a:pt x="932255" y="0"/>
                    </a:lnTo>
                    <a:lnTo>
                      <a:pt x="2228681" y="0"/>
                    </a:lnTo>
                    <a:lnTo>
                      <a:pt x="2233385" y="23295"/>
                    </a:lnTo>
                    <a:cubicBezTo>
                      <a:pt x="2245916" y="52924"/>
                      <a:pt x="2275254" y="73713"/>
                      <a:pt x="2309447" y="73713"/>
                    </a:cubicBezTo>
                    <a:cubicBezTo>
                      <a:pt x="2343641" y="73713"/>
                      <a:pt x="2372978" y="52924"/>
                      <a:pt x="2385510" y="23295"/>
                    </a:cubicBezTo>
                    <a:lnTo>
                      <a:pt x="2390213" y="0"/>
                    </a:lnTo>
                    <a:lnTo>
                      <a:pt x="3614346" y="0"/>
                    </a:lnTo>
                    <a:lnTo>
                      <a:pt x="3626125" y="58341"/>
                    </a:lnTo>
                    <a:cubicBezTo>
                      <a:pt x="3651188" y="117598"/>
                      <a:pt x="3709864" y="159177"/>
                      <a:pt x="3778250" y="159177"/>
                    </a:cubicBezTo>
                    <a:cubicBezTo>
                      <a:pt x="3846637" y="159177"/>
                      <a:pt x="3905312" y="117598"/>
                      <a:pt x="3930376" y="58341"/>
                    </a:cubicBezTo>
                    <a:lnTo>
                      <a:pt x="3942154" y="0"/>
                    </a:lnTo>
                    <a:lnTo>
                      <a:pt x="5205572" y="0"/>
                    </a:lnTo>
                    <a:lnTo>
                      <a:pt x="5210275" y="23295"/>
                    </a:lnTo>
                    <a:cubicBezTo>
                      <a:pt x="5222807" y="52924"/>
                      <a:pt x="5252145" y="73713"/>
                      <a:pt x="5286338" y="73713"/>
                    </a:cubicBezTo>
                    <a:cubicBezTo>
                      <a:pt x="5320531" y="73713"/>
                      <a:pt x="5349869" y="52924"/>
                      <a:pt x="5362401" y="23295"/>
                    </a:cubicBezTo>
                    <a:lnTo>
                      <a:pt x="5367104" y="0"/>
                    </a:lnTo>
                    <a:lnTo>
                      <a:pt x="6048375" y="0"/>
                    </a:lnTo>
                    <a:lnTo>
                      <a:pt x="6048375" y="2170015"/>
                    </a:lnTo>
                    <a:cubicBezTo>
                      <a:pt x="6002784" y="2170015"/>
                      <a:pt x="5965825" y="2206974"/>
                      <a:pt x="5965825" y="2252565"/>
                    </a:cubicBezTo>
                    <a:cubicBezTo>
                      <a:pt x="5965825" y="2298156"/>
                      <a:pt x="6002784" y="2335115"/>
                      <a:pt x="6048375" y="2335115"/>
                    </a:cubicBezTo>
                    <a:lnTo>
                      <a:pt x="6048375" y="2971800"/>
                    </a:lnTo>
                    <a:lnTo>
                      <a:pt x="5477261" y="2971800"/>
                    </a:lnTo>
                    <a:lnTo>
                      <a:pt x="5478243" y="2966934"/>
                    </a:lnTo>
                    <a:cubicBezTo>
                      <a:pt x="5478243" y="2875752"/>
                      <a:pt x="5404325" y="2801834"/>
                      <a:pt x="5313143" y="2801834"/>
                    </a:cubicBezTo>
                    <a:cubicBezTo>
                      <a:pt x="5221961" y="2801834"/>
                      <a:pt x="5148043" y="2875752"/>
                      <a:pt x="5148043" y="2966934"/>
                    </a:cubicBezTo>
                    <a:lnTo>
                      <a:pt x="5149025" y="2971800"/>
                    </a:lnTo>
                    <a:lnTo>
                      <a:pt x="3865964" y="2971800"/>
                    </a:lnTo>
                    <a:lnTo>
                      <a:pt x="3861261" y="2948505"/>
                    </a:lnTo>
                    <a:cubicBezTo>
                      <a:pt x="3848729" y="2918877"/>
                      <a:pt x="3819391" y="2898087"/>
                      <a:pt x="3785198" y="2898087"/>
                    </a:cubicBezTo>
                    <a:cubicBezTo>
                      <a:pt x="3751005" y="2898087"/>
                      <a:pt x="3721667" y="2918877"/>
                      <a:pt x="3709135" y="2948505"/>
                    </a:cubicBezTo>
                    <a:lnTo>
                      <a:pt x="3704432" y="2971800"/>
                    </a:lnTo>
                    <a:lnTo>
                      <a:pt x="2467361" y="2971800"/>
                    </a:lnTo>
                    <a:lnTo>
                      <a:pt x="2468343" y="2966934"/>
                    </a:lnTo>
                    <a:cubicBezTo>
                      <a:pt x="2468343" y="2875752"/>
                      <a:pt x="2394425" y="2801834"/>
                      <a:pt x="2303243" y="2801834"/>
                    </a:cubicBezTo>
                    <a:cubicBezTo>
                      <a:pt x="2212061" y="2801834"/>
                      <a:pt x="2138143" y="2875752"/>
                      <a:pt x="2138143" y="2966934"/>
                    </a:cubicBezTo>
                    <a:lnTo>
                      <a:pt x="2139126" y="2971800"/>
                    </a:lnTo>
                    <a:lnTo>
                      <a:pt x="889073" y="2971800"/>
                    </a:lnTo>
                    <a:lnTo>
                      <a:pt x="884370" y="2948505"/>
                    </a:lnTo>
                    <a:cubicBezTo>
                      <a:pt x="871838" y="2918877"/>
                      <a:pt x="842501" y="2898087"/>
                      <a:pt x="808307" y="2898087"/>
                    </a:cubicBezTo>
                    <a:cubicBezTo>
                      <a:pt x="774114" y="2898087"/>
                      <a:pt x="744776" y="2918877"/>
                      <a:pt x="732245" y="2948505"/>
                    </a:cubicBezTo>
                    <a:lnTo>
                      <a:pt x="727542" y="2971800"/>
                    </a:lnTo>
                    <a:lnTo>
                      <a:pt x="0" y="2971800"/>
                    </a:lnTo>
                    <a:lnTo>
                      <a:pt x="0" y="831179"/>
                    </a:lnTo>
                    <a:lnTo>
                      <a:pt x="19050" y="835025"/>
                    </a:lnTo>
                    <a:cubicBezTo>
                      <a:pt x="64641" y="835025"/>
                      <a:pt x="101600" y="798066"/>
                      <a:pt x="101600" y="752475"/>
                    </a:cubicBezTo>
                    <a:cubicBezTo>
                      <a:pt x="101600" y="706884"/>
                      <a:pt x="64641" y="669925"/>
                      <a:pt x="19050" y="669925"/>
                    </a:cubicBezTo>
                    <a:lnTo>
                      <a:pt x="0" y="673771"/>
                    </a:ln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6" name="Freeform: Shape 165"/>
              <p:cNvSpPr/>
              <p:nvPr/>
            </p:nvSpPr>
            <p:spPr>
              <a:xfrm>
                <a:off x="5572104" y="5451048"/>
                <a:ext cx="635000" cy="793750"/>
              </a:xfrm>
              <a:custGeom>
                <a:avLst/>
                <a:gdLst>
                  <a:gd name="connsiteX0" fmla="*/ 25400 w 635000"/>
                  <a:gd name="connsiteY0" fmla="*/ 0 h 793750"/>
                  <a:gd name="connsiteX1" fmla="*/ 635000 w 635000"/>
                  <a:gd name="connsiteY1" fmla="*/ 0 h 793750"/>
                  <a:gd name="connsiteX2" fmla="*/ 635000 w 635000"/>
                  <a:gd name="connsiteY2" fmla="*/ 107950 h 793750"/>
                  <a:gd name="connsiteX3" fmla="*/ 635000 w 635000"/>
                  <a:gd name="connsiteY3" fmla="*/ 793750 h 793750"/>
                  <a:gd name="connsiteX4" fmla="*/ 0 w 635000"/>
                  <a:gd name="connsiteY4" fmla="*/ 793750 h 793750"/>
                  <a:gd name="connsiteX5" fmla="*/ 0 w 635000"/>
                  <a:gd name="connsiteY5" fmla="*/ 660400 h 793750"/>
                  <a:gd name="connsiteX6" fmla="*/ 50800 w 635000"/>
                  <a:gd name="connsiteY6" fmla="*/ 609600 h 793750"/>
                  <a:gd name="connsiteX7" fmla="*/ 139700 w 635000"/>
                  <a:gd name="connsiteY7" fmla="*/ 609600 h 793750"/>
                  <a:gd name="connsiteX8" fmla="*/ 139700 w 635000"/>
                  <a:gd name="connsiteY8" fmla="*/ 184150 h 793750"/>
                  <a:gd name="connsiteX9" fmla="*/ 69850 w 635000"/>
                  <a:gd name="connsiteY9" fmla="*/ 184150 h 793750"/>
                  <a:gd name="connsiteX10" fmla="*/ 25400 w 635000"/>
                  <a:gd name="connsiteY10" fmla="*/ 127000 h 79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000" h="793750">
                    <a:moveTo>
                      <a:pt x="25400" y="0"/>
                    </a:moveTo>
                    <a:lnTo>
                      <a:pt x="635000" y="0"/>
                    </a:lnTo>
                    <a:lnTo>
                      <a:pt x="635000" y="107950"/>
                    </a:lnTo>
                    <a:lnTo>
                      <a:pt x="635000" y="793750"/>
                    </a:lnTo>
                    <a:lnTo>
                      <a:pt x="0" y="793750"/>
                    </a:lnTo>
                    <a:lnTo>
                      <a:pt x="0" y="660400"/>
                    </a:lnTo>
                    <a:lnTo>
                      <a:pt x="50800" y="609600"/>
                    </a:lnTo>
                    <a:lnTo>
                      <a:pt x="139700" y="609600"/>
                    </a:lnTo>
                    <a:lnTo>
                      <a:pt x="139700" y="184150"/>
                    </a:lnTo>
                    <a:lnTo>
                      <a:pt x="69850" y="184150"/>
                    </a:lnTo>
                    <a:lnTo>
                      <a:pt x="25400" y="127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7" name="Freeform: Shape 166"/>
              <p:cNvSpPr/>
              <p:nvPr/>
            </p:nvSpPr>
            <p:spPr>
              <a:xfrm>
                <a:off x="4276725" y="3933825"/>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8" name="Freeform: Shape 167"/>
              <p:cNvSpPr/>
              <p:nvPr/>
            </p:nvSpPr>
            <p:spPr>
              <a:xfrm>
                <a:off x="6567122" y="3172513"/>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9" name="Freeform: Shape 168"/>
              <p:cNvSpPr/>
              <p:nvPr/>
            </p:nvSpPr>
            <p:spPr>
              <a:xfrm>
                <a:off x="9544013" y="3172513"/>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0" name="Freeform: Shape 169"/>
              <p:cNvSpPr/>
              <p:nvPr/>
            </p:nvSpPr>
            <p:spPr>
              <a:xfrm>
                <a:off x="5065982" y="6161987"/>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1" name="Freeform: Shape 170"/>
              <p:cNvSpPr/>
              <p:nvPr/>
            </p:nvSpPr>
            <p:spPr>
              <a:xfrm>
                <a:off x="8042873" y="6161987"/>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2" name="Freeform: Shape 171"/>
              <p:cNvSpPr/>
              <p:nvPr/>
            </p:nvSpPr>
            <p:spPr>
              <a:xfrm>
                <a:off x="10306050" y="5433915"/>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3" name="Freeform: Shape 172"/>
              <p:cNvSpPr/>
              <p:nvPr/>
            </p:nvSpPr>
            <p:spPr>
              <a:xfrm>
                <a:off x="4239145" y="3137848"/>
                <a:ext cx="6346305" cy="3306454"/>
              </a:xfrm>
              <a:custGeom>
                <a:avLst/>
                <a:gdLst>
                  <a:gd name="connsiteX0" fmla="*/ 3927553 w 6346305"/>
                  <a:gd name="connsiteY0" fmla="*/ 3024139 h 3306454"/>
                  <a:gd name="connsiteX1" fmla="*/ 3803728 w 6346305"/>
                  <a:gd name="connsiteY1" fmla="*/ 3147964 h 3306454"/>
                  <a:gd name="connsiteX2" fmla="*/ 3927553 w 6346305"/>
                  <a:gd name="connsiteY2" fmla="*/ 3271789 h 3306454"/>
                  <a:gd name="connsiteX3" fmla="*/ 4051378 w 6346305"/>
                  <a:gd name="connsiteY3" fmla="*/ 3147964 h 3306454"/>
                  <a:gd name="connsiteX4" fmla="*/ 3927553 w 6346305"/>
                  <a:gd name="connsiteY4" fmla="*/ 3024139 h 3306454"/>
                  <a:gd name="connsiteX5" fmla="*/ 950662 w 6346305"/>
                  <a:gd name="connsiteY5" fmla="*/ 3024139 h 3306454"/>
                  <a:gd name="connsiteX6" fmla="*/ 826837 w 6346305"/>
                  <a:gd name="connsiteY6" fmla="*/ 3147964 h 3306454"/>
                  <a:gd name="connsiteX7" fmla="*/ 950662 w 6346305"/>
                  <a:gd name="connsiteY7" fmla="*/ 3271789 h 3306454"/>
                  <a:gd name="connsiteX8" fmla="*/ 1074487 w 6346305"/>
                  <a:gd name="connsiteY8" fmla="*/ 3147964 h 3306454"/>
                  <a:gd name="connsiteX9" fmla="*/ 950662 w 6346305"/>
                  <a:gd name="connsiteY9" fmla="*/ 3024139 h 3306454"/>
                  <a:gd name="connsiteX10" fmla="*/ 3924638 w 6346305"/>
                  <a:gd name="connsiteY10" fmla="*/ 2989474 h 3306454"/>
                  <a:gd name="connsiteX11" fmla="*/ 4083128 w 6346305"/>
                  <a:gd name="connsiteY11" fmla="*/ 3147964 h 3306454"/>
                  <a:gd name="connsiteX12" fmla="*/ 3924638 w 6346305"/>
                  <a:gd name="connsiteY12" fmla="*/ 3306454 h 3306454"/>
                  <a:gd name="connsiteX13" fmla="*/ 3766148 w 6346305"/>
                  <a:gd name="connsiteY13" fmla="*/ 3147964 h 3306454"/>
                  <a:gd name="connsiteX14" fmla="*/ 3924638 w 6346305"/>
                  <a:gd name="connsiteY14" fmla="*/ 2989474 h 3306454"/>
                  <a:gd name="connsiteX15" fmla="*/ 947747 w 6346305"/>
                  <a:gd name="connsiteY15" fmla="*/ 2989474 h 3306454"/>
                  <a:gd name="connsiteX16" fmla="*/ 1106237 w 6346305"/>
                  <a:gd name="connsiteY16" fmla="*/ 3147964 h 3306454"/>
                  <a:gd name="connsiteX17" fmla="*/ 947747 w 6346305"/>
                  <a:gd name="connsiteY17" fmla="*/ 3306454 h 3306454"/>
                  <a:gd name="connsiteX18" fmla="*/ 789257 w 6346305"/>
                  <a:gd name="connsiteY18" fmla="*/ 3147964 h 3306454"/>
                  <a:gd name="connsiteX19" fmla="*/ 947747 w 6346305"/>
                  <a:gd name="connsiteY19" fmla="*/ 2989474 h 3306454"/>
                  <a:gd name="connsiteX20" fmla="*/ 6190730 w 6346305"/>
                  <a:gd name="connsiteY20" fmla="*/ 2296067 h 3306454"/>
                  <a:gd name="connsiteX21" fmla="*/ 6066905 w 6346305"/>
                  <a:gd name="connsiteY21" fmla="*/ 2419892 h 3306454"/>
                  <a:gd name="connsiteX22" fmla="*/ 6190730 w 6346305"/>
                  <a:gd name="connsiteY22" fmla="*/ 2543717 h 3306454"/>
                  <a:gd name="connsiteX23" fmla="*/ 6314555 w 6346305"/>
                  <a:gd name="connsiteY23" fmla="*/ 2419892 h 3306454"/>
                  <a:gd name="connsiteX24" fmla="*/ 6190730 w 6346305"/>
                  <a:gd name="connsiteY24" fmla="*/ 2296067 h 3306454"/>
                  <a:gd name="connsiteX25" fmla="*/ 6187815 w 6346305"/>
                  <a:gd name="connsiteY25" fmla="*/ 2261402 h 3306454"/>
                  <a:gd name="connsiteX26" fmla="*/ 6346305 w 6346305"/>
                  <a:gd name="connsiteY26" fmla="*/ 2419892 h 3306454"/>
                  <a:gd name="connsiteX27" fmla="*/ 6187815 w 6346305"/>
                  <a:gd name="connsiteY27" fmla="*/ 2578382 h 3306454"/>
                  <a:gd name="connsiteX28" fmla="*/ 6029325 w 6346305"/>
                  <a:gd name="connsiteY28" fmla="*/ 2419892 h 3306454"/>
                  <a:gd name="connsiteX29" fmla="*/ 6187815 w 6346305"/>
                  <a:gd name="connsiteY29" fmla="*/ 2261402 h 3306454"/>
                  <a:gd name="connsiteX30" fmla="*/ 161405 w 6346305"/>
                  <a:gd name="connsiteY30" fmla="*/ 795977 h 3306454"/>
                  <a:gd name="connsiteX31" fmla="*/ 37580 w 6346305"/>
                  <a:gd name="connsiteY31" fmla="*/ 919802 h 3306454"/>
                  <a:gd name="connsiteX32" fmla="*/ 161405 w 6346305"/>
                  <a:gd name="connsiteY32" fmla="*/ 1043627 h 3306454"/>
                  <a:gd name="connsiteX33" fmla="*/ 285230 w 6346305"/>
                  <a:gd name="connsiteY33" fmla="*/ 919802 h 3306454"/>
                  <a:gd name="connsiteX34" fmla="*/ 161405 w 6346305"/>
                  <a:gd name="connsiteY34" fmla="*/ 795977 h 3306454"/>
                  <a:gd name="connsiteX35" fmla="*/ 158490 w 6346305"/>
                  <a:gd name="connsiteY35" fmla="*/ 761312 h 3306454"/>
                  <a:gd name="connsiteX36" fmla="*/ 316980 w 6346305"/>
                  <a:gd name="connsiteY36" fmla="*/ 919802 h 3306454"/>
                  <a:gd name="connsiteX37" fmla="*/ 158490 w 6346305"/>
                  <a:gd name="connsiteY37" fmla="*/ 1078292 h 3306454"/>
                  <a:gd name="connsiteX38" fmla="*/ 0 w 6346305"/>
                  <a:gd name="connsiteY38" fmla="*/ 919802 h 3306454"/>
                  <a:gd name="connsiteX39" fmla="*/ 158490 w 6346305"/>
                  <a:gd name="connsiteY39" fmla="*/ 761312 h 3306454"/>
                  <a:gd name="connsiteX40" fmla="*/ 5428693 w 6346305"/>
                  <a:gd name="connsiteY40" fmla="*/ 34665 h 3306454"/>
                  <a:gd name="connsiteX41" fmla="*/ 5304868 w 6346305"/>
                  <a:gd name="connsiteY41" fmla="*/ 158490 h 3306454"/>
                  <a:gd name="connsiteX42" fmla="*/ 5428693 w 6346305"/>
                  <a:gd name="connsiteY42" fmla="*/ 282315 h 3306454"/>
                  <a:gd name="connsiteX43" fmla="*/ 5552518 w 6346305"/>
                  <a:gd name="connsiteY43" fmla="*/ 158490 h 3306454"/>
                  <a:gd name="connsiteX44" fmla="*/ 5428693 w 6346305"/>
                  <a:gd name="connsiteY44" fmla="*/ 34665 h 3306454"/>
                  <a:gd name="connsiteX45" fmla="*/ 2451802 w 6346305"/>
                  <a:gd name="connsiteY45" fmla="*/ 34665 h 3306454"/>
                  <a:gd name="connsiteX46" fmla="*/ 2327977 w 6346305"/>
                  <a:gd name="connsiteY46" fmla="*/ 158490 h 3306454"/>
                  <a:gd name="connsiteX47" fmla="*/ 2451802 w 6346305"/>
                  <a:gd name="connsiteY47" fmla="*/ 282315 h 3306454"/>
                  <a:gd name="connsiteX48" fmla="*/ 2575627 w 6346305"/>
                  <a:gd name="connsiteY48" fmla="*/ 158490 h 3306454"/>
                  <a:gd name="connsiteX49" fmla="*/ 2451802 w 6346305"/>
                  <a:gd name="connsiteY49" fmla="*/ 34665 h 3306454"/>
                  <a:gd name="connsiteX50" fmla="*/ 5425778 w 6346305"/>
                  <a:gd name="connsiteY50" fmla="*/ 0 h 3306454"/>
                  <a:gd name="connsiteX51" fmla="*/ 5584268 w 6346305"/>
                  <a:gd name="connsiteY51" fmla="*/ 158490 h 3306454"/>
                  <a:gd name="connsiteX52" fmla="*/ 5425778 w 6346305"/>
                  <a:gd name="connsiteY52" fmla="*/ 316980 h 3306454"/>
                  <a:gd name="connsiteX53" fmla="*/ 5267288 w 6346305"/>
                  <a:gd name="connsiteY53" fmla="*/ 158490 h 3306454"/>
                  <a:gd name="connsiteX54" fmla="*/ 5425778 w 6346305"/>
                  <a:gd name="connsiteY54" fmla="*/ 0 h 3306454"/>
                  <a:gd name="connsiteX55" fmla="*/ 2448887 w 6346305"/>
                  <a:gd name="connsiteY55" fmla="*/ 0 h 3306454"/>
                  <a:gd name="connsiteX56" fmla="*/ 2607377 w 6346305"/>
                  <a:gd name="connsiteY56" fmla="*/ 158490 h 3306454"/>
                  <a:gd name="connsiteX57" fmla="*/ 2448887 w 6346305"/>
                  <a:gd name="connsiteY57" fmla="*/ 316980 h 3306454"/>
                  <a:gd name="connsiteX58" fmla="*/ 2290397 w 6346305"/>
                  <a:gd name="connsiteY58" fmla="*/ 158490 h 3306454"/>
                  <a:gd name="connsiteX59" fmla="*/ 2448887 w 6346305"/>
                  <a:gd name="connsiteY59" fmla="*/ 0 h 330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346305" h="3306454">
                    <a:moveTo>
                      <a:pt x="3927553" y="3024139"/>
                    </a:moveTo>
                    <a:cubicBezTo>
                      <a:pt x="3859166" y="3024139"/>
                      <a:pt x="3803728" y="3079577"/>
                      <a:pt x="3803728" y="3147964"/>
                    </a:cubicBezTo>
                    <a:cubicBezTo>
                      <a:pt x="3803728" y="3216351"/>
                      <a:pt x="3859166" y="3271789"/>
                      <a:pt x="3927553" y="3271789"/>
                    </a:cubicBezTo>
                    <a:cubicBezTo>
                      <a:pt x="3995940" y="3271789"/>
                      <a:pt x="4051378" y="3216351"/>
                      <a:pt x="4051378" y="3147964"/>
                    </a:cubicBezTo>
                    <a:cubicBezTo>
                      <a:pt x="4051378" y="3079577"/>
                      <a:pt x="3995940" y="3024139"/>
                      <a:pt x="3927553" y="3024139"/>
                    </a:cubicBezTo>
                    <a:close/>
                    <a:moveTo>
                      <a:pt x="950662" y="3024139"/>
                    </a:moveTo>
                    <a:cubicBezTo>
                      <a:pt x="882275" y="3024139"/>
                      <a:pt x="826837" y="3079577"/>
                      <a:pt x="826837" y="3147964"/>
                    </a:cubicBezTo>
                    <a:cubicBezTo>
                      <a:pt x="826837" y="3216351"/>
                      <a:pt x="882275" y="3271789"/>
                      <a:pt x="950662" y="3271789"/>
                    </a:cubicBezTo>
                    <a:cubicBezTo>
                      <a:pt x="1019049" y="3271789"/>
                      <a:pt x="1074487" y="3216351"/>
                      <a:pt x="1074487" y="3147964"/>
                    </a:cubicBezTo>
                    <a:cubicBezTo>
                      <a:pt x="1074487" y="3079577"/>
                      <a:pt x="1019049" y="3024139"/>
                      <a:pt x="950662" y="3024139"/>
                    </a:cubicBezTo>
                    <a:close/>
                    <a:moveTo>
                      <a:pt x="3924638" y="2989474"/>
                    </a:moveTo>
                    <a:cubicBezTo>
                      <a:pt x="4012170" y="2989474"/>
                      <a:pt x="4083128" y="3060432"/>
                      <a:pt x="4083128" y="3147964"/>
                    </a:cubicBezTo>
                    <a:cubicBezTo>
                      <a:pt x="4083128" y="3235496"/>
                      <a:pt x="4012170" y="3306454"/>
                      <a:pt x="3924638" y="3306454"/>
                    </a:cubicBezTo>
                    <a:cubicBezTo>
                      <a:pt x="3837106" y="3306454"/>
                      <a:pt x="3766148" y="3235496"/>
                      <a:pt x="3766148" y="3147964"/>
                    </a:cubicBezTo>
                    <a:cubicBezTo>
                      <a:pt x="3766148" y="3060432"/>
                      <a:pt x="3837106" y="2989474"/>
                      <a:pt x="3924638" y="2989474"/>
                    </a:cubicBezTo>
                    <a:close/>
                    <a:moveTo>
                      <a:pt x="947747" y="2989474"/>
                    </a:moveTo>
                    <a:cubicBezTo>
                      <a:pt x="1035279" y="2989474"/>
                      <a:pt x="1106237" y="3060432"/>
                      <a:pt x="1106237" y="3147964"/>
                    </a:cubicBezTo>
                    <a:cubicBezTo>
                      <a:pt x="1106237" y="3235496"/>
                      <a:pt x="1035279" y="3306454"/>
                      <a:pt x="947747" y="3306454"/>
                    </a:cubicBezTo>
                    <a:cubicBezTo>
                      <a:pt x="860215" y="3306454"/>
                      <a:pt x="789257" y="3235496"/>
                      <a:pt x="789257" y="3147964"/>
                    </a:cubicBezTo>
                    <a:cubicBezTo>
                      <a:pt x="789257" y="3060432"/>
                      <a:pt x="860215" y="2989474"/>
                      <a:pt x="947747" y="2989474"/>
                    </a:cubicBezTo>
                    <a:close/>
                    <a:moveTo>
                      <a:pt x="6190730" y="2296067"/>
                    </a:moveTo>
                    <a:cubicBezTo>
                      <a:pt x="6122343" y="2296067"/>
                      <a:pt x="6066905" y="2351505"/>
                      <a:pt x="6066905" y="2419892"/>
                    </a:cubicBezTo>
                    <a:cubicBezTo>
                      <a:pt x="6066905" y="2488279"/>
                      <a:pt x="6122343" y="2543717"/>
                      <a:pt x="6190730" y="2543717"/>
                    </a:cubicBezTo>
                    <a:cubicBezTo>
                      <a:pt x="6259117" y="2543717"/>
                      <a:pt x="6314555" y="2488279"/>
                      <a:pt x="6314555" y="2419892"/>
                    </a:cubicBezTo>
                    <a:cubicBezTo>
                      <a:pt x="6314555" y="2351505"/>
                      <a:pt x="6259117" y="2296067"/>
                      <a:pt x="6190730" y="2296067"/>
                    </a:cubicBezTo>
                    <a:close/>
                    <a:moveTo>
                      <a:pt x="6187815" y="2261402"/>
                    </a:moveTo>
                    <a:cubicBezTo>
                      <a:pt x="6275347" y="2261402"/>
                      <a:pt x="6346305" y="2332360"/>
                      <a:pt x="6346305" y="2419892"/>
                    </a:cubicBezTo>
                    <a:cubicBezTo>
                      <a:pt x="6346305" y="2507424"/>
                      <a:pt x="6275347" y="2578382"/>
                      <a:pt x="6187815" y="2578382"/>
                    </a:cubicBezTo>
                    <a:cubicBezTo>
                      <a:pt x="6100283" y="2578382"/>
                      <a:pt x="6029325" y="2507424"/>
                      <a:pt x="6029325" y="2419892"/>
                    </a:cubicBezTo>
                    <a:cubicBezTo>
                      <a:pt x="6029325" y="2332360"/>
                      <a:pt x="6100283" y="2261402"/>
                      <a:pt x="6187815" y="2261402"/>
                    </a:cubicBezTo>
                    <a:close/>
                    <a:moveTo>
                      <a:pt x="161405" y="795977"/>
                    </a:moveTo>
                    <a:cubicBezTo>
                      <a:pt x="93018" y="795977"/>
                      <a:pt x="37580" y="851415"/>
                      <a:pt x="37580" y="919802"/>
                    </a:cubicBezTo>
                    <a:cubicBezTo>
                      <a:pt x="37580" y="988189"/>
                      <a:pt x="93018" y="1043627"/>
                      <a:pt x="161405" y="1043627"/>
                    </a:cubicBezTo>
                    <a:cubicBezTo>
                      <a:pt x="229792" y="1043627"/>
                      <a:pt x="285230" y="988189"/>
                      <a:pt x="285230" y="919802"/>
                    </a:cubicBezTo>
                    <a:cubicBezTo>
                      <a:pt x="285230" y="851415"/>
                      <a:pt x="229792" y="795977"/>
                      <a:pt x="161405" y="795977"/>
                    </a:cubicBezTo>
                    <a:close/>
                    <a:moveTo>
                      <a:pt x="158490" y="761312"/>
                    </a:moveTo>
                    <a:cubicBezTo>
                      <a:pt x="246022" y="761312"/>
                      <a:pt x="316980" y="832270"/>
                      <a:pt x="316980" y="919802"/>
                    </a:cubicBezTo>
                    <a:cubicBezTo>
                      <a:pt x="316980" y="1007334"/>
                      <a:pt x="246022" y="1078292"/>
                      <a:pt x="158490" y="1078292"/>
                    </a:cubicBezTo>
                    <a:cubicBezTo>
                      <a:pt x="70958" y="1078292"/>
                      <a:pt x="0" y="1007334"/>
                      <a:pt x="0" y="919802"/>
                    </a:cubicBezTo>
                    <a:cubicBezTo>
                      <a:pt x="0" y="832270"/>
                      <a:pt x="70958" y="761312"/>
                      <a:pt x="158490" y="761312"/>
                    </a:cubicBezTo>
                    <a:close/>
                    <a:moveTo>
                      <a:pt x="5428693" y="34665"/>
                    </a:moveTo>
                    <a:cubicBezTo>
                      <a:pt x="5360306" y="34665"/>
                      <a:pt x="5304868" y="90103"/>
                      <a:pt x="5304868" y="158490"/>
                    </a:cubicBezTo>
                    <a:cubicBezTo>
                      <a:pt x="5304868" y="226877"/>
                      <a:pt x="5360306" y="282315"/>
                      <a:pt x="5428693" y="282315"/>
                    </a:cubicBezTo>
                    <a:cubicBezTo>
                      <a:pt x="5497080" y="282315"/>
                      <a:pt x="5552518" y="226877"/>
                      <a:pt x="5552518" y="158490"/>
                    </a:cubicBezTo>
                    <a:cubicBezTo>
                      <a:pt x="5552518" y="90103"/>
                      <a:pt x="5497080" y="34665"/>
                      <a:pt x="5428693" y="34665"/>
                    </a:cubicBezTo>
                    <a:close/>
                    <a:moveTo>
                      <a:pt x="2451802" y="34665"/>
                    </a:moveTo>
                    <a:cubicBezTo>
                      <a:pt x="2383415" y="34665"/>
                      <a:pt x="2327977" y="90103"/>
                      <a:pt x="2327977" y="158490"/>
                    </a:cubicBezTo>
                    <a:cubicBezTo>
                      <a:pt x="2327977" y="226877"/>
                      <a:pt x="2383415" y="282315"/>
                      <a:pt x="2451802" y="282315"/>
                    </a:cubicBezTo>
                    <a:cubicBezTo>
                      <a:pt x="2520189" y="282315"/>
                      <a:pt x="2575627" y="226877"/>
                      <a:pt x="2575627" y="158490"/>
                    </a:cubicBezTo>
                    <a:cubicBezTo>
                      <a:pt x="2575627" y="90103"/>
                      <a:pt x="2520189" y="34665"/>
                      <a:pt x="2451802" y="34665"/>
                    </a:cubicBezTo>
                    <a:close/>
                    <a:moveTo>
                      <a:pt x="5425778" y="0"/>
                    </a:moveTo>
                    <a:cubicBezTo>
                      <a:pt x="5513310" y="0"/>
                      <a:pt x="5584268" y="70958"/>
                      <a:pt x="5584268" y="158490"/>
                    </a:cubicBezTo>
                    <a:cubicBezTo>
                      <a:pt x="5584268" y="246022"/>
                      <a:pt x="5513310" y="316980"/>
                      <a:pt x="5425778" y="316980"/>
                    </a:cubicBezTo>
                    <a:cubicBezTo>
                      <a:pt x="5338246" y="316980"/>
                      <a:pt x="5267288" y="246022"/>
                      <a:pt x="5267288" y="158490"/>
                    </a:cubicBezTo>
                    <a:cubicBezTo>
                      <a:pt x="5267288" y="70958"/>
                      <a:pt x="5338246" y="0"/>
                      <a:pt x="5425778" y="0"/>
                    </a:cubicBezTo>
                    <a:close/>
                    <a:moveTo>
                      <a:pt x="2448887" y="0"/>
                    </a:moveTo>
                    <a:cubicBezTo>
                      <a:pt x="2536419" y="0"/>
                      <a:pt x="2607377" y="70958"/>
                      <a:pt x="2607377" y="158490"/>
                    </a:cubicBezTo>
                    <a:cubicBezTo>
                      <a:pt x="2607377" y="246022"/>
                      <a:pt x="2536419" y="316980"/>
                      <a:pt x="2448887" y="316980"/>
                    </a:cubicBezTo>
                    <a:cubicBezTo>
                      <a:pt x="2361355" y="316980"/>
                      <a:pt x="2290397" y="246022"/>
                      <a:pt x="2290397" y="158490"/>
                    </a:cubicBezTo>
                    <a:cubicBezTo>
                      <a:pt x="2290397" y="70958"/>
                      <a:pt x="2361355" y="0"/>
                      <a:pt x="2448887"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4" name="Rectangle 173"/>
              <p:cNvSpPr/>
              <p:nvPr/>
            </p:nvSpPr>
            <p:spPr>
              <a:xfrm>
                <a:off x="4561955" y="3596308"/>
                <a:ext cx="5419725" cy="1805439"/>
              </a:xfrm>
              <a:prstGeom prst="rect">
                <a:avLst/>
              </a:prstGeom>
              <a:solidFill>
                <a:srgbClr val="363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5" name="Rectangle: Rounded Corners 174"/>
              <p:cNvSpPr/>
              <p:nvPr/>
            </p:nvSpPr>
            <p:spPr>
              <a:xfrm>
                <a:off x="4785360" y="3922268"/>
                <a:ext cx="4930140" cy="1101534"/>
              </a:xfrm>
              <a:prstGeom prst="roundRect">
                <a:avLst>
                  <a:gd name="adj" fmla="val 8366"/>
                </a:avLst>
              </a:prstGeom>
              <a:solidFill>
                <a:srgbClr val="435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6" name="Rectangle 175"/>
              <p:cNvSpPr/>
              <p:nvPr/>
            </p:nvSpPr>
            <p:spPr>
              <a:xfrm>
                <a:off x="9981680" y="3788006"/>
                <a:ext cx="236740" cy="1398845"/>
              </a:xfrm>
              <a:prstGeom prst="rect">
                <a:avLst/>
              </a:prstGeom>
              <a:solidFill>
                <a:srgbClr val="D3D3D5"/>
              </a:solidFill>
              <a:ln>
                <a:solidFill>
                  <a:srgbClr val="D6D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7" name="Freeform: Shape 176"/>
              <p:cNvSpPr/>
              <p:nvPr/>
            </p:nvSpPr>
            <p:spPr>
              <a:xfrm>
                <a:off x="6311555" y="5544395"/>
                <a:ext cx="256367" cy="579985"/>
              </a:xfrm>
              <a:custGeom>
                <a:avLst/>
                <a:gdLst/>
                <a:ahLst/>
                <a:cxnLst/>
                <a:rect l="l" t="t" r="r" b="b"/>
                <a:pathLst>
                  <a:path w="256367" h="579985">
                    <a:moveTo>
                      <a:pt x="197168" y="476253"/>
                    </a:moveTo>
                    <a:cubicBezTo>
                      <a:pt x="199543" y="476264"/>
                      <a:pt x="201253" y="476842"/>
                      <a:pt x="202296" y="477987"/>
                    </a:cubicBezTo>
                    <a:cubicBezTo>
                      <a:pt x="203339" y="479131"/>
                      <a:pt x="203850" y="480776"/>
                      <a:pt x="203827" y="482921"/>
                    </a:cubicBezTo>
                    <a:lnTo>
                      <a:pt x="203827" y="566665"/>
                    </a:lnTo>
                    <a:lnTo>
                      <a:pt x="249700" y="566665"/>
                    </a:lnTo>
                    <a:cubicBezTo>
                      <a:pt x="251495" y="566642"/>
                      <a:pt x="253039" y="567153"/>
                      <a:pt x="254334" y="568196"/>
                    </a:cubicBezTo>
                    <a:cubicBezTo>
                      <a:pt x="255628" y="569239"/>
                      <a:pt x="256306" y="570949"/>
                      <a:pt x="256367" y="573324"/>
                    </a:cubicBezTo>
                    <a:cubicBezTo>
                      <a:pt x="256306" y="575699"/>
                      <a:pt x="255628" y="577408"/>
                      <a:pt x="254334" y="578451"/>
                    </a:cubicBezTo>
                    <a:cubicBezTo>
                      <a:pt x="253039" y="579495"/>
                      <a:pt x="251495" y="580005"/>
                      <a:pt x="249700" y="579983"/>
                    </a:cubicBezTo>
                    <a:lnTo>
                      <a:pt x="190509" y="579983"/>
                    </a:lnTo>
                    <a:lnTo>
                      <a:pt x="190509" y="482921"/>
                    </a:lnTo>
                    <a:cubicBezTo>
                      <a:pt x="190487" y="480776"/>
                      <a:pt x="190997" y="479131"/>
                      <a:pt x="192041" y="477987"/>
                    </a:cubicBezTo>
                    <a:cubicBezTo>
                      <a:pt x="193084" y="476842"/>
                      <a:pt x="194793" y="476264"/>
                      <a:pt x="197168" y="476253"/>
                    </a:cubicBezTo>
                    <a:close/>
                    <a:moveTo>
                      <a:pt x="131780" y="476253"/>
                    </a:moveTo>
                    <a:lnTo>
                      <a:pt x="154450" y="476253"/>
                    </a:lnTo>
                    <a:cubicBezTo>
                      <a:pt x="156011" y="476214"/>
                      <a:pt x="157489" y="476692"/>
                      <a:pt x="158884" y="477685"/>
                    </a:cubicBezTo>
                    <a:cubicBezTo>
                      <a:pt x="160278" y="478678"/>
                      <a:pt x="161023" y="480421"/>
                      <a:pt x="161117" y="482912"/>
                    </a:cubicBezTo>
                    <a:cubicBezTo>
                      <a:pt x="161031" y="485288"/>
                      <a:pt x="160303" y="486997"/>
                      <a:pt x="158934" y="488040"/>
                    </a:cubicBezTo>
                    <a:cubicBezTo>
                      <a:pt x="157564" y="489083"/>
                      <a:pt x="156070" y="489594"/>
                      <a:pt x="154450" y="489572"/>
                    </a:cubicBezTo>
                    <a:lnTo>
                      <a:pt x="132180" y="489572"/>
                    </a:lnTo>
                    <a:cubicBezTo>
                      <a:pt x="129447" y="489488"/>
                      <a:pt x="127513" y="489788"/>
                      <a:pt x="126380" y="490472"/>
                    </a:cubicBezTo>
                    <a:cubicBezTo>
                      <a:pt x="125246" y="491156"/>
                      <a:pt x="124113" y="492723"/>
                      <a:pt x="122979" y="495174"/>
                    </a:cubicBezTo>
                    <a:lnTo>
                      <a:pt x="111378" y="518382"/>
                    </a:lnTo>
                    <a:cubicBezTo>
                      <a:pt x="110503" y="520121"/>
                      <a:pt x="109819" y="521744"/>
                      <a:pt x="109328" y="523250"/>
                    </a:cubicBezTo>
                    <a:cubicBezTo>
                      <a:pt x="108836" y="524756"/>
                      <a:pt x="108586" y="526512"/>
                      <a:pt x="108577" y="528518"/>
                    </a:cubicBezTo>
                    <a:cubicBezTo>
                      <a:pt x="108594" y="530336"/>
                      <a:pt x="108861" y="531936"/>
                      <a:pt x="109378" y="533320"/>
                    </a:cubicBezTo>
                    <a:cubicBezTo>
                      <a:pt x="109894" y="534704"/>
                      <a:pt x="110561" y="536171"/>
                      <a:pt x="111378" y="537721"/>
                    </a:cubicBezTo>
                    <a:lnTo>
                      <a:pt x="122713" y="560796"/>
                    </a:lnTo>
                    <a:cubicBezTo>
                      <a:pt x="123921" y="563433"/>
                      <a:pt x="125171" y="565095"/>
                      <a:pt x="126463" y="565781"/>
                    </a:cubicBezTo>
                    <a:cubicBezTo>
                      <a:pt x="127755" y="566467"/>
                      <a:pt x="129838" y="566762"/>
                      <a:pt x="132714" y="566665"/>
                    </a:cubicBezTo>
                    <a:lnTo>
                      <a:pt x="154450" y="566665"/>
                    </a:lnTo>
                    <a:cubicBezTo>
                      <a:pt x="156011" y="566626"/>
                      <a:pt x="157489" y="567103"/>
                      <a:pt x="158884" y="568096"/>
                    </a:cubicBezTo>
                    <a:cubicBezTo>
                      <a:pt x="160278" y="569090"/>
                      <a:pt x="161023" y="570832"/>
                      <a:pt x="161117" y="573324"/>
                    </a:cubicBezTo>
                    <a:cubicBezTo>
                      <a:pt x="161031" y="575699"/>
                      <a:pt x="160303" y="577408"/>
                      <a:pt x="158934" y="578451"/>
                    </a:cubicBezTo>
                    <a:cubicBezTo>
                      <a:pt x="157564" y="579495"/>
                      <a:pt x="156070" y="580005"/>
                      <a:pt x="154450" y="579983"/>
                    </a:cubicBezTo>
                    <a:lnTo>
                      <a:pt x="131114" y="579983"/>
                    </a:lnTo>
                    <a:cubicBezTo>
                      <a:pt x="126171" y="579997"/>
                      <a:pt x="122121" y="578970"/>
                      <a:pt x="118962" y="576903"/>
                    </a:cubicBezTo>
                    <a:cubicBezTo>
                      <a:pt x="115803" y="574836"/>
                      <a:pt x="113186" y="571645"/>
                      <a:pt x="111111" y="567330"/>
                    </a:cubicBezTo>
                    <a:lnTo>
                      <a:pt x="98855" y="542523"/>
                    </a:lnTo>
                    <a:cubicBezTo>
                      <a:pt x="97715" y="540281"/>
                      <a:pt x="96832" y="538030"/>
                      <a:pt x="96208" y="535771"/>
                    </a:cubicBezTo>
                    <a:cubicBezTo>
                      <a:pt x="95584" y="533512"/>
                      <a:pt x="95267" y="531094"/>
                      <a:pt x="95259" y="528518"/>
                    </a:cubicBezTo>
                    <a:cubicBezTo>
                      <a:pt x="95248" y="525667"/>
                      <a:pt x="95537" y="523133"/>
                      <a:pt x="96125" y="520916"/>
                    </a:cubicBezTo>
                    <a:cubicBezTo>
                      <a:pt x="96713" y="518698"/>
                      <a:pt x="97668" y="516297"/>
                      <a:pt x="98988" y="513713"/>
                    </a:cubicBezTo>
                    <a:lnTo>
                      <a:pt x="111244" y="489039"/>
                    </a:lnTo>
                    <a:cubicBezTo>
                      <a:pt x="113442" y="484486"/>
                      <a:pt x="116148" y="481206"/>
                      <a:pt x="119362" y="479200"/>
                    </a:cubicBezTo>
                    <a:cubicBezTo>
                      <a:pt x="122576" y="477194"/>
                      <a:pt x="126716" y="476212"/>
                      <a:pt x="131780" y="476253"/>
                    </a:cubicBezTo>
                    <a:close/>
                    <a:moveTo>
                      <a:pt x="18130" y="476253"/>
                    </a:moveTo>
                    <a:lnTo>
                      <a:pt x="46412" y="476253"/>
                    </a:lnTo>
                    <a:cubicBezTo>
                      <a:pt x="48939" y="476228"/>
                      <a:pt x="51289" y="476545"/>
                      <a:pt x="53463" y="477202"/>
                    </a:cubicBezTo>
                    <a:cubicBezTo>
                      <a:pt x="55637" y="477860"/>
                      <a:pt x="57685" y="479008"/>
                      <a:pt x="59608" y="480648"/>
                    </a:cubicBezTo>
                    <a:cubicBezTo>
                      <a:pt x="61384" y="482224"/>
                      <a:pt x="62860" y="484133"/>
                      <a:pt x="64036" y="486376"/>
                    </a:cubicBezTo>
                    <a:cubicBezTo>
                      <a:pt x="65213" y="488618"/>
                      <a:pt x="65823" y="490929"/>
                      <a:pt x="65867" y="493306"/>
                    </a:cubicBezTo>
                    <a:cubicBezTo>
                      <a:pt x="65878" y="495496"/>
                      <a:pt x="65324" y="497319"/>
                      <a:pt x="64203" y="498775"/>
                    </a:cubicBezTo>
                    <a:cubicBezTo>
                      <a:pt x="63082" y="500231"/>
                      <a:pt x="61328" y="500987"/>
                      <a:pt x="58942" y="501042"/>
                    </a:cubicBezTo>
                    <a:cubicBezTo>
                      <a:pt x="56927" y="501015"/>
                      <a:pt x="55363" y="500437"/>
                      <a:pt x="54247" y="499308"/>
                    </a:cubicBezTo>
                    <a:cubicBezTo>
                      <a:pt x="53132" y="498180"/>
                      <a:pt x="52566" y="496669"/>
                      <a:pt x="52549" y="494774"/>
                    </a:cubicBezTo>
                    <a:cubicBezTo>
                      <a:pt x="52541" y="492573"/>
                      <a:pt x="51990" y="491139"/>
                      <a:pt x="50898" y="490472"/>
                    </a:cubicBezTo>
                    <a:cubicBezTo>
                      <a:pt x="49806" y="489805"/>
                      <a:pt x="48222" y="489505"/>
                      <a:pt x="46146" y="489572"/>
                    </a:cubicBezTo>
                    <a:lnTo>
                      <a:pt x="17863" y="489572"/>
                    </a:lnTo>
                    <a:cubicBezTo>
                      <a:pt x="17032" y="489508"/>
                      <a:pt x="16093" y="489536"/>
                      <a:pt x="15045" y="489655"/>
                    </a:cubicBezTo>
                    <a:cubicBezTo>
                      <a:pt x="13997" y="489775"/>
                      <a:pt x="13425" y="490369"/>
                      <a:pt x="13327" y="491439"/>
                    </a:cubicBezTo>
                    <a:cubicBezTo>
                      <a:pt x="13377" y="492064"/>
                      <a:pt x="13644" y="492715"/>
                      <a:pt x="14128" y="493390"/>
                    </a:cubicBezTo>
                    <a:cubicBezTo>
                      <a:pt x="14612" y="494065"/>
                      <a:pt x="15012" y="494615"/>
                      <a:pt x="15329" y="495040"/>
                    </a:cubicBezTo>
                    <a:lnTo>
                      <a:pt x="61206" y="553860"/>
                    </a:lnTo>
                    <a:cubicBezTo>
                      <a:pt x="62566" y="555555"/>
                      <a:pt x="63675" y="557267"/>
                      <a:pt x="64536" y="558995"/>
                    </a:cubicBezTo>
                    <a:cubicBezTo>
                      <a:pt x="65396" y="560724"/>
                      <a:pt x="65840" y="562702"/>
                      <a:pt x="65867" y="564931"/>
                    </a:cubicBezTo>
                    <a:cubicBezTo>
                      <a:pt x="65743" y="569929"/>
                      <a:pt x="64094" y="573687"/>
                      <a:pt x="60922" y="576203"/>
                    </a:cubicBezTo>
                    <a:cubicBezTo>
                      <a:pt x="57750" y="578720"/>
                      <a:pt x="53803" y="579980"/>
                      <a:pt x="49081" y="579983"/>
                    </a:cubicBezTo>
                    <a:lnTo>
                      <a:pt x="19731" y="579983"/>
                    </a:lnTo>
                    <a:cubicBezTo>
                      <a:pt x="17202" y="580013"/>
                      <a:pt x="14824" y="579719"/>
                      <a:pt x="12597" y="579101"/>
                    </a:cubicBezTo>
                    <a:cubicBezTo>
                      <a:pt x="10370" y="578482"/>
                      <a:pt x="8261" y="577355"/>
                      <a:pt x="6269" y="575721"/>
                    </a:cubicBezTo>
                    <a:cubicBezTo>
                      <a:pt x="4435" y="574214"/>
                      <a:pt x="2942" y="572366"/>
                      <a:pt x="1790" y="570177"/>
                    </a:cubicBezTo>
                    <a:cubicBezTo>
                      <a:pt x="639" y="567987"/>
                      <a:pt x="45" y="565705"/>
                      <a:pt x="9" y="563330"/>
                    </a:cubicBezTo>
                    <a:cubicBezTo>
                      <a:pt x="12" y="561129"/>
                      <a:pt x="606" y="559262"/>
                      <a:pt x="1790" y="557728"/>
                    </a:cubicBezTo>
                    <a:cubicBezTo>
                      <a:pt x="2975" y="556194"/>
                      <a:pt x="4734" y="555394"/>
                      <a:pt x="7068" y="555327"/>
                    </a:cubicBezTo>
                    <a:cubicBezTo>
                      <a:pt x="9018" y="555386"/>
                      <a:pt x="10544" y="556069"/>
                      <a:pt x="11646" y="557378"/>
                    </a:cubicBezTo>
                    <a:cubicBezTo>
                      <a:pt x="12748" y="558687"/>
                      <a:pt x="13308" y="560271"/>
                      <a:pt x="13327" y="562130"/>
                    </a:cubicBezTo>
                    <a:cubicBezTo>
                      <a:pt x="13339" y="564069"/>
                      <a:pt x="13850" y="565325"/>
                      <a:pt x="14862" y="565898"/>
                    </a:cubicBezTo>
                    <a:cubicBezTo>
                      <a:pt x="15873" y="566470"/>
                      <a:pt x="17319" y="566726"/>
                      <a:pt x="19197" y="566665"/>
                    </a:cubicBezTo>
                    <a:lnTo>
                      <a:pt x="48147" y="566665"/>
                    </a:lnTo>
                    <a:cubicBezTo>
                      <a:pt x="48797" y="566723"/>
                      <a:pt x="49664" y="566706"/>
                      <a:pt x="50748" y="566614"/>
                    </a:cubicBezTo>
                    <a:cubicBezTo>
                      <a:pt x="51832" y="566523"/>
                      <a:pt x="52432" y="566006"/>
                      <a:pt x="52549" y="565064"/>
                    </a:cubicBezTo>
                    <a:cubicBezTo>
                      <a:pt x="52482" y="564486"/>
                      <a:pt x="52149" y="563808"/>
                      <a:pt x="51549" y="563030"/>
                    </a:cubicBezTo>
                    <a:cubicBezTo>
                      <a:pt x="50948" y="562252"/>
                      <a:pt x="50481" y="561641"/>
                      <a:pt x="50148" y="561196"/>
                    </a:cubicBezTo>
                    <a:lnTo>
                      <a:pt x="4404" y="502376"/>
                    </a:lnTo>
                    <a:cubicBezTo>
                      <a:pt x="2997" y="500637"/>
                      <a:pt x="1915" y="498947"/>
                      <a:pt x="1158" y="497308"/>
                    </a:cubicBezTo>
                    <a:cubicBezTo>
                      <a:pt x="400" y="495668"/>
                      <a:pt x="17" y="493712"/>
                      <a:pt x="9" y="491439"/>
                    </a:cubicBezTo>
                    <a:cubicBezTo>
                      <a:pt x="20" y="488757"/>
                      <a:pt x="631" y="486326"/>
                      <a:pt x="1840" y="484145"/>
                    </a:cubicBezTo>
                    <a:cubicBezTo>
                      <a:pt x="3050" y="481964"/>
                      <a:pt x="4793" y="480132"/>
                      <a:pt x="7068" y="478651"/>
                    </a:cubicBezTo>
                    <a:cubicBezTo>
                      <a:pt x="8893" y="477502"/>
                      <a:pt x="10670" y="476803"/>
                      <a:pt x="12397" y="476553"/>
                    </a:cubicBezTo>
                    <a:cubicBezTo>
                      <a:pt x="14123" y="476303"/>
                      <a:pt x="16035" y="476203"/>
                      <a:pt x="18130" y="476253"/>
                    </a:cubicBezTo>
                    <a:close/>
                    <a:moveTo>
                      <a:pt x="223305" y="355457"/>
                    </a:moveTo>
                    <a:lnTo>
                      <a:pt x="212906" y="391595"/>
                    </a:lnTo>
                    <a:lnTo>
                      <a:pt x="233837" y="391595"/>
                    </a:lnTo>
                    <a:lnTo>
                      <a:pt x="223571" y="355457"/>
                    </a:lnTo>
                    <a:close/>
                    <a:moveTo>
                      <a:pt x="121646" y="337172"/>
                    </a:moveTo>
                    <a:lnTo>
                      <a:pt x="121646" y="414265"/>
                    </a:lnTo>
                    <a:lnTo>
                      <a:pt x="124181" y="414265"/>
                    </a:lnTo>
                    <a:cubicBezTo>
                      <a:pt x="126872" y="414340"/>
                      <a:pt x="128829" y="414023"/>
                      <a:pt x="130052" y="413314"/>
                    </a:cubicBezTo>
                    <a:cubicBezTo>
                      <a:pt x="131275" y="412606"/>
                      <a:pt x="132432" y="411055"/>
                      <a:pt x="133522" y="408663"/>
                    </a:cubicBezTo>
                    <a:lnTo>
                      <a:pt x="145264" y="384921"/>
                    </a:lnTo>
                    <a:cubicBezTo>
                      <a:pt x="146012" y="383426"/>
                      <a:pt x="146618" y="382015"/>
                      <a:pt x="147082" y="380687"/>
                    </a:cubicBezTo>
                    <a:cubicBezTo>
                      <a:pt x="147546" y="379358"/>
                      <a:pt x="147785" y="377880"/>
                      <a:pt x="147799" y="376252"/>
                    </a:cubicBezTo>
                    <a:cubicBezTo>
                      <a:pt x="147777" y="374054"/>
                      <a:pt x="147454" y="372148"/>
                      <a:pt x="146832" y="370533"/>
                    </a:cubicBezTo>
                    <a:cubicBezTo>
                      <a:pt x="146209" y="368919"/>
                      <a:pt x="145420" y="367179"/>
                      <a:pt x="144463" y="365315"/>
                    </a:cubicBezTo>
                    <a:lnTo>
                      <a:pt x="133388" y="342774"/>
                    </a:lnTo>
                    <a:cubicBezTo>
                      <a:pt x="132123" y="340031"/>
                      <a:pt x="130850" y="338381"/>
                      <a:pt x="129568" y="337822"/>
                    </a:cubicBezTo>
                    <a:cubicBezTo>
                      <a:pt x="128287" y="337263"/>
                      <a:pt x="126180" y="337047"/>
                      <a:pt x="123247" y="337172"/>
                    </a:cubicBezTo>
                    <a:close/>
                    <a:moveTo>
                      <a:pt x="223438" y="323853"/>
                    </a:moveTo>
                    <a:cubicBezTo>
                      <a:pt x="225593" y="323920"/>
                      <a:pt x="227182" y="324620"/>
                      <a:pt x="228204" y="325954"/>
                    </a:cubicBezTo>
                    <a:cubicBezTo>
                      <a:pt x="229226" y="327287"/>
                      <a:pt x="229948" y="328854"/>
                      <a:pt x="230370" y="330654"/>
                    </a:cubicBezTo>
                    <a:lnTo>
                      <a:pt x="256100" y="420915"/>
                    </a:lnTo>
                    <a:cubicBezTo>
                      <a:pt x="256475" y="422593"/>
                      <a:pt x="255992" y="424105"/>
                      <a:pt x="254651" y="425449"/>
                    </a:cubicBezTo>
                    <a:cubicBezTo>
                      <a:pt x="253309" y="426794"/>
                      <a:pt x="251659" y="427505"/>
                      <a:pt x="249701" y="427583"/>
                    </a:cubicBezTo>
                    <a:cubicBezTo>
                      <a:pt x="247651" y="427505"/>
                      <a:pt x="246052" y="426794"/>
                      <a:pt x="244902" y="425449"/>
                    </a:cubicBezTo>
                    <a:cubicBezTo>
                      <a:pt x="243752" y="424105"/>
                      <a:pt x="242952" y="422593"/>
                      <a:pt x="242502" y="420915"/>
                    </a:cubicBezTo>
                    <a:lnTo>
                      <a:pt x="237569" y="404913"/>
                    </a:lnTo>
                    <a:lnTo>
                      <a:pt x="209173" y="404913"/>
                    </a:lnTo>
                    <a:lnTo>
                      <a:pt x="204107" y="420915"/>
                    </a:lnTo>
                    <a:cubicBezTo>
                      <a:pt x="203657" y="422593"/>
                      <a:pt x="202857" y="424105"/>
                      <a:pt x="201708" y="425449"/>
                    </a:cubicBezTo>
                    <a:cubicBezTo>
                      <a:pt x="200558" y="426794"/>
                      <a:pt x="198958" y="427505"/>
                      <a:pt x="196908" y="427583"/>
                    </a:cubicBezTo>
                    <a:cubicBezTo>
                      <a:pt x="194950" y="427505"/>
                      <a:pt x="193300" y="426794"/>
                      <a:pt x="191959" y="425449"/>
                    </a:cubicBezTo>
                    <a:cubicBezTo>
                      <a:pt x="190617" y="424105"/>
                      <a:pt x="190134" y="422593"/>
                      <a:pt x="190509" y="420915"/>
                    </a:cubicBezTo>
                    <a:lnTo>
                      <a:pt x="216639" y="330654"/>
                    </a:lnTo>
                    <a:cubicBezTo>
                      <a:pt x="217122" y="328796"/>
                      <a:pt x="217855" y="327212"/>
                      <a:pt x="218839" y="325904"/>
                    </a:cubicBezTo>
                    <a:cubicBezTo>
                      <a:pt x="219822" y="324595"/>
                      <a:pt x="221355" y="323912"/>
                      <a:pt x="223438" y="323853"/>
                    </a:cubicBezTo>
                    <a:close/>
                    <a:moveTo>
                      <a:pt x="102993" y="323853"/>
                    </a:moveTo>
                    <a:lnTo>
                      <a:pt x="125249" y="323853"/>
                    </a:lnTo>
                    <a:cubicBezTo>
                      <a:pt x="130358" y="323842"/>
                      <a:pt x="134450" y="324930"/>
                      <a:pt x="137525" y="327116"/>
                    </a:cubicBezTo>
                    <a:cubicBezTo>
                      <a:pt x="140599" y="329303"/>
                      <a:pt x="143223" y="332654"/>
                      <a:pt x="145397" y="337172"/>
                    </a:cubicBezTo>
                    <a:lnTo>
                      <a:pt x="157122" y="360646"/>
                    </a:lnTo>
                    <a:cubicBezTo>
                      <a:pt x="158454" y="363300"/>
                      <a:pt x="159453" y="365795"/>
                      <a:pt x="160118" y="368132"/>
                    </a:cubicBezTo>
                    <a:cubicBezTo>
                      <a:pt x="160784" y="370469"/>
                      <a:pt x="161117" y="373131"/>
                      <a:pt x="161117" y="376118"/>
                    </a:cubicBezTo>
                    <a:cubicBezTo>
                      <a:pt x="161106" y="378764"/>
                      <a:pt x="160762" y="381276"/>
                      <a:pt x="160085" y="383654"/>
                    </a:cubicBezTo>
                    <a:cubicBezTo>
                      <a:pt x="159408" y="386033"/>
                      <a:pt x="158465" y="388411"/>
                      <a:pt x="157255" y="390790"/>
                    </a:cubicBezTo>
                    <a:lnTo>
                      <a:pt x="145130" y="415064"/>
                    </a:lnTo>
                    <a:cubicBezTo>
                      <a:pt x="142859" y="419722"/>
                      <a:pt x="140063" y="422991"/>
                      <a:pt x="136741" y="424869"/>
                    </a:cubicBezTo>
                    <a:cubicBezTo>
                      <a:pt x="133419" y="426748"/>
                      <a:pt x="129188" y="427652"/>
                      <a:pt x="124048" y="427583"/>
                    </a:cubicBezTo>
                    <a:lnTo>
                      <a:pt x="101927" y="427583"/>
                    </a:lnTo>
                    <a:cubicBezTo>
                      <a:pt x="100132" y="427605"/>
                      <a:pt x="98587" y="427095"/>
                      <a:pt x="97293" y="426051"/>
                    </a:cubicBezTo>
                    <a:cubicBezTo>
                      <a:pt x="95998" y="425008"/>
                      <a:pt x="95320" y="423299"/>
                      <a:pt x="95259" y="420924"/>
                    </a:cubicBezTo>
                    <a:cubicBezTo>
                      <a:pt x="95320" y="418549"/>
                      <a:pt x="95998" y="416839"/>
                      <a:pt x="97293" y="415796"/>
                    </a:cubicBezTo>
                    <a:cubicBezTo>
                      <a:pt x="98587" y="414753"/>
                      <a:pt x="100132" y="414242"/>
                      <a:pt x="101927" y="414265"/>
                    </a:cubicBezTo>
                    <a:lnTo>
                      <a:pt x="108327" y="414265"/>
                    </a:lnTo>
                    <a:lnTo>
                      <a:pt x="108327" y="337172"/>
                    </a:lnTo>
                    <a:lnTo>
                      <a:pt x="103393" y="337172"/>
                    </a:lnTo>
                    <a:cubicBezTo>
                      <a:pt x="101129" y="337210"/>
                      <a:pt x="99224" y="336733"/>
                      <a:pt x="97676" y="335740"/>
                    </a:cubicBezTo>
                    <a:cubicBezTo>
                      <a:pt x="96129" y="334747"/>
                      <a:pt x="95323" y="333004"/>
                      <a:pt x="95259" y="330512"/>
                    </a:cubicBezTo>
                    <a:cubicBezTo>
                      <a:pt x="95323" y="328137"/>
                      <a:pt x="96095" y="326428"/>
                      <a:pt x="97576" y="325385"/>
                    </a:cubicBezTo>
                    <a:cubicBezTo>
                      <a:pt x="99057" y="324342"/>
                      <a:pt x="100863" y="323831"/>
                      <a:pt x="102993" y="323853"/>
                    </a:cubicBezTo>
                    <a:close/>
                    <a:moveTo>
                      <a:pt x="18130" y="323853"/>
                    </a:moveTo>
                    <a:lnTo>
                      <a:pt x="46412" y="323853"/>
                    </a:lnTo>
                    <a:cubicBezTo>
                      <a:pt x="48939" y="323828"/>
                      <a:pt x="51289" y="324145"/>
                      <a:pt x="53463" y="324802"/>
                    </a:cubicBezTo>
                    <a:cubicBezTo>
                      <a:pt x="55637" y="325460"/>
                      <a:pt x="57685" y="326609"/>
                      <a:pt x="59608" y="328248"/>
                    </a:cubicBezTo>
                    <a:cubicBezTo>
                      <a:pt x="61384" y="329824"/>
                      <a:pt x="62860" y="331733"/>
                      <a:pt x="64036" y="333976"/>
                    </a:cubicBezTo>
                    <a:cubicBezTo>
                      <a:pt x="65213" y="336218"/>
                      <a:pt x="65823" y="338529"/>
                      <a:pt x="65867" y="340906"/>
                    </a:cubicBezTo>
                    <a:cubicBezTo>
                      <a:pt x="65878" y="343096"/>
                      <a:pt x="65324" y="344919"/>
                      <a:pt x="64203" y="346375"/>
                    </a:cubicBezTo>
                    <a:cubicBezTo>
                      <a:pt x="63082" y="347831"/>
                      <a:pt x="61328" y="348587"/>
                      <a:pt x="58942" y="348642"/>
                    </a:cubicBezTo>
                    <a:cubicBezTo>
                      <a:pt x="56927" y="348615"/>
                      <a:pt x="55363" y="348037"/>
                      <a:pt x="54247" y="346908"/>
                    </a:cubicBezTo>
                    <a:cubicBezTo>
                      <a:pt x="53132" y="345780"/>
                      <a:pt x="52566" y="344269"/>
                      <a:pt x="52549" y="342374"/>
                    </a:cubicBezTo>
                    <a:cubicBezTo>
                      <a:pt x="52541" y="340173"/>
                      <a:pt x="51990" y="338739"/>
                      <a:pt x="50898" y="338072"/>
                    </a:cubicBezTo>
                    <a:cubicBezTo>
                      <a:pt x="49806" y="337405"/>
                      <a:pt x="48222" y="337105"/>
                      <a:pt x="46146" y="337172"/>
                    </a:cubicBezTo>
                    <a:lnTo>
                      <a:pt x="17863" y="337172"/>
                    </a:lnTo>
                    <a:cubicBezTo>
                      <a:pt x="17032" y="337108"/>
                      <a:pt x="16093" y="337136"/>
                      <a:pt x="15045" y="337255"/>
                    </a:cubicBezTo>
                    <a:cubicBezTo>
                      <a:pt x="13997" y="337375"/>
                      <a:pt x="13425" y="337969"/>
                      <a:pt x="13327" y="339039"/>
                    </a:cubicBezTo>
                    <a:cubicBezTo>
                      <a:pt x="13377" y="339664"/>
                      <a:pt x="13644" y="340315"/>
                      <a:pt x="14128" y="340990"/>
                    </a:cubicBezTo>
                    <a:cubicBezTo>
                      <a:pt x="14612" y="341665"/>
                      <a:pt x="15012" y="342215"/>
                      <a:pt x="15329" y="342640"/>
                    </a:cubicBezTo>
                    <a:lnTo>
                      <a:pt x="61206" y="401460"/>
                    </a:lnTo>
                    <a:cubicBezTo>
                      <a:pt x="62566" y="403155"/>
                      <a:pt x="63675" y="404867"/>
                      <a:pt x="64536" y="406595"/>
                    </a:cubicBezTo>
                    <a:cubicBezTo>
                      <a:pt x="65396" y="408324"/>
                      <a:pt x="65840" y="410302"/>
                      <a:pt x="65867" y="412531"/>
                    </a:cubicBezTo>
                    <a:cubicBezTo>
                      <a:pt x="65743" y="417529"/>
                      <a:pt x="64094" y="421287"/>
                      <a:pt x="60922" y="423804"/>
                    </a:cubicBezTo>
                    <a:cubicBezTo>
                      <a:pt x="57750" y="426320"/>
                      <a:pt x="53803" y="427580"/>
                      <a:pt x="49081" y="427583"/>
                    </a:cubicBezTo>
                    <a:lnTo>
                      <a:pt x="19731" y="427583"/>
                    </a:lnTo>
                    <a:cubicBezTo>
                      <a:pt x="17202" y="427613"/>
                      <a:pt x="14824" y="427319"/>
                      <a:pt x="12597" y="426701"/>
                    </a:cubicBezTo>
                    <a:cubicBezTo>
                      <a:pt x="10370" y="426082"/>
                      <a:pt x="8261" y="424955"/>
                      <a:pt x="6269" y="423321"/>
                    </a:cubicBezTo>
                    <a:cubicBezTo>
                      <a:pt x="4435" y="421815"/>
                      <a:pt x="2942" y="419966"/>
                      <a:pt x="1790" y="417777"/>
                    </a:cubicBezTo>
                    <a:cubicBezTo>
                      <a:pt x="639" y="415587"/>
                      <a:pt x="45" y="413305"/>
                      <a:pt x="9" y="410930"/>
                    </a:cubicBezTo>
                    <a:cubicBezTo>
                      <a:pt x="12" y="408729"/>
                      <a:pt x="606" y="406862"/>
                      <a:pt x="1790" y="405328"/>
                    </a:cubicBezTo>
                    <a:cubicBezTo>
                      <a:pt x="2975" y="403794"/>
                      <a:pt x="4734" y="402994"/>
                      <a:pt x="7068" y="402927"/>
                    </a:cubicBezTo>
                    <a:cubicBezTo>
                      <a:pt x="9018" y="402986"/>
                      <a:pt x="10544" y="403669"/>
                      <a:pt x="11646" y="404978"/>
                    </a:cubicBezTo>
                    <a:cubicBezTo>
                      <a:pt x="12748" y="406287"/>
                      <a:pt x="13308" y="407871"/>
                      <a:pt x="13327" y="409730"/>
                    </a:cubicBezTo>
                    <a:cubicBezTo>
                      <a:pt x="13339" y="411669"/>
                      <a:pt x="13850" y="412925"/>
                      <a:pt x="14862" y="413498"/>
                    </a:cubicBezTo>
                    <a:cubicBezTo>
                      <a:pt x="15873" y="414070"/>
                      <a:pt x="17319" y="414326"/>
                      <a:pt x="19197" y="414265"/>
                    </a:cubicBezTo>
                    <a:lnTo>
                      <a:pt x="48147" y="414265"/>
                    </a:lnTo>
                    <a:cubicBezTo>
                      <a:pt x="48797" y="414323"/>
                      <a:pt x="49664" y="414306"/>
                      <a:pt x="50748" y="414214"/>
                    </a:cubicBezTo>
                    <a:cubicBezTo>
                      <a:pt x="51832" y="414123"/>
                      <a:pt x="52432" y="413606"/>
                      <a:pt x="52549" y="412664"/>
                    </a:cubicBezTo>
                    <a:cubicBezTo>
                      <a:pt x="52482" y="412086"/>
                      <a:pt x="52149" y="411408"/>
                      <a:pt x="51549" y="410630"/>
                    </a:cubicBezTo>
                    <a:cubicBezTo>
                      <a:pt x="50948" y="409852"/>
                      <a:pt x="50481" y="409241"/>
                      <a:pt x="50148" y="408796"/>
                    </a:cubicBezTo>
                    <a:lnTo>
                      <a:pt x="4404" y="349976"/>
                    </a:lnTo>
                    <a:cubicBezTo>
                      <a:pt x="2997" y="348237"/>
                      <a:pt x="1915" y="346547"/>
                      <a:pt x="1158" y="344908"/>
                    </a:cubicBezTo>
                    <a:cubicBezTo>
                      <a:pt x="400" y="343268"/>
                      <a:pt x="17" y="341312"/>
                      <a:pt x="9" y="339039"/>
                    </a:cubicBezTo>
                    <a:cubicBezTo>
                      <a:pt x="20" y="336357"/>
                      <a:pt x="631" y="333926"/>
                      <a:pt x="1840" y="331745"/>
                    </a:cubicBezTo>
                    <a:cubicBezTo>
                      <a:pt x="3050" y="329564"/>
                      <a:pt x="4793" y="327732"/>
                      <a:pt x="7068" y="326251"/>
                    </a:cubicBezTo>
                    <a:cubicBezTo>
                      <a:pt x="8893" y="325102"/>
                      <a:pt x="10670" y="324403"/>
                      <a:pt x="12397" y="324153"/>
                    </a:cubicBezTo>
                    <a:cubicBezTo>
                      <a:pt x="14123" y="323903"/>
                      <a:pt x="16035" y="323803"/>
                      <a:pt x="18130" y="323853"/>
                    </a:cubicBezTo>
                    <a:close/>
                    <a:moveTo>
                      <a:pt x="227030" y="161928"/>
                    </a:moveTo>
                    <a:lnTo>
                      <a:pt x="249700" y="161928"/>
                    </a:lnTo>
                    <a:cubicBezTo>
                      <a:pt x="251261" y="161889"/>
                      <a:pt x="252739" y="162367"/>
                      <a:pt x="254134" y="163360"/>
                    </a:cubicBezTo>
                    <a:cubicBezTo>
                      <a:pt x="255528" y="164353"/>
                      <a:pt x="256273" y="166096"/>
                      <a:pt x="256367" y="168587"/>
                    </a:cubicBezTo>
                    <a:cubicBezTo>
                      <a:pt x="256281" y="170963"/>
                      <a:pt x="255553" y="172672"/>
                      <a:pt x="254184" y="173715"/>
                    </a:cubicBezTo>
                    <a:cubicBezTo>
                      <a:pt x="252814" y="174758"/>
                      <a:pt x="251319" y="175269"/>
                      <a:pt x="249700" y="175247"/>
                    </a:cubicBezTo>
                    <a:lnTo>
                      <a:pt x="227430" y="175247"/>
                    </a:lnTo>
                    <a:cubicBezTo>
                      <a:pt x="224697" y="175163"/>
                      <a:pt x="222763" y="175463"/>
                      <a:pt x="221630" y="176147"/>
                    </a:cubicBezTo>
                    <a:cubicBezTo>
                      <a:pt x="220496" y="176831"/>
                      <a:pt x="219363" y="178398"/>
                      <a:pt x="218229" y="180849"/>
                    </a:cubicBezTo>
                    <a:lnTo>
                      <a:pt x="206628" y="204057"/>
                    </a:lnTo>
                    <a:cubicBezTo>
                      <a:pt x="205753" y="205796"/>
                      <a:pt x="205069" y="207419"/>
                      <a:pt x="204578" y="208925"/>
                    </a:cubicBezTo>
                    <a:cubicBezTo>
                      <a:pt x="204086" y="210431"/>
                      <a:pt x="203836" y="212187"/>
                      <a:pt x="203827" y="214193"/>
                    </a:cubicBezTo>
                    <a:cubicBezTo>
                      <a:pt x="203844" y="216011"/>
                      <a:pt x="204111" y="217611"/>
                      <a:pt x="204628" y="218995"/>
                    </a:cubicBezTo>
                    <a:cubicBezTo>
                      <a:pt x="205144" y="220379"/>
                      <a:pt x="205811" y="221846"/>
                      <a:pt x="206628" y="223396"/>
                    </a:cubicBezTo>
                    <a:lnTo>
                      <a:pt x="217963" y="246471"/>
                    </a:lnTo>
                    <a:cubicBezTo>
                      <a:pt x="219171" y="249108"/>
                      <a:pt x="220421" y="250770"/>
                      <a:pt x="221713" y="251456"/>
                    </a:cubicBezTo>
                    <a:cubicBezTo>
                      <a:pt x="223005" y="252142"/>
                      <a:pt x="225088" y="252437"/>
                      <a:pt x="227964" y="252340"/>
                    </a:cubicBezTo>
                    <a:lnTo>
                      <a:pt x="249700" y="252340"/>
                    </a:lnTo>
                    <a:cubicBezTo>
                      <a:pt x="251261" y="252301"/>
                      <a:pt x="252739" y="252778"/>
                      <a:pt x="254134" y="253771"/>
                    </a:cubicBezTo>
                    <a:cubicBezTo>
                      <a:pt x="255528" y="254765"/>
                      <a:pt x="256273" y="256507"/>
                      <a:pt x="256367" y="258999"/>
                    </a:cubicBezTo>
                    <a:cubicBezTo>
                      <a:pt x="256281" y="261374"/>
                      <a:pt x="255553" y="263083"/>
                      <a:pt x="254184" y="264126"/>
                    </a:cubicBezTo>
                    <a:cubicBezTo>
                      <a:pt x="252814" y="265170"/>
                      <a:pt x="251319" y="265680"/>
                      <a:pt x="249700" y="265658"/>
                    </a:cubicBezTo>
                    <a:lnTo>
                      <a:pt x="226364" y="265658"/>
                    </a:lnTo>
                    <a:cubicBezTo>
                      <a:pt x="221421" y="265672"/>
                      <a:pt x="217371" y="264645"/>
                      <a:pt x="214212" y="262578"/>
                    </a:cubicBezTo>
                    <a:cubicBezTo>
                      <a:pt x="211053" y="260511"/>
                      <a:pt x="208436" y="257320"/>
                      <a:pt x="206361" y="253006"/>
                    </a:cubicBezTo>
                    <a:lnTo>
                      <a:pt x="194105" y="228198"/>
                    </a:lnTo>
                    <a:cubicBezTo>
                      <a:pt x="192965" y="225956"/>
                      <a:pt x="192082" y="223705"/>
                      <a:pt x="191458" y="221446"/>
                    </a:cubicBezTo>
                    <a:cubicBezTo>
                      <a:pt x="190834" y="219187"/>
                      <a:pt x="190517" y="216769"/>
                      <a:pt x="190509" y="214193"/>
                    </a:cubicBezTo>
                    <a:cubicBezTo>
                      <a:pt x="190498" y="211342"/>
                      <a:pt x="190787" y="208808"/>
                      <a:pt x="191375" y="206591"/>
                    </a:cubicBezTo>
                    <a:cubicBezTo>
                      <a:pt x="191963" y="204373"/>
                      <a:pt x="192918" y="201973"/>
                      <a:pt x="194238" y="199388"/>
                    </a:cubicBezTo>
                    <a:lnTo>
                      <a:pt x="206494" y="174714"/>
                    </a:lnTo>
                    <a:cubicBezTo>
                      <a:pt x="208692" y="170161"/>
                      <a:pt x="211398" y="166881"/>
                      <a:pt x="214612" y="164875"/>
                    </a:cubicBezTo>
                    <a:cubicBezTo>
                      <a:pt x="217826" y="162869"/>
                      <a:pt x="221966" y="161887"/>
                      <a:pt x="227030" y="161928"/>
                    </a:cubicBezTo>
                    <a:close/>
                    <a:moveTo>
                      <a:pt x="131780" y="161928"/>
                    </a:moveTo>
                    <a:lnTo>
                      <a:pt x="154450" y="161928"/>
                    </a:lnTo>
                    <a:cubicBezTo>
                      <a:pt x="156011" y="161889"/>
                      <a:pt x="157489" y="162367"/>
                      <a:pt x="158884" y="163360"/>
                    </a:cubicBezTo>
                    <a:cubicBezTo>
                      <a:pt x="160278" y="164353"/>
                      <a:pt x="161023" y="166096"/>
                      <a:pt x="161117" y="168587"/>
                    </a:cubicBezTo>
                    <a:cubicBezTo>
                      <a:pt x="161031" y="170963"/>
                      <a:pt x="160303" y="172672"/>
                      <a:pt x="158934" y="173715"/>
                    </a:cubicBezTo>
                    <a:cubicBezTo>
                      <a:pt x="157564" y="174758"/>
                      <a:pt x="156070" y="175269"/>
                      <a:pt x="154450" y="175247"/>
                    </a:cubicBezTo>
                    <a:lnTo>
                      <a:pt x="132180" y="175247"/>
                    </a:lnTo>
                    <a:cubicBezTo>
                      <a:pt x="129447" y="175163"/>
                      <a:pt x="127513" y="175463"/>
                      <a:pt x="126380" y="176147"/>
                    </a:cubicBezTo>
                    <a:cubicBezTo>
                      <a:pt x="125246" y="176831"/>
                      <a:pt x="124113" y="178398"/>
                      <a:pt x="122979" y="180849"/>
                    </a:cubicBezTo>
                    <a:lnTo>
                      <a:pt x="111378" y="204057"/>
                    </a:lnTo>
                    <a:cubicBezTo>
                      <a:pt x="110503" y="205796"/>
                      <a:pt x="109819" y="207419"/>
                      <a:pt x="109328" y="208925"/>
                    </a:cubicBezTo>
                    <a:cubicBezTo>
                      <a:pt x="108836" y="210431"/>
                      <a:pt x="108586" y="212187"/>
                      <a:pt x="108577" y="214193"/>
                    </a:cubicBezTo>
                    <a:cubicBezTo>
                      <a:pt x="108594" y="216011"/>
                      <a:pt x="108861" y="217611"/>
                      <a:pt x="109378" y="218995"/>
                    </a:cubicBezTo>
                    <a:cubicBezTo>
                      <a:pt x="109894" y="220379"/>
                      <a:pt x="110561" y="221846"/>
                      <a:pt x="111378" y="223396"/>
                    </a:cubicBezTo>
                    <a:lnTo>
                      <a:pt x="122713" y="246471"/>
                    </a:lnTo>
                    <a:cubicBezTo>
                      <a:pt x="123921" y="249108"/>
                      <a:pt x="125171" y="250770"/>
                      <a:pt x="126463" y="251456"/>
                    </a:cubicBezTo>
                    <a:cubicBezTo>
                      <a:pt x="127755" y="252142"/>
                      <a:pt x="129838" y="252437"/>
                      <a:pt x="132714" y="252340"/>
                    </a:cubicBezTo>
                    <a:lnTo>
                      <a:pt x="154450" y="252340"/>
                    </a:lnTo>
                    <a:cubicBezTo>
                      <a:pt x="156011" y="252301"/>
                      <a:pt x="157489" y="252778"/>
                      <a:pt x="158884" y="253771"/>
                    </a:cubicBezTo>
                    <a:cubicBezTo>
                      <a:pt x="160278" y="254765"/>
                      <a:pt x="161023" y="256507"/>
                      <a:pt x="161117" y="258999"/>
                    </a:cubicBezTo>
                    <a:cubicBezTo>
                      <a:pt x="161031" y="261374"/>
                      <a:pt x="160303" y="263083"/>
                      <a:pt x="158934" y="264126"/>
                    </a:cubicBezTo>
                    <a:cubicBezTo>
                      <a:pt x="157564" y="265170"/>
                      <a:pt x="156070" y="265680"/>
                      <a:pt x="154450" y="265658"/>
                    </a:cubicBezTo>
                    <a:lnTo>
                      <a:pt x="131114" y="265658"/>
                    </a:lnTo>
                    <a:cubicBezTo>
                      <a:pt x="126171" y="265672"/>
                      <a:pt x="122121" y="264645"/>
                      <a:pt x="118962" y="262578"/>
                    </a:cubicBezTo>
                    <a:cubicBezTo>
                      <a:pt x="115803" y="260511"/>
                      <a:pt x="113186" y="257320"/>
                      <a:pt x="111111" y="253006"/>
                    </a:cubicBezTo>
                    <a:lnTo>
                      <a:pt x="98855" y="228198"/>
                    </a:lnTo>
                    <a:cubicBezTo>
                      <a:pt x="97715" y="225956"/>
                      <a:pt x="96832" y="223705"/>
                      <a:pt x="96208" y="221446"/>
                    </a:cubicBezTo>
                    <a:cubicBezTo>
                      <a:pt x="95584" y="219187"/>
                      <a:pt x="95267" y="216769"/>
                      <a:pt x="95259" y="214193"/>
                    </a:cubicBezTo>
                    <a:cubicBezTo>
                      <a:pt x="95248" y="211342"/>
                      <a:pt x="95537" y="208808"/>
                      <a:pt x="96125" y="206591"/>
                    </a:cubicBezTo>
                    <a:cubicBezTo>
                      <a:pt x="96713" y="204373"/>
                      <a:pt x="97668" y="201973"/>
                      <a:pt x="98988" y="199388"/>
                    </a:cubicBezTo>
                    <a:lnTo>
                      <a:pt x="111244" y="174714"/>
                    </a:lnTo>
                    <a:cubicBezTo>
                      <a:pt x="113442" y="170161"/>
                      <a:pt x="116148" y="166881"/>
                      <a:pt x="119362" y="164875"/>
                    </a:cubicBezTo>
                    <a:cubicBezTo>
                      <a:pt x="122576" y="162869"/>
                      <a:pt x="126716" y="161887"/>
                      <a:pt x="131780" y="161928"/>
                    </a:cubicBezTo>
                    <a:close/>
                    <a:moveTo>
                      <a:pt x="6668" y="161928"/>
                    </a:moveTo>
                    <a:cubicBezTo>
                      <a:pt x="9043" y="161939"/>
                      <a:pt x="10753" y="162517"/>
                      <a:pt x="11796" y="163662"/>
                    </a:cubicBezTo>
                    <a:cubicBezTo>
                      <a:pt x="12839" y="164807"/>
                      <a:pt x="13350" y="166451"/>
                      <a:pt x="13327" y="168595"/>
                    </a:cubicBezTo>
                    <a:lnTo>
                      <a:pt x="13327" y="189928"/>
                    </a:lnTo>
                    <a:lnTo>
                      <a:pt x="32938" y="240859"/>
                    </a:lnTo>
                    <a:lnTo>
                      <a:pt x="52549" y="189928"/>
                    </a:lnTo>
                    <a:lnTo>
                      <a:pt x="52549" y="168595"/>
                    </a:lnTo>
                    <a:cubicBezTo>
                      <a:pt x="52527" y="166451"/>
                      <a:pt x="53037" y="164807"/>
                      <a:pt x="54081" y="163662"/>
                    </a:cubicBezTo>
                    <a:cubicBezTo>
                      <a:pt x="55124" y="162517"/>
                      <a:pt x="56833" y="161939"/>
                      <a:pt x="59208" y="161928"/>
                    </a:cubicBezTo>
                    <a:cubicBezTo>
                      <a:pt x="61583" y="161939"/>
                      <a:pt x="63292" y="162517"/>
                      <a:pt x="64336" y="163662"/>
                    </a:cubicBezTo>
                    <a:cubicBezTo>
                      <a:pt x="65379" y="164807"/>
                      <a:pt x="65890" y="166451"/>
                      <a:pt x="65867" y="168595"/>
                    </a:cubicBezTo>
                    <a:lnTo>
                      <a:pt x="65867" y="189661"/>
                    </a:lnTo>
                    <a:cubicBezTo>
                      <a:pt x="65876" y="190536"/>
                      <a:pt x="65826" y="191419"/>
                      <a:pt x="65718" y="192311"/>
                    </a:cubicBezTo>
                    <a:cubicBezTo>
                      <a:pt x="65609" y="193203"/>
                      <a:pt x="65393" y="194053"/>
                      <a:pt x="65068" y="194861"/>
                    </a:cubicBezTo>
                    <a:lnTo>
                      <a:pt x="39609" y="259791"/>
                    </a:lnTo>
                    <a:cubicBezTo>
                      <a:pt x="39006" y="261494"/>
                      <a:pt x="38244" y="262889"/>
                      <a:pt x="37324" y="263975"/>
                    </a:cubicBezTo>
                    <a:cubicBezTo>
                      <a:pt x="36404" y="265061"/>
                      <a:pt x="34942" y="265622"/>
                      <a:pt x="32938" y="265658"/>
                    </a:cubicBezTo>
                    <a:cubicBezTo>
                      <a:pt x="30934" y="265622"/>
                      <a:pt x="29472" y="265061"/>
                      <a:pt x="28553" y="263975"/>
                    </a:cubicBezTo>
                    <a:cubicBezTo>
                      <a:pt x="27633" y="262889"/>
                      <a:pt x="26871" y="261494"/>
                      <a:pt x="26268" y="259791"/>
                    </a:cubicBezTo>
                    <a:lnTo>
                      <a:pt x="808" y="194861"/>
                    </a:lnTo>
                    <a:cubicBezTo>
                      <a:pt x="484" y="194053"/>
                      <a:pt x="267" y="193203"/>
                      <a:pt x="159" y="192311"/>
                    </a:cubicBezTo>
                    <a:cubicBezTo>
                      <a:pt x="51" y="191419"/>
                      <a:pt x="1" y="190536"/>
                      <a:pt x="9" y="189661"/>
                    </a:cubicBezTo>
                    <a:lnTo>
                      <a:pt x="9" y="168595"/>
                    </a:lnTo>
                    <a:cubicBezTo>
                      <a:pt x="-13" y="166451"/>
                      <a:pt x="497" y="164807"/>
                      <a:pt x="1541" y="163662"/>
                    </a:cubicBezTo>
                    <a:cubicBezTo>
                      <a:pt x="2584" y="162517"/>
                      <a:pt x="4293" y="161939"/>
                      <a:pt x="6668" y="161928"/>
                    </a:cubicBezTo>
                    <a:close/>
                    <a:moveTo>
                      <a:pt x="216896" y="13322"/>
                    </a:moveTo>
                    <a:lnTo>
                      <a:pt x="216896" y="90415"/>
                    </a:lnTo>
                    <a:lnTo>
                      <a:pt x="219431" y="90415"/>
                    </a:lnTo>
                    <a:cubicBezTo>
                      <a:pt x="222122" y="90490"/>
                      <a:pt x="224079" y="90173"/>
                      <a:pt x="225302" y="89464"/>
                    </a:cubicBezTo>
                    <a:cubicBezTo>
                      <a:pt x="226525" y="88756"/>
                      <a:pt x="227682" y="87205"/>
                      <a:pt x="228771" y="84813"/>
                    </a:cubicBezTo>
                    <a:lnTo>
                      <a:pt x="240514" y="61071"/>
                    </a:lnTo>
                    <a:cubicBezTo>
                      <a:pt x="241262" y="59576"/>
                      <a:pt x="241868" y="58165"/>
                      <a:pt x="242332" y="56837"/>
                    </a:cubicBezTo>
                    <a:cubicBezTo>
                      <a:pt x="242796" y="55508"/>
                      <a:pt x="243035" y="54030"/>
                      <a:pt x="243049" y="52402"/>
                    </a:cubicBezTo>
                    <a:cubicBezTo>
                      <a:pt x="243027" y="50204"/>
                      <a:pt x="242704" y="48298"/>
                      <a:pt x="242082" y="46683"/>
                    </a:cubicBezTo>
                    <a:cubicBezTo>
                      <a:pt x="241459" y="45069"/>
                      <a:pt x="240669" y="43329"/>
                      <a:pt x="239713" y="41465"/>
                    </a:cubicBezTo>
                    <a:lnTo>
                      <a:pt x="228638" y="18924"/>
                    </a:lnTo>
                    <a:cubicBezTo>
                      <a:pt x="227373" y="16181"/>
                      <a:pt x="226100" y="14531"/>
                      <a:pt x="224818" y="13972"/>
                    </a:cubicBezTo>
                    <a:cubicBezTo>
                      <a:pt x="223537" y="13413"/>
                      <a:pt x="221430" y="13197"/>
                      <a:pt x="218497" y="13322"/>
                    </a:cubicBezTo>
                    <a:close/>
                    <a:moveTo>
                      <a:pt x="198243" y="3"/>
                    </a:moveTo>
                    <a:lnTo>
                      <a:pt x="220499" y="3"/>
                    </a:lnTo>
                    <a:cubicBezTo>
                      <a:pt x="225608" y="-8"/>
                      <a:pt x="229700" y="1080"/>
                      <a:pt x="232775" y="3266"/>
                    </a:cubicBezTo>
                    <a:cubicBezTo>
                      <a:pt x="235849" y="5453"/>
                      <a:pt x="238473" y="8804"/>
                      <a:pt x="240647" y="13322"/>
                    </a:cubicBezTo>
                    <a:lnTo>
                      <a:pt x="252372" y="36796"/>
                    </a:lnTo>
                    <a:cubicBezTo>
                      <a:pt x="253704" y="39450"/>
                      <a:pt x="254703" y="41945"/>
                      <a:pt x="255368" y="44282"/>
                    </a:cubicBezTo>
                    <a:cubicBezTo>
                      <a:pt x="256034" y="46619"/>
                      <a:pt x="256367" y="49281"/>
                      <a:pt x="256367" y="52268"/>
                    </a:cubicBezTo>
                    <a:cubicBezTo>
                      <a:pt x="256356" y="54914"/>
                      <a:pt x="256012" y="57426"/>
                      <a:pt x="255335" y="59804"/>
                    </a:cubicBezTo>
                    <a:cubicBezTo>
                      <a:pt x="254658" y="62183"/>
                      <a:pt x="253715" y="64561"/>
                      <a:pt x="252505" y="66940"/>
                    </a:cubicBezTo>
                    <a:lnTo>
                      <a:pt x="240380" y="91214"/>
                    </a:lnTo>
                    <a:cubicBezTo>
                      <a:pt x="238109" y="95872"/>
                      <a:pt x="235313" y="99141"/>
                      <a:pt x="231991" y="101019"/>
                    </a:cubicBezTo>
                    <a:cubicBezTo>
                      <a:pt x="228669" y="102898"/>
                      <a:pt x="224438" y="103802"/>
                      <a:pt x="219298" y="103733"/>
                    </a:cubicBezTo>
                    <a:lnTo>
                      <a:pt x="197177" y="103733"/>
                    </a:lnTo>
                    <a:cubicBezTo>
                      <a:pt x="195382" y="103755"/>
                      <a:pt x="193837" y="103245"/>
                      <a:pt x="192543" y="102201"/>
                    </a:cubicBezTo>
                    <a:cubicBezTo>
                      <a:pt x="191248" y="101158"/>
                      <a:pt x="190570" y="99449"/>
                      <a:pt x="190509" y="97074"/>
                    </a:cubicBezTo>
                    <a:cubicBezTo>
                      <a:pt x="190570" y="94699"/>
                      <a:pt x="191248" y="92989"/>
                      <a:pt x="192543" y="91946"/>
                    </a:cubicBezTo>
                    <a:cubicBezTo>
                      <a:pt x="193837" y="90903"/>
                      <a:pt x="195382" y="90392"/>
                      <a:pt x="197177" y="90415"/>
                    </a:cubicBezTo>
                    <a:lnTo>
                      <a:pt x="203577" y="90415"/>
                    </a:lnTo>
                    <a:lnTo>
                      <a:pt x="203577" y="13322"/>
                    </a:lnTo>
                    <a:lnTo>
                      <a:pt x="198643" y="13322"/>
                    </a:lnTo>
                    <a:cubicBezTo>
                      <a:pt x="196379" y="13360"/>
                      <a:pt x="194474" y="12883"/>
                      <a:pt x="192926" y="11890"/>
                    </a:cubicBezTo>
                    <a:cubicBezTo>
                      <a:pt x="191379" y="10897"/>
                      <a:pt x="190573" y="9154"/>
                      <a:pt x="190509" y="6662"/>
                    </a:cubicBezTo>
                    <a:cubicBezTo>
                      <a:pt x="190573" y="4287"/>
                      <a:pt x="191345" y="2578"/>
                      <a:pt x="192826" y="1535"/>
                    </a:cubicBezTo>
                    <a:cubicBezTo>
                      <a:pt x="194307" y="492"/>
                      <a:pt x="196113" y="-19"/>
                      <a:pt x="198243" y="3"/>
                    </a:cubicBezTo>
                    <a:close/>
                    <a:moveTo>
                      <a:pt x="95259" y="3"/>
                    </a:moveTo>
                    <a:lnTo>
                      <a:pt x="112846" y="3"/>
                    </a:lnTo>
                    <a:lnTo>
                      <a:pt x="147666" y="80934"/>
                    </a:lnTo>
                    <a:lnTo>
                      <a:pt x="147799" y="80934"/>
                    </a:lnTo>
                    <a:lnTo>
                      <a:pt x="147932" y="6804"/>
                    </a:lnTo>
                    <a:cubicBezTo>
                      <a:pt x="147910" y="4659"/>
                      <a:pt x="148421" y="3015"/>
                      <a:pt x="149464" y="1871"/>
                    </a:cubicBezTo>
                    <a:cubicBezTo>
                      <a:pt x="150507" y="726"/>
                      <a:pt x="152216" y="148"/>
                      <a:pt x="154592" y="137"/>
                    </a:cubicBezTo>
                    <a:cubicBezTo>
                      <a:pt x="156967" y="148"/>
                      <a:pt x="158676" y="726"/>
                      <a:pt x="159719" y="1871"/>
                    </a:cubicBezTo>
                    <a:cubicBezTo>
                      <a:pt x="160762" y="3015"/>
                      <a:pt x="161273" y="4659"/>
                      <a:pt x="161251" y="6804"/>
                    </a:cubicBezTo>
                    <a:lnTo>
                      <a:pt x="161251" y="103866"/>
                    </a:lnTo>
                    <a:lnTo>
                      <a:pt x="143663" y="103866"/>
                    </a:lnTo>
                    <a:lnTo>
                      <a:pt x="108844" y="23870"/>
                    </a:lnTo>
                    <a:lnTo>
                      <a:pt x="108844" y="23736"/>
                    </a:lnTo>
                    <a:lnTo>
                      <a:pt x="108577" y="23736"/>
                    </a:lnTo>
                    <a:lnTo>
                      <a:pt x="108577" y="97067"/>
                    </a:lnTo>
                    <a:cubicBezTo>
                      <a:pt x="108600" y="99211"/>
                      <a:pt x="108089" y="100855"/>
                      <a:pt x="107046" y="102000"/>
                    </a:cubicBezTo>
                    <a:cubicBezTo>
                      <a:pt x="106003" y="103144"/>
                      <a:pt x="104293" y="103722"/>
                      <a:pt x="101918" y="103733"/>
                    </a:cubicBezTo>
                    <a:cubicBezTo>
                      <a:pt x="99543" y="103722"/>
                      <a:pt x="97834" y="103144"/>
                      <a:pt x="96791" y="102000"/>
                    </a:cubicBezTo>
                    <a:cubicBezTo>
                      <a:pt x="95747" y="100855"/>
                      <a:pt x="95237" y="99211"/>
                      <a:pt x="95259" y="97067"/>
                    </a:cubicBezTo>
                    <a:close/>
                    <a:moveTo>
                      <a:pt x="41343" y="3"/>
                    </a:moveTo>
                    <a:lnTo>
                      <a:pt x="59208" y="3"/>
                    </a:lnTo>
                    <a:cubicBezTo>
                      <a:pt x="61001" y="-19"/>
                      <a:pt x="62543" y="492"/>
                      <a:pt x="63836" y="1535"/>
                    </a:cubicBezTo>
                    <a:cubicBezTo>
                      <a:pt x="65129" y="2578"/>
                      <a:pt x="65806" y="4287"/>
                      <a:pt x="65867" y="6662"/>
                    </a:cubicBezTo>
                    <a:cubicBezTo>
                      <a:pt x="65806" y="9038"/>
                      <a:pt x="65129" y="10747"/>
                      <a:pt x="63836" y="11790"/>
                    </a:cubicBezTo>
                    <a:cubicBezTo>
                      <a:pt x="62543" y="12833"/>
                      <a:pt x="61001" y="13344"/>
                      <a:pt x="59208" y="13322"/>
                    </a:cubicBezTo>
                    <a:lnTo>
                      <a:pt x="43211" y="13322"/>
                    </a:lnTo>
                    <a:cubicBezTo>
                      <a:pt x="40844" y="13285"/>
                      <a:pt x="39115" y="13343"/>
                      <a:pt x="38023" y="13495"/>
                    </a:cubicBezTo>
                    <a:cubicBezTo>
                      <a:pt x="36931" y="13646"/>
                      <a:pt x="36002" y="14109"/>
                      <a:pt x="35236" y="14883"/>
                    </a:cubicBezTo>
                    <a:cubicBezTo>
                      <a:pt x="34470" y="15657"/>
                      <a:pt x="33393" y="16960"/>
                      <a:pt x="32004" y="18791"/>
                    </a:cubicBezTo>
                    <a:lnTo>
                      <a:pt x="17463" y="37334"/>
                    </a:lnTo>
                    <a:cubicBezTo>
                      <a:pt x="15481" y="39924"/>
                      <a:pt x="14275" y="42648"/>
                      <a:pt x="13844" y="45505"/>
                    </a:cubicBezTo>
                    <a:cubicBezTo>
                      <a:pt x="13414" y="48362"/>
                      <a:pt x="13241" y="51419"/>
                      <a:pt x="13327" y="54676"/>
                    </a:cubicBezTo>
                    <a:lnTo>
                      <a:pt x="13327" y="80806"/>
                    </a:lnTo>
                    <a:cubicBezTo>
                      <a:pt x="13236" y="84417"/>
                      <a:pt x="13819" y="86936"/>
                      <a:pt x="15078" y="88363"/>
                    </a:cubicBezTo>
                    <a:cubicBezTo>
                      <a:pt x="16337" y="89789"/>
                      <a:pt x="18822" y="90473"/>
                      <a:pt x="22533" y="90415"/>
                    </a:cubicBezTo>
                    <a:lnTo>
                      <a:pt x="43744" y="90415"/>
                    </a:lnTo>
                    <a:cubicBezTo>
                      <a:pt x="46212" y="90492"/>
                      <a:pt x="48280" y="90070"/>
                      <a:pt x="49948" y="89147"/>
                    </a:cubicBezTo>
                    <a:cubicBezTo>
                      <a:pt x="51615" y="88224"/>
                      <a:pt x="52482" y="86333"/>
                      <a:pt x="52549" y="83475"/>
                    </a:cubicBezTo>
                    <a:lnTo>
                      <a:pt x="52549" y="69862"/>
                    </a:lnTo>
                    <a:lnTo>
                      <a:pt x="39609" y="69862"/>
                    </a:lnTo>
                    <a:cubicBezTo>
                      <a:pt x="37813" y="69884"/>
                      <a:pt x="36268" y="69374"/>
                      <a:pt x="34973" y="68330"/>
                    </a:cubicBezTo>
                    <a:cubicBezTo>
                      <a:pt x="33678" y="67287"/>
                      <a:pt x="32999" y="65578"/>
                      <a:pt x="32938" y="63203"/>
                    </a:cubicBezTo>
                    <a:cubicBezTo>
                      <a:pt x="32999" y="60828"/>
                      <a:pt x="33678" y="59119"/>
                      <a:pt x="34973" y="58075"/>
                    </a:cubicBezTo>
                    <a:cubicBezTo>
                      <a:pt x="36268" y="57032"/>
                      <a:pt x="37813" y="56521"/>
                      <a:pt x="39609" y="56544"/>
                    </a:cubicBezTo>
                    <a:lnTo>
                      <a:pt x="65867" y="56544"/>
                    </a:lnTo>
                    <a:lnTo>
                      <a:pt x="65867" y="82807"/>
                    </a:lnTo>
                    <a:cubicBezTo>
                      <a:pt x="65771" y="89338"/>
                      <a:pt x="63800" y="94443"/>
                      <a:pt x="59956" y="98121"/>
                    </a:cubicBezTo>
                    <a:cubicBezTo>
                      <a:pt x="56111" y="101799"/>
                      <a:pt x="50974" y="103669"/>
                      <a:pt x="44545" y="103733"/>
                    </a:cubicBezTo>
                    <a:lnTo>
                      <a:pt x="21599" y="103733"/>
                    </a:lnTo>
                    <a:cubicBezTo>
                      <a:pt x="18566" y="103777"/>
                      <a:pt x="15827" y="103422"/>
                      <a:pt x="13380" y="102667"/>
                    </a:cubicBezTo>
                    <a:cubicBezTo>
                      <a:pt x="10934" y="101913"/>
                      <a:pt x="8563" y="100492"/>
                      <a:pt x="6269" y="98406"/>
                    </a:cubicBezTo>
                    <a:cubicBezTo>
                      <a:pt x="3677" y="96042"/>
                      <a:pt x="1968" y="93543"/>
                      <a:pt x="1141" y="90911"/>
                    </a:cubicBezTo>
                    <a:cubicBezTo>
                      <a:pt x="314" y="88278"/>
                      <a:pt x="-63" y="85310"/>
                      <a:pt x="9" y="82007"/>
                    </a:cubicBezTo>
                    <a:lnTo>
                      <a:pt x="9" y="48673"/>
                    </a:lnTo>
                    <a:cubicBezTo>
                      <a:pt x="-19" y="44535"/>
                      <a:pt x="503" y="41039"/>
                      <a:pt x="1574" y="38184"/>
                    </a:cubicBezTo>
                    <a:cubicBezTo>
                      <a:pt x="2645" y="35330"/>
                      <a:pt x="4432" y="32334"/>
                      <a:pt x="6935" y="29197"/>
                    </a:cubicBezTo>
                    <a:lnTo>
                      <a:pt x="22666" y="9060"/>
                    </a:lnTo>
                    <a:cubicBezTo>
                      <a:pt x="25237" y="5711"/>
                      <a:pt x="27933" y="3352"/>
                      <a:pt x="30754" y="1984"/>
                    </a:cubicBezTo>
                    <a:cubicBezTo>
                      <a:pt x="33575" y="616"/>
                      <a:pt x="37104" y="-44"/>
                      <a:pt x="41343"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8" name="Freeform: Shape 177"/>
              <p:cNvSpPr/>
              <p:nvPr/>
            </p:nvSpPr>
            <p:spPr>
              <a:xfrm>
                <a:off x="7046056" y="5749971"/>
                <a:ext cx="2468125" cy="196421"/>
              </a:xfrm>
              <a:custGeom>
                <a:avLst/>
                <a:gdLst/>
                <a:ahLst/>
                <a:cxnLst/>
                <a:rect l="l" t="t" r="r" b="b"/>
                <a:pathLst>
                  <a:path w="2468125" h="196421">
                    <a:moveTo>
                      <a:pt x="1644123" y="107393"/>
                    </a:moveTo>
                    <a:cubicBezTo>
                      <a:pt x="1641313" y="107305"/>
                      <a:pt x="1638529" y="107831"/>
                      <a:pt x="1635769" y="108969"/>
                    </a:cubicBezTo>
                    <a:cubicBezTo>
                      <a:pt x="1633009" y="110108"/>
                      <a:pt x="1631525" y="112385"/>
                      <a:pt x="1631316" y="115801"/>
                    </a:cubicBezTo>
                    <a:lnTo>
                      <a:pt x="1631316" y="128614"/>
                    </a:lnTo>
                    <a:cubicBezTo>
                      <a:pt x="1631545" y="131742"/>
                      <a:pt x="1633038" y="133844"/>
                      <a:pt x="1635794" y="134920"/>
                    </a:cubicBezTo>
                    <a:cubicBezTo>
                      <a:pt x="1638549" y="135996"/>
                      <a:pt x="1641193" y="136496"/>
                      <a:pt x="1643723" y="136421"/>
                    </a:cubicBezTo>
                    <a:lnTo>
                      <a:pt x="1664936" y="136421"/>
                    </a:lnTo>
                    <a:lnTo>
                      <a:pt x="1686148" y="125411"/>
                    </a:lnTo>
                    <a:lnTo>
                      <a:pt x="1686148" y="121206"/>
                    </a:lnTo>
                    <a:cubicBezTo>
                      <a:pt x="1686244" y="115989"/>
                      <a:pt x="1685301" y="112360"/>
                      <a:pt x="1683321" y="110321"/>
                    </a:cubicBezTo>
                    <a:cubicBezTo>
                      <a:pt x="1681341" y="108281"/>
                      <a:pt x="1677747" y="107305"/>
                      <a:pt x="1672540" y="107393"/>
                    </a:cubicBezTo>
                    <a:close/>
                    <a:moveTo>
                      <a:pt x="1524941" y="87790"/>
                    </a:moveTo>
                    <a:lnTo>
                      <a:pt x="1524941" y="135621"/>
                    </a:lnTo>
                    <a:lnTo>
                      <a:pt x="1560961" y="135621"/>
                    </a:lnTo>
                    <a:cubicBezTo>
                      <a:pt x="1568215" y="135671"/>
                      <a:pt x="1573818" y="133970"/>
                      <a:pt x="1577770" y="130518"/>
                    </a:cubicBezTo>
                    <a:cubicBezTo>
                      <a:pt x="1581722" y="127066"/>
                      <a:pt x="1583723" y="121562"/>
                      <a:pt x="1583773" y="114007"/>
                    </a:cubicBezTo>
                    <a:cubicBezTo>
                      <a:pt x="1583961" y="105560"/>
                      <a:pt x="1582435" y="99089"/>
                      <a:pt x="1579196" y="94595"/>
                    </a:cubicBezTo>
                    <a:cubicBezTo>
                      <a:pt x="1575957" y="90100"/>
                      <a:pt x="1569878" y="87832"/>
                      <a:pt x="1560961" y="87790"/>
                    </a:cubicBezTo>
                    <a:close/>
                    <a:moveTo>
                      <a:pt x="1201091" y="87790"/>
                    </a:moveTo>
                    <a:lnTo>
                      <a:pt x="1201091" y="135621"/>
                    </a:lnTo>
                    <a:lnTo>
                      <a:pt x="1237111" y="135621"/>
                    </a:lnTo>
                    <a:cubicBezTo>
                      <a:pt x="1244365" y="135671"/>
                      <a:pt x="1249968" y="133970"/>
                      <a:pt x="1253920" y="130518"/>
                    </a:cubicBezTo>
                    <a:cubicBezTo>
                      <a:pt x="1257872" y="127066"/>
                      <a:pt x="1259873" y="121562"/>
                      <a:pt x="1259923" y="114007"/>
                    </a:cubicBezTo>
                    <a:cubicBezTo>
                      <a:pt x="1260111" y="105560"/>
                      <a:pt x="1258585" y="99089"/>
                      <a:pt x="1255346" y="94595"/>
                    </a:cubicBezTo>
                    <a:cubicBezTo>
                      <a:pt x="1252107" y="90100"/>
                      <a:pt x="1246028" y="87832"/>
                      <a:pt x="1237111" y="87790"/>
                    </a:cubicBezTo>
                    <a:close/>
                    <a:moveTo>
                      <a:pt x="2190250" y="66988"/>
                    </a:moveTo>
                    <a:cubicBezTo>
                      <a:pt x="2189053" y="66988"/>
                      <a:pt x="2187995" y="67138"/>
                      <a:pt x="2187073" y="67438"/>
                    </a:cubicBezTo>
                    <a:cubicBezTo>
                      <a:pt x="2186152" y="67738"/>
                      <a:pt x="2185343" y="68188"/>
                      <a:pt x="2184647" y="68788"/>
                    </a:cubicBezTo>
                    <a:lnTo>
                      <a:pt x="2176643" y="75192"/>
                    </a:lnTo>
                    <a:cubicBezTo>
                      <a:pt x="2175579" y="76147"/>
                      <a:pt x="2174904" y="77539"/>
                      <a:pt x="2174616" y="79369"/>
                    </a:cubicBezTo>
                    <a:cubicBezTo>
                      <a:pt x="2174329" y="81199"/>
                      <a:pt x="2174204" y="83142"/>
                      <a:pt x="2174241" y="85197"/>
                    </a:cubicBezTo>
                    <a:lnTo>
                      <a:pt x="2174241" y="110011"/>
                    </a:lnTo>
                    <a:cubicBezTo>
                      <a:pt x="2174204" y="112066"/>
                      <a:pt x="2174329" y="114009"/>
                      <a:pt x="2174616" y="115839"/>
                    </a:cubicBezTo>
                    <a:cubicBezTo>
                      <a:pt x="2174904" y="117669"/>
                      <a:pt x="2175579" y="119061"/>
                      <a:pt x="2176643" y="120016"/>
                    </a:cubicBezTo>
                    <a:lnTo>
                      <a:pt x="2184647" y="126419"/>
                    </a:lnTo>
                    <a:cubicBezTo>
                      <a:pt x="2185343" y="127020"/>
                      <a:pt x="2186152" y="127470"/>
                      <a:pt x="2187073" y="127770"/>
                    </a:cubicBezTo>
                    <a:cubicBezTo>
                      <a:pt x="2187995" y="128070"/>
                      <a:pt x="2189053" y="128220"/>
                      <a:pt x="2190250" y="128220"/>
                    </a:cubicBezTo>
                    <a:lnTo>
                      <a:pt x="2204258" y="128220"/>
                    </a:lnTo>
                    <a:cubicBezTo>
                      <a:pt x="2205451" y="128199"/>
                      <a:pt x="2206768" y="127741"/>
                      <a:pt x="2208211" y="126845"/>
                    </a:cubicBezTo>
                    <a:cubicBezTo>
                      <a:pt x="2209653" y="125948"/>
                      <a:pt x="2211271" y="124739"/>
                      <a:pt x="2213063" y="123218"/>
                    </a:cubicBezTo>
                    <a:lnTo>
                      <a:pt x="2227871" y="111011"/>
                    </a:lnTo>
                    <a:cubicBezTo>
                      <a:pt x="2228568" y="110382"/>
                      <a:pt x="2229077" y="109489"/>
                      <a:pt x="2229398" y="108335"/>
                    </a:cubicBezTo>
                    <a:cubicBezTo>
                      <a:pt x="2229719" y="107180"/>
                      <a:pt x="2229877" y="105938"/>
                      <a:pt x="2229873" y="104608"/>
                    </a:cubicBezTo>
                    <a:lnTo>
                      <a:pt x="2229873" y="90600"/>
                    </a:lnTo>
                    <a:cubicBezTo>
                      <a:pt x="2229877" y="89270"/>
                      <a:pt x="2229719" y="88028"/>
                      <a:pt x="2229398" y="86873"/>
                    </a:cubicBezTo>
                    <a:cubicBezTo>
                      <a:pt x="2229077" y="85718"/>
                      <a:pt x="2228568" y="84826"/>
                      <a:pt x="2227871" y="84197"/>
                    </a:cubicBezTo>
                    <a:lnTo>
                      <a:pt x="2213063" y="71990"/>
                    </a:lnTo>
                    <a:cubicBezTo>
                      <a:pt x="2211271" y="70468"/>
                      <a:pt x="2209653" y="69260"/>
                      <a:pt x="2208211" y="68363"/>
                    </a:cubicBezTo>
                    <a:cubicBezTo>
                      <a:pt x="2206768" y="67467"/>
                      <a:pt x="2205451" y="67009"/>
                      <a:pt x="2204258" y="66988"/>
                    </a:cubicBezTo>
                    <a:close/>
                    <a:moveTo>
                      <a:pt x="470628" y="66988"/>
                    </a:moveTo>
                    <a:cubicBezTo>
                      <a:pt x="468843" y="66942"/>
                      <a:pt x="467159" y="67034"/>
                      <a:pt x="465575" y="67263"/>
                    </a:cubicBezTo>
                    <a:cubicBezTo>
                      <a:pt x="463991" y="67492"/>
                      <a:pt x="462406" y="68135"/>
                      <a:pt x="460822" y="69190"/>
                    </a:cubicBezTo>
                    <a:lnTo>
                      <a:pt x="454218" y="73994"/>
                    </a:lnTo>
                    <a:cubicBezTo>
                      <a:pt x="453001" y="74799"/>
                      <a:pt x="452034" y="75792"/>
                      <a:pt x="451317" y="76972"/>
                    </a:cubicBezTo>
                    <a:cubicBezTo>
                      <a:pt x="450600" y="78153"/>
                      <a:pt x="450233" y="80096"/>
                      <a:pt x="450216" y="82803"/>
                    </a:cubicBezTo>
                    <a:lnTo>
                      <a:pt x="450216" y="96416"/>
                    </a:lnTo>
                    <a:lnTo>
                      <a:pt x="505848" y="96416"/>
                    </a:lnTo>
                    <a:lnTo>
                      <a:pt x="505848" y="84805"/>
                    </a:lnTo>
                    <a:cubicBezTo>
                      <a:pt x="505911" y="83003"/>
                      <a:pt x="505836" y="81352"/>
                      <a:pt x="505623" y="79850"/>
                    </a:cubicBezTo>
                    <a:cubicBezTo>
                      <a:pt x="505410" y="78349"/>
                      <a:pt x="504685" y="76997"/>
                      <a:pt x="503446" y="75796"/>
                    </a:cubicBezTo>
                    <a:lnTo>
                      <a:pt x="496042" y="69390"/>
                    </a:lnTo>
                    <a:cubicBezTo>
                      <a:pt x="494796" y="68326"/>
                      <a:pt x="493337" y="67651"/>
                      <a:pt x="491665" y="67363"/>
                    </a:cubicBezTo>
                    <a:cubicBezTo>
                      <a:pt x="489993" y="67075"/>
                      <a:pt x="488384" y="66950"/>
                      <a:pt x="486837" y="66988"/>
                    </a:cubicBezTo>
                    <a:close/>
                    <a:moveTo>
                      <a:pt x="251353" y="66988"/>
                    </a:moveTo>
                    <a:cubicBezTo>
                      <a:pt x="248439" y="66979"/>
                      <a:pt x="246012" y="67396"/>
                      <a:pt x="244074" y="68238"/>
                    </a:cubicBezTo>
                    <a:cubicBezTo>
                      <a:pt x="242135" y="69080"/>
                      <a:pt x="240159" y="70397"/>
                      <a:pt x="238145" y="72190"/>
                    </a:cubicBezTo>
                    <a:cubicBezTo>
                      <a:pt x="235402" y="74516"/>
                      <a:pt x="233534" y="76517"/>
                      <a:pt x="232542" y="78193"/>
                    </a:cubicBezTo>
                    <a:cubicBezTo>
                      <a:pt x="231550" y="79869"/>
                      <a:pt x="231083" y="81669"/>
                      <a:pt x="231141" y="83595"/>
                    </a:cubicBezTo>
                    <a:lnTo>
                      <a:pt x="231141" y="119813"/>
                    </a:lnTo>
                    <a:cubicBezTo>
                      <a:pt x="231083" y="121739"/>
                      <a:pt x="231550" y="123540"/>
                      <a:pt x="232542" y="125216"/>
                    </a:cubicBezTo>
                    <a:cubicBezTo>
                      <a:pt x="233534" y="126892"/>
                      <a:pt x="235402" y="128893"/>
                      <a:pt x="238145" y="131219"/>
                    </a:cubicBezTo>
                    <a:cubicBezTo>
                      <a:pt x="240159" y="133011"/>
                      <a:pt x="242135" y="134329"/>
                      <a:pt x="244074" y="135171"/>
                    </a:cubicBezTo>
                    <a:cubicBezTo>
                      <a:pt x="246012" y="136013"/>
                      <a:pt x="248439" y="136430"/>
                      <a:pt x="251353" y="136421"/>
                    </a:cubicBezTo>
                    <a:lnTo>
                      <a:pt x="266561" y="136421"/>
                    </a:lnTo>
                    <a:cubicBezTo>
                      <a:pt x="269476" y="136430"/>
                      <a:pt x="271902" y="136013"/>
                      <a:pt x="273840" y="135171"/>
                    </a:cubicBezTo>
                    <a:cubicBezTo>
                      <a:pt x="275779" y="134329"/>
                      <a:pt x="277755" y="133011"/>
                      <a:pt x="279769" y="131219"/>
                    </a:cubicBezTo>
                    <a:cubicBezTo>
                      <a:pt x="282512" y="128893"/>
                      <a:pt x="284380" y="126892"/>
                      <a:pt x="285372" y="125216"/>
                    </a:cubicBezTo>
                    <a:cubicBezTo>
                      <a:pt x="286365" y="123540"/>
                      <a:pt x="286832" y="121739"/>
                      <a:pt x="286773" y="119813"/>
                    </a:cubicBezTo>
                    <a:lnTo>
                      <a:pt x="286773" y="83595"/>
                    </a:lnTo>
                    <a:cubicBezTo>
                      <a:pt x="286832" y="81669"/>
                      <a:pt x="286365" y="79869"/>
                      <a:pt x="285372" y="78193"/>
                    </a:cubicBezTo>
                    <a:cubicBezTo>
                      <a:pt x="284380" y="76517"/>
                      <a:pt x="282512" y="74516"/>
                      <a:pt x="279769" y="72190"/>
                    </a:cubicBezTo>
                    <a:cubicBezTo>
                      <a:pt x="277755" y="70397"/>
                      <a:pt x="275779" y="69080"/>
                      <a:pt x="273840" y="68238"/>
                    </a:cubicBezTo>
                    <a:cubicBezTo>
                      <a:pt x="271902" y="67396"/>
                      <a:pt x="269475" y="66979"/>
                      <a:pt x="266561" y="66988"/>
                    </a:cubicBezTo>
                    <a:close/>
                    <a:moveTo>
                      <a:pt x="559413" y="65813"/>
                    </a:moveTo>
                    <a:lnTo>
                      <a:pt x="606202" y="65813"/>
                    </a:lnTo>
                    <a:cubicBezTo>
                      <a:pt x="610289" y="65758"/>
                      <a:pt x="613313" y="66666"/>
                      <a:pt x="615275" y="68535"/>
                    </a:cubicBezTo>
                    <a:cubicBezTo>
                      <a:pt x="617237" y="70404"/>
                      <a:pt x="618212" y="73560"/>
                      <a:pt x="618199" y="78002"/>
                    </a:cubicBezTo>
                    <a:cubicBezTo>
                      <a:pt x="618212" y="82443"/>
                      <a:pt x="617237" y="85599"/>
                      <a:pt x="615275" y="87468"/>
                    </a:cubicBezTo>
                    <a:cubicBezTo>
                      <a:pt x="613313" y="89337"/>
                      <a:pt x="610289" y="90245"/>
                      <a:pt x="606202" y="90191"/>
                    </a:cubicBezTo>
                    <a:lnTo>
                      <a:pt x="559413" y="90191"/>
                    </a:lnTo>
                    <a:cubicBezTo>
                      <a:pt x="555326" y="90245"/>
                      <a:pt x="552302" y="89337"/>
                      <a:pt x="550340" y="87468"/>
                    </a:cubicBezTo>
                    <a:cubicBezTo>
                      <a:pt x="548378" y="85599"/>
                      <a:pt x="547403" y="82443"/>
                      <a:pt x="547415" y="78002"/>
                    </a:cubicBezTo>
                    <a:cubicBezTo>
                      <a:pt x="547403" y="73560"/>
                      <a:pt x="548378" y="70404"/>
                      <a:pt x="550340" y="68535"/>
                    </a:cubicBezTo>
                    <a:cubicBezTo>
                      <a:pt x="552302" y="66666"/>
                      <a:pt x="555326" y="65758"/>
                      <a:pt x="559413" y="65813"/>
                    </a:cubicBezTo>
                    <a:close/>
                    <a:moveTo>
                      <a:pt x="2187649" y="47810"/>
                    </a:moveTo>
                    <a:lnTo>
                      <a:pt x="2206259" y="47810"/>
                    </a:lnTo>
                    <a:cubicBezTo>
                      <a:pt x="2208857" y="47848"/>
                      <a:pt x="2211717" y="48722"/>
                      <a:pt x="2214839" y="50432"/>
                    </a:cubicBezTo>
                    <a:cubicBezTo>
                      <a:pt x="2217962" y="52143"/>
                      <a:pt x="2221372" y="54465"/>
                      <a:pt x="2225070" y="57399"/>
                    </a:cubicBezTo>
                    <a:lnTo>
                      <a:pt x="2229873" y="61194"/>
                    </a:lnTo>
                    <a:lnTo>
                      <a:pt x="2229873" y="58997"/>
                    </a:lnTo>
                    <a:cubicBezTo>
                      <a:pt x="2229869" y="55909"/>
                      <a:pt x="2230676" y="53295"/>
                      <a:pt x="2232295" y="51156"/>
                    </a:cubicBezTo>
                    <a:cubicBezTo>
                      <a:pt x="2233914" y="49017"/>
                      <a:pt x="2236369" y="47902"/>
                      <a:pt x="2239661" y="47810"/>
                    </a:cubicBezTo>
                    <a:cubicBezTo>
                      <a:pt x="2243723" y="47968"/>
                      <a:pt x="2246337" y="49400"/>
                      <a:pt x="2247502" y="52105"/>
                    </a:cubicBezTo>
                    <a:cubicBezTo>
                      <a:pt x="2248667" y="54810"/>
                      <a:pt x="2249183" y="57840"/>
                      <a:pt x="2249051" y="61194"/>
                    </a:cubicBezTo>
                    <a:lnTo>
                      <a:pt x="2249051" y="155005"/>
                    </a:lnTo>
                    <a:cubicBezTo>
                      <a:pt x="2249083" y="160706"/>
                      <a:pt x="2248863" y="165186"/>
                      <a:pt x="2248392" y="168447"/>
                    </a:cubicBezTo>
                    <a:cubicBezTo>
                      <a:pt x="2247921" y="171708"/>
                      <a:pt x="2247006" y="174379"/>
                      <a:pt x="2245647" y="176459"/>
                    </a:cubicBezTo>
                    <a:cubicBezTo>
                      <a:pt x="2244288" y="178540"/>
                      <a:pt x="2242293" y="180660"/>
                      <a:pt x="2239661" y="182820"/>
                    </a:cubicBezTo>
                    <a:lnTo>
                      <a:pt x="2233269" y="188213"/>
                    </a:lnTo>
                    <a:cubicBezTo>
                      <a:pt x="2229269" y="191614"/>
                      <a:pt x="2225569" y="193853"/>
                      <a:pt x="2222167" y="194931"/>
                    </a:cubicBezTo>
                    <a:cubicBezTo>
                      <a:pt x="2218766" y="196008"/>
                      <a:pt x="2214464" y="196500"/>
                      <a:pt x="2209261" y="196404"/>
                    </a:cubicBezTo>
                    <a:lnTo>
                      <a:pt x="2177443" y="196404"/>
                    </a:lnTo>
                    <a:cubicBezTo>
                      <a:pt x="2174444" y="196529"/>
                      <a:pt x="2171545" y="195979"/>
                      <a:pt x="2168748" y="194756"/>
                    </a:cubicBezTo>
                    <a:cubicBezTo>
                      <a:pt x="2165951" y="193532"/>
                      <a:pt x="2164453" y="190885"/>
                      <a:pt x="2164253" y="186815"/>
                    </a:cubicBezTo>
                    <a:cubicBezTo>
                      <a:pt x="2164403" y="182832"/>
                      <a:pt x="2165801" y="180210"/>
                      <a:pt x="2168449" y="178949"/>
                    </a:cubicBezTo>
                    <a:cubicBezTo>
                      <a:pt x="2171096" y="177688"/>
                      <a:pt x="2174094" y="177114"/>
                      <a:pt x="2177443" y="177226"/>
                    </a:cubicBezTo>
                    <a:lnTo>
                      <a:pt x="2212663" y="177226"/>
                    </a:lnTo>
                    <a:cubicBezTo>
                      <a:pt x="2214627" y="177206"/>
                      <a:pt x="2216353" y="176797"/>
                      <a:pt x="2217841" y="176000"/>
                    </a:cubicBezTo>
                    <a:cubicBezTo>
                      <a:pt x="2219329" y="175204"/>
                      <a:pt x="2220805" y="174144"/>
                      <a:pt x="2222268" y="172822"/>
                    </a:cubicBezTo>
                    <a:lnTo>
                      <a:pt x="2227071" y="168418"/>
                    </a:lnTo>
                    <a:cubicBezTo>
                      <a:pt x="2227888" y="167609"/>
                      <a:pt x="2228555" y="166524"/>
                      <a:pt x="2229073" y="165165"/>
                    </a:cubicBezTo>
                    <a:cubicBezTo>
                      <a:pt x="2229589" y="163805"/>
                      <a:pt x="2229856" y="162220"/>
                      <a:pt x="2229873" y="160410"/>
                    </a:cubicBezTo>
                    <a:lnTo>
                      <a:pt x="2229873" y="134013"/>
                    </a:lnTo>
                    <a:lnTo>
                      <a:pt x="2225871" y="138009"/>
                    </a:lnTo>
                    <a:cubicBezTo>
                      <a:pt x="2223623" y="140323"/>
                      <a:pt x="2221113" y="142437"/>
                      <a:pt x="2218341" y="144351"/>
                    </a:cubicBezTo>
                    <a:cubicBezTo>
                      <a:pt x="2215569" y="146266"/>
                      <a:pt x="2212809" y="147281"/>
                      <a:pt x="2210061" y="147398"/>
                    </a:cubicBezTo>
                    <a:lnTo>
                      <a:pt x="2187449" y="147398"/>
                    </a:lnTo>
                    <a:cubicBezTo>
                      <a:pt x="2185460" y="147481"/>
                      <a:pt x="2183284" y="147165"/>
                      <a:pt x="2180920" y="146449"/>
                    </a:cubicBezTo>
                    <a:cubicBezTo>
                      <a:pt x="2178557" y="145733"/>
                      <a:pt x="2175931" y="144118"/>
                      <a:pt x="2173043" y="141605"/>
                    </a:cubicBezTo>
                    <a:lnTo>
                      <a:pt x="2161057" y="130817"/>
                    </a:lnTo>
                    <a:cubicBezTo>
                      <a:pt x="2158360" y="128280"/>
                      <a:pt x="2156662" y="125605"/>
                      <a:pt x="2155963" y="122792"/>
                    </a:cubicBezTo>
                    <a:cubicBezTo>
                      <a:pt x="2155263" y="119978"/>
                      <a:pt x="2154964" y="116652"/>
                      <a:pt x="2155064" y="112812"/>
                    </a:cubicBezTo>
                    <a:lnTo>
                      <a:pt x="2155064" y="83596"/>
                    </a:lnTo>
                    <a:cubicBezTo>
                      <a:pt x="2155089" y="79015"/>
                      <a:pt x="2155688" y="74921"/>
                      <a:pt x="2156861" y="71316"/>
                    </a:cubicBezTo>
                    <a:cubicBezTo>
                      <a:pt x="2158035" y="67711"/>
                      <a:pt x="2159633" y="65069"/>
                      <a:pt x="2161656" y="63392"/>
                    </a:cubicBezTo>
                    <a:lnTo>
                      <a:pt x="2175642" y="52405"/>
                    </a:lnTo>
                    <a:cubicBezTo>
                      <a:pt x="2177581" y="50815"/>
                      <a:pt x="2179457" y="49650"/>
                      <a:pt x="2181270" y="48909"/>
                    </a:cubicBezTo>
                    <a:cubicBezTo>
                      <a:pt x="2183084" y="48168"/>
                      <a:pt x="2185210" y="47802"/>
                      <a:pt x="2187649" y="47810"/>
                    </a:cubicBezTo>
                    <a:close/>
                    <a:moveTo>
                      <a:pt x="2072891" y="47810"/>
                    </a:moveTo>
                    <a:lnTo>
                      <a:pt x="2093087" y="47810"/>
                    </a:lnTo>
                    <a:cubicBezTo>
                      <a:pt x="2098485" y="47656"/>
                      <a:pt x="2102223" y="48464"/>
                      <a:pt x="2104299" y="50232"/>
                    </a:cubicBezTo>
                    <a:cubicBezTo>
                      <a:pt x="2106376" y="52001"/>
                      <a:pt x="2107367" y="55655"/>
                      <a:pt x="2107271" y="61194"/>
                    </a:cubicBezTo>
                    <a:lnTo>
                      <a:pt x="2107271" y="136421"/>
                    </a:lnTo>
                    <a:lnTo>
                      <a:pt x="2121673" y="136421"/>
                    </a:lnTo>
                    <a:cubicBezTo>
                      <a:pt x="2125023" y="136309"/>
                      <a:pt x="2128023" y="136883"/>
                      <a:pt x="2130674" y="138144"/>
                    </a:cubicBezTo>
                    <a:cubicBezTo>
                      <a:pt x="2133324" y="139405"/>
                      <a:pt x="2134724" y="142027"/>
                      <a:pt x="2134874" y="146010"/>
                    </a:cubicBezTo>
                    <a:cubicBezTo>
                      <a:pt x="2134674" y="150080"/>
                      <a:pt x="2133174" y="152727"/>
                      <a:pt x="2130374" y="153951"/>
                    </a:cubicBezTo>
                    <a:cubicBezTo>
                      <a:pt x="2127573" y="155174"/>
                      <a:pt x="2124673" y="155724"/>
                      <a:pt x="2121673" y="155599"/>
                    </a:cubicBezTo>
                    <a:lnTo>
                      <a:pt x="2072891" y="155599"/>
                    </a:lnTo>
                    <a:cubicBezTo>
                      <a:pt x="2069891" y="155724"/>
                      <a:pt x="2066991" y="155174"/>
                      <a:pt x="2064191" y="153951"/>
                    </a:cubicBezTo>
                    <a:cubicBezTo>
                      <a:pt x="2061390" y="152727"/>
                      <a:pt x="2059890" y="150080"/>
                      <a:pt x="2059690" y="146010"/>
                    </a:cubicBezTo>
                    <a:cubicBezTo>
                      <a:pt x="2059840" y="142027"/>
                      <a:pt x="2061240" y="139405"/>
                      <a:pt x="2063891" y="138144"/>
                    </a:cubicBezTo>
                    <a:cubicBezTo>
                      <a:pt x="2066541" y="136883"/>
                      <a:pt x="2069541" y="136309"/>
                      <a:pt x="2072891" y="136421"/>
                    </a:cubicBezTo>
                    <a:lnTo>
                      <a:pt x="2088093" y="136421"/>
                    </a:lnTo>
                    <a:lnTo>
                      <a:pt x="2088093" y="66988"/>
                    </a:lnTo>
                    <a:lnTo>
                      <a:pt x="2072891" y="66988"/>
                    </a:lnTo>
                    <a:cubicBezTo>
                      <a:pt x="2069891" y="67113"/>
                      <a:pt x="2066991" y="66563"/>
                      <a:pt x="2064191" y="65340"/>
                    </a:cubicBezTo>
                    <a:cubicBezTo>
                      <a:pt x="2061390" y="64116"/>
                      <a:pt x="2059890" y="61469"/>
                      <a:pt x="2059690" y="57399"/>
                    </a:cubicBezTo>
                    <a:cubicBezTo>
                      <a:pt x="2059840" y="53416"/>
                      <a:pt x="2061240" y="50794"/>
                      <a:pt x="2063891" y="49533"/>
                    </a:cubicBezTo>
                    <a:cubicBezTo>
                      <a:pt x="2066541" y="48272"/>
                      <a:pt x="2069541" y="47698"/>
                      <a:pt x="2072891" y="47810"/>
                    </a:cubicBezTo>
                    <a:close/>
                    <a:moveTo>
                      <a:pt x="1776820" y="47810"/>
                    </a:moveTo>
                    <a:lnTo>
                      <a:pt x="1807224" y="47810"/>
                    </a:lnTo>
                    <a:cubicBezTo>
                      <a:pt x="1810574" y="47698"/>
                      <a:pt x="1813575" y="48272"/>
                      <a:pt x="1816225" y="49533"/>
                    </a:cubicBezTo>
                    <a:cubicBezTo>
                      <a:pt x="1818875" y="50794"/>
                      <a:pt x="1820275" y="53416"/>
                      <a:pt x="1820425" y="57399"/>
                    </a:cubicBezTo>
                    <a:cubicBezTo>
                      <a:pt x="1820225" y="61469"/>
                      <a:pt x="1818725" y="64116"/>
                      <a:pt x="1815925" y="65340"/>
                    </a:cubicBezTo>
                    <a:cubicBezTo>
                      <a:pt x="1813125" y="66563"/>
                      <a:pt x="1810224" y="67113"/>
                      <a:pt x="1807224" y="66988"/>
                    </a:cubicBezTo>
                    <a:lnTo>
                      <a:pt x="1773419" y="66988"/>
                    </a:lnTo>
                    <a:cubicBezTo>
                      <a:pt x="1771511" y="67013"/>
                      <a:pt x="1769627" y="67463"/>
                      <a:pt x="1767769" y="68338"/>
                    </a:cubicBezTo>
                    <a:cubicBezTo>
                      <a:pt x="1765910" y="69213"/>
                      <a:pt x="1764127" y="70364"/>
                      <a:pt x="1762418" y="71790"/>
                    </a:cubicBezTo>
                    <a:lnTo>
                      <a:pt x="1750817" y="81594"/>
                    </a:lnTo>
                    <a:cubicBezTo>
                      <a:pt x="1749287" y="82749"/>
                      <a:pt x="1748045" y="83941"/>
                      <a:pt x="1747091" y="85171"/>
                    </a:cubicBezTo>
                    <a:cubicBezTo>
                      <a:pt x="1746137" y="86401"/>
                      <a:pt x="1745645" y="87943"/>
                      <a:pt x="1745616" y="89798"/>
                    </a:cubicBezTo>
                    <a:lnTo>
                      <a:pt x="1745616" y="113610"/>
                    </a:lnTo>
                    <a:cubicBezTo>
                      <a:pt x="1745645" y="115465"/>
                      <a:pt x="1746137" y="117008"/>
                      <a:pt x="1747091" y="118237"/>
                    </a:cubicBezTo>
                    <a:cubicBezTo>
                      <a:pt x="1748045" y="119467"/>
                      <a:pt x="1749287" y="120659"/>
                      <a:pt x="1750817" y="121814"/>
                    </a:cubicBezTo>
                    <a:lnTo>
                      <a:pt x="1762418" y="131619"/>
                    </a:lnTo>
                    <a:cubicBezTo>
                      <a:pt x="1764127" y="133045"/>
                      <a:pt x="1765910" y="134195"/>
                      <a:pt x="1767769" y="135071"/>
                    </a:cubicBezTo>
                    <a:cubicBezTo>
                      <a:pt x="1769627" y="135946"/>
                      <a:pt x="1771511" y="136396"/>
                      <a:pt x="1773419" y="136421"/>
                    </a:cubicBezTo>
                    <a:lnTo>
                      <a:pt x="1807224" y="136421"/>
                    </a:lnTo>
                    <a:cubicBezTo>
                      <a:pt x="1810224" y="136296"/>
                      <a:pt x="1813125" y="136846"/>
                      <a:pt x="1815925" y="138069"/>
                    </a:cubicBezTo>
                    <a:cubicBezTo>
                      <a:pt x="1818725" y="139293"/>
                      <a:pt x="1820225" y="141940"/>
                      <a:pt x="1820425" y="146010"/>
                    </a:cubicBezTo>
                    <a:cubicBezTo>
                      <a:pt x="1820275" y="149993"/>
                      <a:pt x="1818875" y="152615"/>
                      <a:pt x="1816225" y="153876"/>
                    </a:cubicBezTo>
                    <a:cubicBezTo>
                      <a:pt x="1813575" y="155137"/>
                      <a:pt x="1810574" y="155711"/>
                      <a:pt x="1807224" y="155599"/>
                    </a:cubicBezTo>
                    <a:lnTo>
                      <a:pt x="1776820" y="155599"/>
                    </a:lnTo>
                    <a:cubicBezTo>
                      <a:pt x="1771448" y="155744"/>
                      <a:pt x="1767039" y="155403"/>
                      <a:pt x="1763593" y="154575"/>
                    </a:cubicBezTo>
                    <a:cubicBezTo>
                      <a:pt x="1760147" y="153747"/>
                      <a:pt x="1756288" y="151558"/>
                      <a:pt x="1752017" y="148008"/>
                    </a:cubicBezTo>
                    <a:lnTo>
                      <a:pt x="1737825" y="136221"/>
                    </a:lnTo>
                    <a:cubicBezTo>
                      <a:pt x="1733331" y="132582"/>
                      <a:pt x="1730284" y="128905"/>
                      <a:pt x="1728686" y="125191"/>
                    </a:cubicBezTo>
                    <a:cubicBezTo>
                      <a:pt x="1727088" y="121477"/>
                      <a:pt x="1726339" y="116749"/>
                      <a:pt x="1726439" y="111009"/>
                    </a:cubicBezTo>
                    <a:lnTo>
                      <a:pt x="1726439" y="92400"/>
                    </a:lnTo>
                    <a:cubicBezTo>
                      <a:pt x="1726339" y="86659"/>
                      <a:pt x="1727088" y="81932"/>
                      <a:pt x="1728686" y="78218"/>
                    </a:cubicBezTo>
                    <a:cubicBezTo>
                      <a:pt x="1730284" y="74503"/>
                      <a:pt x="1733331" y="70827"/>
                      <a:pt x="1737825" y="67187"/>
                    </a:cubicBezTo>
                    <a:lnTo>
                      <a:pt x="1752017" y="55401"/>
                    </a:lnTo>
                    <a:cubicBezTo>
                      <a:pt x="1756288" y="51851"/>
                      <a:pt x="1760147" y="49662"/>
                      <a:pt x="1763593" y="48834"/>
                    </a:cubicBezTo>
                    <a:cubicBezTo>
                      <a:pt x="1767039" y="48006"/>
                      <a:pt x="1771448" y="47665"/>
                      <a:pt x="1776820" y="47810"/>
                    </a:cubicBezTo>
                    <a:close/>
                    <a:moveTo>
                      <a:pt x="1644324" y="47810"/>
                    </a:moveTo>
                    <a:lnTo>
                      <a:pt x="1670739" y="47810"/>
                    </a:lnTo>
                    <a:cubicBezTo>
                      <a:pt x="1675675" y="47694"/>
                      <a:pt x="1680110" y="48176"/>
                      <a:pt x="1684043" y="49259"/>
                    </a:cubicBezTo>
                    <a:cubicBezTo>
                      <a:pt x="1687977" y="50341"/>
                      <a:pt x="1691808" y="52721"/>
                      <a:pt x="1695537" y="56400"/>
                    </a:cubicBezTo>
                    <a:cubicBezTo>
                      <a:pt x="1699116" y="59983"/>
                      <a:pt x="1701446" y="63506"/>
                      <a:pt x="1702528" y="66969"/>
                    </a:cubicBezTo>
                    <a:cubicBezTo>
                      <a:pt x="1703610" y="70432"/>
                      <a:pt x="1704143" y="74510"/>
                      <a:pt x="1704127" y="79204"/>
                    </a:cubicBezTo>
                    <a:lnTo>
                      <a:pt x="1706125" y="144412"/>
                    </a:lnTo>
                    <a:cubicBezTo>
                      <a:pt x="1706238" y="147325"/>
                      <a:pt x="1705563" y="149889"/>
                      <a:pt x="1704102" y="152103"/>
                    </a:cubicBezTo>
                    <a:cubicBezTo>
                      <a:pt x="1702641" y="154317"/>
                      <a:pt x="1700319" y="155482"/>
                      <a:pt x="1697135" y="155599"/>
                    </a:cubicBezTo>
                    <a:cubicBezTo>
                      <a:pt x="1694530" y="155536"/>
                      <a:pt x="1692249" y="154612"/>
                      <a:pt x="1690293" y="152827"/>
                    </a:cubicBezTo>
                    <a:cubicBezTo>
                      <a:pt x="1688337" y="151042"/>
                      <a:pt x="1687355" y="148769"/>
                      <a:pt x="1687347" y="146010"/>
                    </a:cubicBezTo>
                    <a:lnTo>
                      <a:pt x="1674141" y="152802"/>
                    </a:lnTo>
                    <a:cubicBezTo>
                      <a:pt x="1671673" y="154142"/>
                      <a:pt x="1669805" y="154958"/>
                      <a:pt x="1668538" y="155249"/>
                    </a:cubicBezTo>
                    <a:cubicBezTo>
                      <a:pt x="1667270" y="155540"/>
                      <a:pt x="1665203" y="155657"/>
                      <a:pt x="1662334" y="155599"/>
                    </a:cubicBezTo>
                    <a:lnTo>
                      <a:pt x="1643923" y="155599"/>
                    </a:lnTo>
                    <a:cubicBezTo>
                      <a:pt x="1639688" y="155678"/>
                      <a:pt x="1635853" y="155270"/>
                      <a:pt x="1632420" y="154375"/>
                    </a:cubicBezTo>
                    <a:cubicBezTo>
                      <a:pt x="1628987" y="153480"/>
                      <a:pt x="1625556" y="151624"/>
                      <a:pt x="1622127" y="148807"/>
                    </a:cubicBezTo>
                    <a:cubicBezTo>
                      <a:pt x="1618215" y="145565"/>
                      <a:pt x="1615551" y="142060"/>
                      <a:pt x="1614136" y="138290"/>
                    </a:cubicBezTo>
                    <a:cubicBezTo>
                      <a:pt x="1612721" y="134521"/>
                      <a:pt x="1612055" y="130161"/>
                      <a:pt x="1612139" y="125210"/>
                    </a:cubicBezTo>
                    <a:lnTo>
                      <a:pt x="1612139" y="116802"/>
                    </a:lnTo>
                    <a:cubicBezTo>
                      <a:pt x="1612080" y="112281"/>
                      <a:pt x="1612746" y="108363"/>
                      <a:pt x="1614136" y="105048"/>
                    </a:cubicBezTo>
                    <a:cubicBezTo>
                      <a:pt x="1615526" y="101733"/>
                      <a:pt x="1617990" y="98519"/>
                      <a:pt x="1621528" y="95407"/>
                    </a:cubicBezTo>
                    <a:cubicBezTo>
                      <a:pt x="1624820" y="92573"/>
                      <a:pt x="1628326" y="90650"/>
                      <a:pt x="1632046" y="89639"/>
                    </a:cubicBezTo>
                    <a:cubicBezTo>
                      <a:pt x="1635766" y="88627"/>
                      <a:pt x="1639725" y="88153"/>
                      <a:pt x="1643923" y="88215"/>
                    </a:cubicBezTo>
                    <a:lnTo>
                      <a:pt x="1685147" y="88215"/>
                    </a:lnTo>
                    <a:lnTo>
                      <a:pt x="1685147" y="83810"/>
                    </a:lnTo>
                    <a:cubicBezTo>
                      <a:pt x="1685302" y="76800"/>
                      <a:pt x="1684193" y="72194"/>
                      <a:pt x="1681821" y="69992"/>
                    </a:cubicBezTo>
                    <a:cubicBezTo>
                      <a:pt x="1679448" y="67789"/>
                      <a:pt x="1674887" y="66787"/>
                      <a:pt x="1668137" y="66988"/>
                    </a:cubicBezTo>
                    <a:lnTo>
                      <a:pt x="1644324" y="66988"/>
                    </a:lnTo>
                    <a:cubicBezTo>
                      <a:pt x="1641322" y="67113"/>
                      <a:pt x="1638420" y="66563"/>
                      <a:pt x="1635619" y="65340"/>
                    </a:cubicBezTo>
                    <a:cubicBezTo>
                      <a:pt x="1632817" y="64116"/>
                      <a:pt x="1631316" y="61469"/>
                      <a:pt x="1631116" y="57399"/>
                    </a:cubicBezTo>
                    <a:cubicBezTo>
                      <a:pt x="1631267" y="53416"/>
                      <a:pt x="1632667" y="50794"/>
                      <a:pt x="1635319" y="49533"/>
                    </a:cubicBezTo>
                    <a:cubicBezTo>
                      <a:pt x="1637970" y="48272"/>
                      <a:pt x="1640972" y="47698"/>
                      <a:pt x="1644324" y="47810"/>
                    </a:cubicBezTo>
                    <a:close/>
                    <a:moveTo>
                      <a:pt x="468427" y="47810"/>
                    </a:moveTo>
                    <a:lnTo>
                      <a:pt x="486037" y="47810"/>
                    </a:lnTo>
                    <a:cubicBezTo>
                      <a:pt x="490573" y="47727"/>
                      <a:pt x="494358" y="48143"/>
                      <a:pt x="497393" y="49059"/>
                    </a:cubicBezTo>
                    <a:cubicBezTo>
                      <a:pt x="500428" y="49974"/>
                      <a:pt x="503712" y="51889"/>
                      <a:pt x="507247" y="54802"/>
                    </a:cubicBezTo>
                    <a:lnTo>
                      <a:pt x="515037" y="60995"/>
                    </a:lnTo>
                    <a:cubicBezTo>
                      <a:pt x="519299" y="64433"/>
                      <a:pt x="522062" y="68150"/>
                      <a:pt x="523328" y="72144"/>
                    </a:cubicBezTo>
                    <a:cubicBezTo>
                      <a:pt x="524593" y="76138"/>
                      <a:pt x="525159" y="80759"/>
                      <a:pt x="525026" y="86006"/>
                    </a:cubicBezTo>
                    <a:lnTo>
                      <a:pt x="525026" y="101410"/>
                    </a:lnTo>
                    <a:cubicBezTo>
                      <a:pt x="525188" y="106808"/>
                      <a:pt x="524414" y="110545"/>
                      <a:pt x="522703" y="112622"/>
                    </a:cubicBezTo>
                    <a:cubicBezTo>
                      <a:pt x="520993" y="114699"/>
                      <a:pt x="517372" y="115689"/>
                      <a:pt x="511841" y="115594"/>
                    </a:cubicBezTo>
                    <a:lnTo>
                      <a:pt x="450216" y="115594"/>
                    </a:lnTo>
                    <a:lnTo>
                      <a:pt x="450216" y="122002"/>
                    </a:lnTo>
                    <a:cubicBezTo>
                      <a:pt x="450245" y="122937"/>
                      <a:pt x="450537" y="123921"/>
                      <a:pt x="451092" y="124956"/>
                    </a:cubicBezTo>
                    <a:cubicBezTo>
                      <a:pt x="451646" y="125991"/>
                      <a:pt x="452288" y="126875"/>
                      <a:pt x="453018" y="127610"/>
                    </a:cubicBezTo>
                    <a:lnTo>
                      <a:pt x="457821" y="132817"/>
                    </a:lnTo>
                    <a:cubicBezTo>
                      <a:pt x="459092" y="134193"/>
                      <a:pt x="460751" y="135145"/>
                      <a:pt x="462798" y="135670"/>
                    </a:cubicBezTo>
                    <a:cubicBezTo>
                      <a:pt x="464845" y="136196"/>
                      <a:pt x="467455" y="136446"/>
                      <a:pt x="470628" y="136421"/>
                    </a:cubicBezTo>
                    <a:lnTo>
                      <a:pt x="511841" y="136421"/>
                    </a:lnTo>
                    <a:cubicBezTo>
                      <a:pt x="515187" y="136309"/>
                      <a:pt x="518184" y="136883"/>
                      <a:pt x="520831" y="138144"/>
                    </a:cubicBezTo>
                    <a:cubicBezTo>
                      <a:pt x="523477" y="139405"/>
                      <a:pt x="524876" y="142027"/>
                      <a:pt x="525026" y="146010"/>
                    </a:cubicBezTo>
                    <a:cubicBezTo>
                      <a:pt x="524826" y="150080"/>
                      <a:pt x="523328" y="152727"/>
                      <a:pt x="520531" y="153951"/>
                    </a:cubicBezTo>
                    <a:cubicBezTo>
                      <a:pt x="517734" y="155174"/>
                      <a:pt x="514838" y="155724"/>
                      <a:pt x="511841" y="155599"/>
                    </a:cubicBezTo>
                    <a:lnTo>
                      <a:pt x="466225" y="155599"/>
                    </a:lnTo>
                    <a:cubicBezTo>
                      <a:pt x="462381" y="155707"/>
                      <a:pt x="459263" y="155491"/>
                      <a:pt x="456870" y="154950"/>
                    </a:cubicBezTo>
                    <a:cubicBezTo>
                      <a:pt x="454477" y="154408"/>
                      <a:pt x="451860" y="152894"/>
                      <a:pt x="449018" y="150405"/>
                    </a:cubicBezTo>
                    <a:lnTo>
                      <a:pt x="440827" y="143213"/>
                    </a:lnTo>
                    <a:cubicBezTo>
                      <a:pt x="437098" y="139992"/>
                      <a:pt x="434518" y="136843"/>
                      <a:pt x="433086" y="133766"/>
                    </a:cubicBezTo>
                    <a:cubicBezTo>
                      <a:pt x="431655" y="130688"/>
                      <a:pt x="430972" y="126634"/>
                      <a:pt x="431039" y="121602"/>
                    </a:cubicBezTo>
                    <a:lnTo>
                      <a:pt x="431039" y="84605"/>
                    </a:lnTo>
                    <a:cubicBezTo>
                      <a:pt x="430931" y="79604"/>
                      <a:pt x="431497" y="75342"/>
                      <a:pt x="432737" y="71819"/>
                    </a:cubicBezTo>
                    <a:cubicBezTo>
                      <a:pt x="433977" y="68296"/>
                      <a:pt x="436541" y="64887"/>
                      <a:pt x="440428" y="61594"/>
                    </a:cubicBezTo>
                    <a:lnTo>
                      <a:pt x="447220" y="55801"/>
                    </a:lnTo>
                    <a:cubicBezTo>
                      <a:pt x="451553" y="52059"/>
                      <a:pt x="455237" y="49754"/>
                      <a:pt x="458271" y="48884"/>
                    </a:cubicBezTo>
                    <a:cubicBezTo>
                      <a:pt x="461306" y="48014"/>
                      <a:pt x="464691" y="47656"/>
                      <a:pt x="468427" y="47810"/>
                    </a:cubicBezTo>
                    <a:close/>
                    <a:moveTo>
                      <a:pt x="326128" y="47810"/>
                    </a:moveTo>
                    <a:cubicBezTo>
                      <a:pt x="330294" y="47977"/>
                      <a:pt x="332999" y="49494"/>
                      <a:pt x="334243" y="52361"/>
                    </a:cubicBezTo>
                    <a:cubicBezTo>
                      <a:pt x="335488" y="55228"/>
                      <a:pt x="336045" y="58445"/>
                      <a:pt x="335916" y="62012"/>
                    </a:cubicBezTo>
                    <a:lnTo>
                      <a:pt x="335916" y="71813"/>
                    </a:lnTo>
                    <a:lnTo>
                      <a:pt x="363732" y="135621"/>
                    </a:lnTo>
                    <a:lnTo>
                      <a:pt x="391548" y="71813"/>
                    </a:lnTo>
                    <a:lnTo>
                      <a:pt x="391548" y="62012"/>
                    </a:lnTo>
                    <a:cubicBezTo>
                      <a:pt x="391419" y="58445"/>
                      <a:pt x="391977" y="55228"/>
                      <a:pt x="393221" y="52361"/>
                    </a:cubicBezTo>
                    <a:cubicBezTo>
                      <a:pt x="394466" y="49494"/>
                      <a:pt x="397171" y="47977"/>
                      <a:pt x="401337" y="47810"/>
                    </a:cubicBezTo>
                    <a:cubicBezTo>
                      <a:pt x="404699" y="47906"/>
                      <a:pt x="407113" y="49065"/>
                      <a:pt x="408578" y="51286"/>
                    </a:cubicBezTo>
                    <a:cubicBezTo>
                      <a:pt x="410043" y="53507"/>
                      <a:pt x="410759" y="56215"/>
                      <a:pt x="410726" y="59412"/>
                    </a:cubicBezTo>
                    <a:lnTo>
                      <a:pt x="410726" y="73013"/>
                    </a:lnTo>
                    <a:cubicBezTo>
                      <a:pt x="410721" y="74551"/>
                      <a:pt x="410530" y="75876"/>
                      <a:pt x="410151" y="76989"/>
                    </a:cubicBezTo>
                    <a:cubicBezTo>
                      <a:pt x="409773" y="78102"/>
                      <a:pt x="409232" y="79377"/>
                      <a:pt x="408528" y="80814"/>
                    </a:cubicBezTo>
                    <a:lnTo>
                      <a:pt x="379941" y="143612"/>
                    </a:lnTo>
                    <a:cubicBezTo>
                      <a:pt x="379037" y="145860"/>
                      <a:pt x="377744" y="148357"/>
                      <a:pt x="376064" y="151104"/>
                    </a:cubicBezTo>
                    <a:cubicBezTo>
                      <a:pt x="374384" y="153851"/>
                      <a:pt x="372341" y="155349"/>
                      <a:pt x="369936" y="155599"/>
                    </a:cubicBezTo>
                    <a:lnTo>
                      <a:pt x="357529" y="155599"/>
                    </a:lnTo>
                    <a:cubicBezTo>
                      <a:pt x="355123" y="155349"/>
                      <a:pt x="353080" y="153851"/>
                      <a:pt x="351400" y="151104"/>
                    </a:cubicBezTo>
                    <a:cubicBezTo>
                      <a:pt x="349720" y="148357"/>
                      <a:pt x="348427" y="145860"/>
                      <a:pt x="347523" y="143612"/>
                    </a:cubicBezTo>
                    <a:lnTo>
                      <a:pt x="318936" y="80814"/>
                    </a:lnTo>
                    <a:cubicBezTo>
                      <a:pt x="318233" y="79377"/>
                      <a:pt x="317692" y="78102"/>
                      <a:pt x="317313" y="76989"/>
                    </a:cubicBezTo>
                    <a:cubicBezTo>
                      <a:pt x="316934" y="75876"/>
                      <a:pt x="316743" y="74551"/>
                      <a:pt x="316739" y="73013"/>
                    </a:cubicBezTo>
                    <a:lnTo>
                      <a:pt x="316739" y="59412"/>
                    </a:lnTo>
                    <a:cubicBezTo>
                      <a:pt x="316706" y="56215"/>
                      <a:pt x="317421" y="53507"/>
                      <a:pt x="318886" y="51286"/>
                    </a:cubicBezTo>
                    <a:cubicBezTo>
                      <a:pt x="320351" y="49065"/>
                      <a:pt x="322765" y="47906"/>
                      <a:pt x="326128" y="47810"/>
                    </a:cubicBezTo>
                    <a:close/>
                    <a:moveTo>
                      <a:pt x="251353" y="47810"/>
                    </a:moveTo>
                    <a:lnTo>
                      <a:pt x="266561" y="47810"/>
                    </a:lnTo>
                    <a:cubicBezTo>
                      <a:pt x="272974" y="47773"/>
                      <a:pt x="278009" y="48597"/>
                      <a:pt x="281668" y="50282"/>
                    </a:cubicBezTo>
                    <a:cubicBezTo>
                      <a:pt x="285328" y="51968"/>
                      <a:pt x="289360" y="54740"/>
                      <a:pt x="293765" y="58598"/>
                    </a:cubicBezTo>
                    <a:cubicBezTo>
                      <a:pt x="298468" y="62247"/>
                      <a:pt x="301697" y="65787"/>
                      <a:pt x="303454" y="69216"/>
                    </a:cubicBezTo>
                    <a:cubicBezTo>
                      <a:pt x="305210" y="72645"/>
                      <a:pt x="306042" y="77438"/>
                      <a:pt x="305951" y="83595"/>
                    </a:cubicBezTo>
                    <a:lnTo>
                      <a:pt x="305951" y="119813"/>
                    </a:lnTo>
                    <a:cubicBezTo>
                      <a:pt x="306026" y="125879"/>
                      <a:pt x="305077" y="130705"/>
                      <a:pt x="303104" y="134293"/>
                    </a:cubicBezTo>
                    <a:cubicBezTo>
                      <a:pt x="301131" y="137880"/>
                      <a:pt x="297685" y="141653"/>
                      <a:pt x="292766" y="145610"/>
                    </a:cubicBezTo>
                    <a:cubicBezTo>
                      <a:pt x="288064" y="149697"/>
                      <a:pt x="283973" y="152411"/>
                      <a:pt x="280493" y="153751"/>
                    </a:cubicBezTo>
                    <a:cubicBezTo>
                      <a:pt x="277013" y="155091"/>
                      <a:pt x="272369" y="155707"/>
                      <a:pt x="266561" y="155599"/>
                    </a:cubicBezTo>
                    <a:lnTo>
                      <a:pt x="251353" y="155599"/>
                    </a:lnTo>
                    <a:cubicBezTo>
                      <a:pt x="245545" y="155707"/>
                      <a:pt x="240901" y="155091"/>
                      <a:pt x="237421" y="153751"/>
                    </a:cubicBezTo>
                    <a:cubicBezTo>
                      <a:pt x="233941" y="152411"/>
                      <a:pt x="229850" y="149697"/>
                      <a:pt x="225148" y="145610"/>
                    </a:cubicBezTo>
                    <a:cubicBezTo>
                      <a:pt x="220229" y="141653"/>
                      <a:pt x="216783" y="137880"/>
                      <a:pt x="214811" y="134293"/>
                    </a:cubicBezTo>
                    <a:cubicBezTo>
                      <a:pt x="212838" y="130705"/>
                      <a:pt x="211889" y="125879"/>
                      <a:pt x="211964" y="119813"/>
                    </a:cubicBezTo>
                    <a:lnTo>
                      <a:pt x="211964" y="83595"/>
                    </a:lnTo>
                    <a:cubicBezTo>
                      <a:pt x="211872" y="77438"/>
                      <a:pt x="212705" y="72645"/>
                      <a:pt x="214461" y="69216"/>
                    </a:cubicBezTo>
                    <a:cubicBezTo>
                      <a:pt x="216217" y="65787"/>
                      <a:pt x="219447" y="62247"/>
                      <a:pt x="224150" y="58598"/>
                    </a:cubicBezTo>
                    <a:cubicBezTo>
                      <a:pt x="228555" y="54740"/>
                      <a:pt x="232587" y="51968"/>
                      <a:pt x="236246" y="50282"/>
                    </a:cubicBezTo>
                    <a:cubicBezTo>
                      <a:pt x="239905" y="48597"/>
                      <a:pt x="244941" y="47773"/>
                      <a:pt x="251353" y="47810"/>
                    </a:cubicBezTo>
                    <a:close/>
                    <a:moveTo>
                      <a:pt x="116778" y="47810"/>
                    </a:moveTo>
                    <a:cubicBezTo>
                      <a:pt x="120498" y="47943"/>
                      <a:pt x="123045" y="49275"/>
                      <a:pt x="124419" y="51806"/>
                    </a:cubicBezTo>
                    <a:cubicBezTo>
                      <a:pt x="125792" y="54336"/>
                      <a:pt x="126441" y="57266"/>
                      <a:pt x="126366" y="60595"/>
                    </a:cubicBezTo>
                    <a:lnTo>
                      <a:pt x="126366" y="68388"/>
                    </a:lnTo>
                    <a:lnTo>
                      <a:pt x="141375" y="56001"/>
                    </a:lnTo>
                    <a:cubicBezTo>
                      <a:pt x="144072" y="53737"/>
                      <a:pt x="146832" y="51822"/>
                      <a:pt x="149654" y="50257"/>
                    </a:cubicBezTo>
                    <a:cubicBezTo>
                      <a:pt x="152477" y="48693"/>
                      <a:pt x="155387" y="47877"/>
                      <a:pt x="158384" y="47810"/>
                    </a:cubicBezTo>
                    <a:lnTo>
                      <a:pt x="173793" y="47810"/>
                    </a:lnTo>
                    <a:cubicBezTo>
                      <a:pt x="177491" y="47802"/>
                      <a:pt x="180899" y="48418"/>
                      <a:pt x="184018" y="49658"/>
                    </a:cubicBezTo>
                    <a:cubicBezTo>
                      <a:pt x="187137" y="50898"/>
                      <a:pt x="189993" y="52813"/>
                      <a:pt x="192586" y="55401"/>
                    </a:cubicBezTo>
                    <a:cubicBezTo>
                      <a:pt x="195740" y="58556"/>
                      <a:pt x="197971" y="61886"/>
                      <a:pt x="199278" y="65392"/>
                    </a:cubicBezTo>
                    <a:cubicBezTo>
                      <a:pt x="200585" y="68898"/>
                      <a:pt x="201217" y="72830"/>
                      <a:pt x="201176" y="77189"/>
                    </a:cubicBezTo>
                    <a:cubicBezTo>
                      <a:pt x="201296" y="80635"/>
                      <a:pt x="200755" y="83694"/>
                      <a:pt x="199553" y="86365"/>
                    </a:cubicBezTo>
                    <a:cubicBezTo>
                      <a:pt x="198350" y="89036"/>
                      <a:pt x="195761" y="90445"/>
                      <a:pt x="191787" y="90591"/>
                    </a:cubicBezTo>
                    <a:cubicBezTo>
                      <a:pt x="188320" y="90486"/>
                      <a:pt x="185815" y="89295"/>
                      <a:pt x="184271" y="87015"/>
                    </a:cubicBezTo>
                    <a:cubicBezTo>
                      <a:pt x="182727" y="84736"/>
                      <a:pt x="181969" y="81994"/>
                      <a:pt x="181998" y="78789"/>
                    </a:cubicBezTo>
                    <a:cubicBezTo>
                      <a:pt x="182040" y="77214"/>
                      <a:pt x="181957" y="75764"/>
                      <a:pt x="181748" y="74439"/>
                    </a:cubicBezTo>
                    <a:cubicBezTo>
                      <a:pt x="181540" y="73113"/>
                      <a:pt x="180956" y="71763"/>
                      <a:pt x="179997" y="70388"/>
                    </a:cubicBezTo>
                    <a:cubicBezTo>
                      <a:pt x="178750" y="68759"/>
                      <a:pt x="177091" y="67767"/>
                      <a:pt x="175019" y="67413"/>
                    </a:cubicBezTo>
                    <a:cubicBezTo>
                      <a:pt x="172947" y="67059"/>
                      <a:pt x="170737" y="66917"/>
                      <a:pt x="168390" y="66988"/>
                    </a:cubicBezTo>
                    <a:lnTo>
                      <a:pt x="162787" y="66988"/>
                    </a:lnTo>
                    <a:cubicBezTo>
                      <a:pt x="161023" y="67004"/>
                      <a:pt x="159398" y="67421"/>
                      <a:pt x="157909" y="68238"/>
                    </a:cubicBezTo>
                    <a:cubicBezTo>
                      <a:pt x="156421" y="69055"/>
                      <a:pt x="154845" y="70171"/>
                      <a:pt x="153181" y="71588"/>
                    </a:cubicBezTo>
                    <a:lnTo>
                      <a:pt x="126366" y="93791"/>
                    </a:lnTo>
                    <a:lnTo>
                      <a:pt x="126366" y="142397"/>
                    </a:lnTo>
                    <a:cubicBezTo>
                      <a:pt x="126479" y="145835"/>
                      <a:pt x="125904" y="148860"/>
                      <a:pt x="124643" y="151473"/>
                    </a:cubicBezTo>
                    <a:cubicBezTo>
                      <a:pt x="123382" y="154086"/>
                      <a:pt x="120760" y="155461"/>
                      <a:pt x="116778" y="155599"/>
                    </a:cubicBezTo>
                    <a:cubicBezTo>
                      <a:pt x="112795" y="155461"/>
                      <a:pt x="110173" y="154086"/>
                      <a:pt x="108912" y="151473"/>
                    </a:cubicBezTo>
                    <a:cubicBezTo>
                      <a:pt x="107651" y="148860"/>
                      <a:pt x="107077" y="145835"/>
                      <a:pt x="107189" y="142397"/>
                    </a:cubicBezTo>
                    <a:lnTo>
                      <a:pt x="107189" y="61994"/>
                    </a:lnTo>
                    <a:cubicBezTo>
                      <a:pt x="107039" y="58344"/>
                      <a:pt x="107538" y="55106"/>
                      <a:pt x="108687" y="52280"/>
                    </a:cubicBezTo>
                    <a:cubicBezTo>
                      <a:pt x="109836" y="49454"/>
                      <a:pt x="112533" y="47964"/>
                      <a:pt x="116778" y="47810"/>
                    </a:cubicBezTo>
                    <a:close/>
                    <a:moveTo>
                      <a:pt x="1524941" y="19982"/>
                    </a:moveTo>
                    <a:lnTo>
                      <a:pt x="1524941" y="67813"/>
                    </a:lnTo>
                    <a:lnTo>
                      <a:pt x="1560961" y="67813"/>
                    </a:lnTo>
                    <a:cubicBezTo>
                      <a:pt x="1568215" y="67863"/>
                      <a:pt x="1573818" y="66162"/>
                      <a:pt x="1577770" y="62709"/>
                    </a:cubicBezTo>
                    <a:cubicBezTo>
                      <a:pt x="1581722" y="59257"/>
                      <a:pt x="1583723" y="53754"/>
                      <a:pt x="1583773" y="46199"/>
                    </a:cubicBezTo>
                    <a:cubicBezTo>
                      <a:pt x="1583961" y="37752"/>
                      <a:pt x="1582435" y="31281"/>
                      <a:pt x="1579196" y="26786"/>
                    </a:cubicBezTo>
                    <a:cubicBezTo>
                      <a:pt x="1575957" y="22292"/>
                      <a:pt x="1569878" y="20024"/>
                      <a:pt x="1560961" y="19982"/>
                    </a:cubicBezTo>
                    <a:close/>
                    <a:moveTo>
                      <a:pt x="1201091" y="19982"/>
                    </a:moveTo>
                    <a:lnTo>
                      <a:pt x="1201091" y="67813"/>
                    </a:lnTo>
                    <a:lnTo>
                      <a:pt x="1237111" y="67813"/>
                    </a:lnTo>
                    <a:cubicBezTo>
                      <a:pt x="1244365" y="67863"/>
                      <a:pt x="1249968" y="66162"/>
                      <a:pt x="1253920" y="62709"/>
                    </a:cubicBezTo>
                    <a:cubicBezTo>
                      <a:pt x="1257872" y="59257"/>
                      <a:pt x="1259873" y="53754"/>
                      <a:pt x="1259923" y="46199"/>
                    </a:cubicBezTo>
                    <a:cubicBezTo>
                      <a:pt x="1260111" y="37752"/>
                      <a:pt x="1258585" y="31281"/>
                      <a:pt x="1255346" y="26786"/>
                    </a:cubicBezTo>
                    <a:cubicBezTo>
                      <a:pt x="1252107" y="22292"/>
                      <a:pt x="1246028" y="20024"/>
                      <a:pt x="1237111" y="19982"/>
                    </a:cubicBezTo>
                    <a:close/>
                    <a:moveTo>
                      <a:pt x="1096316" y="19982"/>
                    </a:moveTo>
                    <a:lnTo>
                      <a:pt x="1096316" y="51211"/>
                    </a:lnTo>
                    <a:lnTo>
                      <a:pt x="1140741" y="51211"/>
                    </a:lnTo>
                    <a:cubicBezTo>
                      <a:pt x="1143792" y="51361"/>
                      <a:pt x="1146894" y="50960"/>
                      <a:pt x="1150046" y="50010"/>
                    </a:cubicBezTo>
                    <a:cubicBezTo>
                      <a:pt x="1153197" y="49059"/>
                      <a:pt x="1154898" y="46656"/>
                      <a:pt x="1155148" y="42803"/>
                    </a:cubicBezTo>
                    <a:lnTo>
                      <a:pt x="1155148" y="28990"/>
                    </a:lnTo>
                    <a:cubicBezTo>
                      <a:pt x="1154932" y="25111"/>
                      <a:pt x="1153314" y="22609"/>
                      <a:pt x="1150296" y="21483"/>
                    </a:cubicBezTo>
                    <a:cubicBezTo>
                      <a:pt x="1147277" y="20357"/>
                      <a:pt x="1144159" y="19857"/>
                      <a:pt x="1140941" y="19982"/>
                    </a:cubicBezTo>
                    <a:close/>
                    <a:moveTo>
                      <a:pt x="896844" y="19982"/>
                    </a:moveTo>
                    <a:lnTo>
                      <a:pt x="896844" y="135621"/>
                    </a:lnTo>
                    <a:lnTo>
                      <a:pt x="900646" y="135621"/>
                    </a:lnTo>
                    <a:cubicBezTo>
                      <a:pt x="904683" y="135734"/>
                      <a:pt x="907618" y="135259"/>
                      <a:pt x="909453" y="134196"/>
                    </a:cubicBezTo>
                    <a:cubicBezTo>
                      <a:pt x="911288" y="133133"/>
                      <a:pt x="913023" y="130807"/>
                      <a:pt x="914657" y="127218"/>
                    </a:cubicBezTo>
                    <a:lnTo>
                      <a:pt x="932271" y="91606"/>
                    </a:lnTo>
                    <a:cubicBezTo>
                      <a:pt x="933392" y="89364"/>
                      <a:pt x="934301" y="87247"/>
                      <a:pt x="934998" y="85254"/>
                    </a:cubicBezTo>
                    <a:cubicBezTo>
                      <a:pt x="935694" y="83262"/>
                      <a:pt x="936053" y="81044"/>
                      <a:pt x="936073" y="78602"/>
                    </a:cubicBezTo>
                    <a:cubicBezTo>
                      <a:pt x="936040" y="75305"/>
                      <a:pt x="935556" y="72446"/>
                      <a:pt x="934622" y="70024"/>
                    </a:cubicBezTo>
                    <a:cubicBezTo>
                      <a:pt x="933688" y="67602"/>
                      <a:pt x="932504" y="64993"/>
                      <a:pt x="931070" y="62196"/>
                    </a:cubicBezTo>
                    <a:lnTo>
                      <a:pt x="914457" y="28385"/>
                    </a:lnTo>
                    <a:cubicBezTo>
                      <a:pt x="912560" y="24271"/>
                      <a:pt x="910650" y="21795"/>
                      <a:pt x="908728" y="20957"/>
                    </a:cubicBezTo>
                    <a:cubicBezTo>
                      <a:pt x="906805" y="20119"/>
                      <a:pt x="903645" y="19794"/>
                      <a:pt x="899245" y="19982"/>
                    </a:cubicBezTo>
                    <a:close/>
                    <a:moveTo>
                      <a:pt x="2403130" y="15006"/>
                    </a:moveTo>
                    <a:cubicBezTo>
                      <a:pt x="2407113" y="15144"/>
                      <a:pt x="2409735" y="16519"/>
                      <a:pt x="2410995" y="19132"/>
                    </a:cubicBezTo>
                    <a:cubicBezTo>
                      <a:pt x="2412257" y="21745"/>
                      <a:pt x="2412831" y="24770"/>
                      <a:pt x="2412719" y="28208"/>
                    </a:cubicBezTo>
                    <a:lnTo>
                      <a:pt x="2412719" y="47810"/>
                    </a:lnTo>
                    <a:lnTo>
                      <a:pt x="2444923" y="47810"/>
                    </a:lnTo>
                    <a:cubicBezTo>
                      <a:pt x="2448273" y="47698"/>
                      <a:pt x="2451273" y="48272"/>
                      <a:pt x="2453924" y="49533"/>
                    </a:cubicBezTo>
                    <a:cubicBezTo>
                      <a:pt x="2456574" y="50794"/>
                      <a:pt x="2457974" y="53416"/>
                      <a:pt x="2458124" y="57399"/>
                    </a:cubicBezTo>
                    <a:cubicBezTo>
                      <a:pt x="2457924" y="61469"/>
                      <a:pt x="2456424" y="64116"/>
                      <a:pt x="2453624" y="65340"/>
                    </a:cubicBezTo>
                    <a:cubicBezTo>
                      <a:pt x="2450823" y="66563"/>
                      <a:pt x="2447923" y="67113"/>
                      <a:pt x="2444923" y="66988"/>
                    </a:cubicBezTo>
                    <a:lnTo>
                      <a:pt x="2412719" y="66988"/>
                    </a:lnTo>
                    <a:lnTo>
                      <a:pt x="2412719" y="119413"/>
                    </a:lnTo>
                    <a:cubicBezTo>
                      <a:pt x="2412427" y="124849"/>
                      <a:pt x="2412911" y="129034"/>
                      <a:pt x="2414169" y="131969"/>
                    </a:cubicBezTo>
                    <a:cubicBezTo>
                      <a:pt x="2415427" y="134904"/>
                      <a:pt x="2419211" y="136388"/>
                      <a:pt x="2425520" y="136421"/>
                    </a:cubicBezTo>
                    <a:lnTo>
                      <a:pt x="2435321" y="136421"/>
                    </a:lnTo>
                    <a:cubicBezTo>
                      <a:pt x="2439167" y="136559"/>
                      <a:pt x="2442127" y="136134"/>
                      <a:pt x="2444197" y="135146"/>
                    </a:cubicBezTo>
                    <a:cubicBezTo>
                      <a:pt x="2446268" y="134158"/>
                      <a:pt x="2447777" y="131782"/>
                      <a:pt x="2448723" y="128017"/>
                    </a:cubicBezTo>
                    <a:cubicBezTo>
                      <a:pt x="2449348" y="125679"/>
                      <a:pt x="2450498" y="123803"/>
                      <a:pt x="2452173" y="122389"/>
                    </a:cubicBezTo>
                    <a:cubicBezTo>
                      <a:pt x="2453849" y="120976"/>
                      <a:pt x="2455899" y="120251"/>
                      <a:pt x="2458324" y="120213"/>
                    </a:cubicBezTo>
                    <a:cubicBezTo>
                      <a:pt x="2461095" y="120276"/>
                      <a:pt x="2463404" y="121201"/>
                      <a:pt x="2465250" y="122990"/>
                    </a:cubicBezTo>
                    <a:cubicBezTo>
                      <a:pt x="2467096" y="124778"/>
                      <a:pt x="2468055" y="127054"/>
                      <a:pt x="2468125" y="129818"/>
                    </a:cubicBezTo>
                    <a:cubicBezTo>
                      <a:pt x="2468051" y="132611"/>
                      <a:pt x="2467351" y="135477"/>
                      <a:pt x="2466025" y="138417"/>
                    </a:cubicBezTo>
                    <a:cubicBezTo>
                      <a:pt x="2464700" y="141357"/>
                      <a:pt x="2463200" y="143821"/>
                      <a:pt x="2461525" y="145810"/>
                    </a:cubicBezTo>
                    <a:cubicBezTo>
                      <a:pt x="2457999" y="149889"/>
                      <a:pt x="2453999" y="152569"/>
                      <a:pt x="2449523" y="153851"/>
                    </a:cubicBezTo>
                    <a:cubicBezTo>
                      <a:pt x="2445047" y="155133"/>
                      <a:pt x="2440247" y="155715"/>
                      <a:pt x="2435121" y="155599"/>
                    </a:cubicBezTo>
                    <a:lnTo>
                      <a:pt x="2425320" y="155599"/>
                    </a:lnTo>
                    <a:cubicBezTo>
                      <a:pt x="2420511" y="155661"/>
                      <a:pt x="2416029" y="154987"/>
                      <a:pt x="2411873" y="153576"/>
                    </a:cubicBezTo>
                    <a:cubicBezTo>
                      <a:pt x="2407717" y="152165"/>
                      <a:pt x="2403937" y="149643"/>
                      <a:pt x="2400533" y="146010"/>
                    </a:cubicBezTo>
                    <a:cubicBezTo>
                      <a:pt x="2397008" y="141960"/>
                      <a:pt x="2394918" y="137771"/>
                      <a:pt x="2394265" y="133442"/>
                    </a:cubicBezTo>
                    <a:cubicBezTo>
                      <a:pt x="2393611" y="129113"/>
                      <a:pt x="2393370" y="124370"/>
                      <a:pt x="2393541" y="119213"/>
                    </a:cubicBezTo>
                    <a:lnTo>
                      <a:pt x="2393541" y="66988"/>
                    </a:lnTo>
                    <a:lnTo>
                      <a:pt x="2387340" y="66988"/>
                    </a:lnTo>
                    <a:cubicBezTo>
                      <a:pt x="2384340" y="67113"/>
                      <a:pt x="2381440" y="66563"/>
                      <a:pt x="2378639" y="65340"/>
                    </a:cubicBezTo>
                    <a:cubicBezTo>
                      <a:pt x="2375839" y="64116"/>
                      <a:pt x="2374339" y="61469"/>
                      <a:pt x="2374139" y="57399"/>
                    </a:cubicBezTo>
                    <a:cubicBezTo>
                      <a:pt x="2374289" y="53416"/>
                      <a:pt x="2375689" y="50794"/>
                      <a:pt x="2378339" y="49533"/>
                    </a:cubicBezTo>
                    <a:cubicBezTo>
                      <a:pt x="2380989" y="48272"/>
                      <a:pt x="2383990" y="47698"/>
                      <a:pt x="2387340" y="47810"/>
                    </a:cubicBezTo>
                    <a:lnTo>
                      <a:pt x="2393541" y="47810"/>
                    </a:lnTo>
                    <a:lnTo>
                      <a:pt x="2393541" y="28208"/>
                    </a:lnTo>
                    <a:cubicBezTo>
                      <a:pt x="2393429" y="24770"/>
                      <a:pt x="2394003" y="21745"/>
                      <a:pt x="2395264" y="19132"/>
                    </a:cubicBezTo>
                    <a:cubicBezTo>
                      <a:pt x="2396525" y="16519"/>
                      <a:pt x="2399147" y="15144"/>
                      <a:pt x="2403130" y="15006"/>
                    </a:cubicBezTo>
                    <a:close/>
                    <a:moveTo>
                      <a:pt x="2269427" y="8205"/>
                    </a:moveTo>
                    <a:cubicBezTo>
                      <a:pt x="2273411" y="8343"/>
                      <a:pt x="2276032" y="9718"/>
                      <a:pt x="2277293" y="12331"/>
                    </a:cubicBezTo>
                    <a:cubicBezTo>
                      <a:pt x="2278554" y="14944"/>
                      <a:pt x="2279129" y="17969"/>
                      <a:pt x="2279016" y="21407"/>
                    </a:cubicBezTo>
                    <a:lnTo>
                      <a:pt x="2279016" y="64391"/>
                    </a:lnTo>
                    <a:lnTo>
                      <a:pt x="2294625" y="54203"/>
                    </a:lnTo>
                    <a:cubicBezTo>
                      <a:pt x="2297131" y="52538"/>
                      <a:pt x="2299824" y="51073"/>
                      <a:pt x="2302705" y="49808"/>
                    </a:cubicBezTo>
                    <a:cubicBezTo>
                      <a:pt x="2305585" y="48543"/>
                      <a:pt x="2308629" y="47877"/>
                      <a:pt x="2311835" y="47810"/>
                    </a:cubicBezTo>
                    <a:lnTo>
                      <a:pt x="2324643" y="47810"/>
                    </a:lnTo>
                    <a:cubicBezTo>
                      <a:pt x="2326581" y="47665"/>
                      <a:pt x="2329157" y="47956"/>
                      <a:pt x="2332369" y="48684"/>
                    </a:cubicBezTo>
                    <a:cubicBezTo>
                      <a:pt x="2335581" y="49413"/>
                      <a:pt x="2339203" y="51452"/>
                      <a:pt x="2343237" y="54802"/>
                    </a:cubicBezTo>
                    <a:cubicBezTo>
                      <a:pt x="2347328" y="58468"/>
                      <a:pt x="2349783" y="62423"/>
                      <a:pt x="2350603" y="66667"/>
                    </a:cubicBezTo>
                    <a:cubicBezTo>
                      <a:pt x="2351423" y="70910"/>
                      <a:pt x="2351831" y="75618"/>
                      <a:pt x="2351827" y="80789"/>
                    </a:cubicBezTo>
                    <a:lnTo>
                      <a:pt x="2353825" y="141197"/>
                    </a:lnTo>
                    <a:cubicBezTo>
                      <a:pt x="2354059" y="144772"/>
                      <a:pt x="2353592" y="148023"/>
                      <a:pt x="2352427" y="150948"/>
                    </a:cubicBezTo>
                    <a:cubicBezTo>
                      <a:pt x="2351261" y="153874"/>
                      <a:pt x="2348597" y="155424"/>
                      <a:pt x="2344435" y="155599"/>
                    </a:cubicBezTo>
                    <a:cubicBezTo>
                      <a:pt x="2340640" y="155457"/>
                      <a:pt x="2338093" y="154090"/>
                      <a:pt x="2336795" y="151498"/>
                    </a:cubicBezTo>
                    <a:cubicBezTo>
                      <a:pt x="2335496" y="148906"/>
                      <a:pt x="2334847" y="145939"/>
                      <a:pt x="2334847" y="142597"/>
                    </a:cubicBezTo>
                    <a:lnTo>
                      <a:pt x="2332847" y="83390"/>
                    </a:lnTo>
                    <a:cubicBezTo>
                      <a:pt x="2332906" y="78681"/>
                      <a:pt x="2332439" y="74797"/>
                      <a:pt x="2331447" y="71738"/>
                    </a:cubicBezTo>
                    <a:cubicBezTo>
                      <a:pt x="2330455" y="68680"/>
                      <a:pt x="2327386" y="67096"/>
                      <a:pt x="2322241" y="66988"/>
                    </a:cubicBezTo>
                    <a:lnTo>
                      <a:pt x="2313436" y="66988"/>
                    </a:lnTo>
                    <a:cubicBezTo>
                      <a:pt x="2311435" y="66988"/>
                      <a:pt x="2309434" y="67588"/>
                      <a:pt x="2307433" y="68788"/>
                    </a:cubicBezTo>
                    <a:lnTo>
                      <a:pt x="2279016" y="86590"/>
                    </a:lnTo>
                    <a:lnTo>
                      <a:pt x="2279016" y="142397"/>
                    </a:lnTo>
                    <a:cubicBezTo>
                      <a:pt x="2279129" y="145835"/>
                      <a:pt x="2278554" y="148860"/>
                      <a:pt x="2277293" y="151473"/>
                    </a:cubicBezTo>
                    <a:cubicBezTo>
                      <a:pt x="2276032" y="154086"/>
                      <a:pt x="2273411" y="155461"/>
                      <a:pt x="2269427" y="155599"/>
                    </a:cubicBezTo>
                    <a:cubicBezTo>
                      <a:pt x="2265445" y="155461"/>
                      <a:pt x="2262823" y="154086"/>
                      <a:pt x="2261561" y="151473"/>
                    </a:cubicBezTo>
                    <a:cubicBezTo>
                      <a:pt x="2260301" y="148860"/>
                      <a:pt x="2259726" y="145835"/>
                      <a:pt x="2259839" y="142397"/>
                    </a:cubicBezTo>
                    <a:lnTo>
                      <a:pt x="2259839" y="21407"/>
                    </a:lnTo>
                    <a:cubicBezTo>
                      <a:pt x="2259726" y="17969"/>
                      <a:pt x="2260301" y="14944"/>
                      <a:pt x="2261561" y="12331"/>
                    </a:cubicBezTo>
                    <a:cubicBezTo>
                      <a:pt x="2262823" y="9718"/>
                      <a:pt x="2265445" y="8343"/>
                      <a:pt x="2269427" y="8205"/>
                    </a:cubicBezTo>
                    <a:close/>
                    <a:moveTo>
                      <a:pt x="1958591" y="8205"/>
                    </a:moveTo>
                    <a:lnTo>
                      <a:pt x="1978787" y="8205"/>
                    </a:lnTo>
                    <a:cubicBezTo>
                      <a:pt x="1984185" y="8051"/>
                      <a:pt x="1987923" y="8859"/>
                      <a:pt x="1989999" y="10627"/>
                    </a:cubicBezTo>
                    <a:cubicBezTo>
                      <a:pt x="1992076" y="12396"/>
                      <a:pt x="1993067" y="16050"/>
                      <a:pt x="1992971" y="21590"/>
                    </a:cubicBezTo>
                    <a:lnTo>
                      <a:pt x="1992971" y="136421"/>
                    </a:lnTo>
                    <a:lnTo>
                      <a:pt x="2007373" y="136421"/>
                    </a:lnTo>
                    <a:cubicBezTo>
                      <a:pt x="2010723" y="136309"/>
                      <a:pt x="2013723" y="136883"/>
                      <a:pt x="2016374" y="138144"/>
                    </a:cubicBezTo>
                    <a:cubicBezTo>
                      <a:pt x="2019024" y="139405"/>
                      <a:pt x="2020424" y="142027"/>
                      <a:pt x="2020574" y="146010"/>
                    </a:cubicBezTo>
                    <a:cubicBezTo>
                      <a:pt x="2020374" y="150080"/>
                      <a:pt x="2018874" y="152727"/>
                      <a:pt x="2016073" y="153951"/>
                    </a:cubicBezTo>
                    <a:cubicBezTo>
                      <a:pt x="2013273" y="155174"/>
                      <a:pt x="2010373" y="155724"/>
                      <a:pt x="2007373" y="155599"/>
                    </a:cubicBezTo>
                    <a:lnTo>
                      <a:pt x="1958591" y="155599"/>
                    </a:lnTo>
                    <a:cubicBezTo>
                      <a:pt x="1955591" y="155724"/>
                      <a:pt x="1952691" y="155174"/>
                      <a:pt x="1949891" y="153951"/>
                    </a:cubicBezTo>
                    <a:cubicBezTo>
                      <a:pt x="1947090" y="152727"/>
                      <a:pt x="1945590" y="150080"/>
                      <a:pt x="1945390" y="146010"/>
                    </a:cubicBezTo>
                    <a:cubicBezTo>
                      <a:pt x="1945540" y="142027"/>
                      <a:pt x="1946940" y="139405"/>
                      <a:pt x="1949590" y="138144"/>
                    </a:cubicBezTo>
                    <a:cubicBezTo>
                      <a:pt x="1952241" y="136883"/>
                      <a:pt x="1955241" y="136309"/>
                      <a:pt x="1958591" y="136421"/>
                    </a:cubicBezTo>
                    <a:lnTo>
                      <a:pt x="1973793" y="136421"/>
                    </a:lnTo>
                    <a:lnTo>
                      <a:pt x="1973793" y="27383"/>
                    </a:lnTo>
                    <a:lnTo>
                      <a:pt x="1958591" y="27383"/>
                    </a:lnTo>
                    <a:cubicBezTo>
                      <a:pt x="1955591" y="27508"/>
                      <a:pt x="1952691" y="26958"/>
                      <a:pt x="1949891" y="25735"/>
                    </a:cubicBezTo>
                    <a:cubicBezTo>
                      <a:pt x="1947090" y="24511"/>
                      <a:pt x="1945590" y="21864"/>
                      <a:pt x="1945390" y="17794"/>
                    </a:cubicBezTo>
                    <a:cubicBezTo>
                      <a:pt x="1945540" y="13811"/>
                      <a:pt x="1946940" y="11189"/>
                      <a:pt x="1949590" y="9928"/>
                    </a:cubicBezTo>
                    <a:cubicBezTo>
                      <a:pt x="1952241" y="8667"/>
                      <a:pt x="1955241" y="8093"/>
                      <a:pt x="1958591" y="8205"/>
                    </a:cubicBezTo>
                    <a:close/>
                    <a:moveTo>
                      <a:pt x="1840803" y="8205"/>
                    </a:moveTo>
                    <a:cubicBezTo>
                      <a:pt x="1844785" y="8343"/>
                      <a:pt x="1847407" y="9718"/>
                      <a:pt x="1848668" y="12331"/>
                    </a:cubicBezTo>
                    <a:cubicBezTo>
                      <a:pt x="1849929" y="14944"/>
                      <a:pt x="1850503" y="17969"/>
                      <a:pt x="1850391" y="21407"/>
                    </a:cubicBezTo>
                    <a:lnTo>
                      <a:pt x="1850391" y="92605"/>
                    </a:lnTo>
                    <a:lnTo>
                      <a:pt x="1894397" y="55609"/>
                    </a:lnTo>
                    <a:cubicBezTo>
                      <a:pt x="1896130" y="53972"/>
                      <a:pt x="1898114" y="52297"/>
                      <a:pt x="1900347" y="50585"/>
                    </a:cubicBezTo>
                    <a:cubicBezTo>
                      <a:pt x="1902581" y="48873"/>
                      <a:pt x="1904865" y="47948"/>
                      <a:pt x="1907198" y="47810"/>
                    </a:cubicBezTo>
                    <a:cubicBezTo>
                      <a:pt x="1909961" y="47881"/>
                      <a:pt x="1912236" y="48839"/>
                      <a:pt x="1914024" y="50685"/>
                    </a:cubicBezTo>
                    <a:cubicBezTo>
                      <a:pt x="1915812" y="52530"/>
                      <a:pt x="1916737" y="54838"/>
                      <a:pt x="1916799" y="57609"/>
                    </a:cubicBezTo>
                    <a:cubicBezTo>
                      <a:pt x="1916745" y="59846"/>
                      <a:pt x="1916103" y="61671"/>
                      <a:pt x="1914874" y="63083"/>
                    </a:cubicBezTo>
                    <a:cubicBezTo>
                      <a:pt x="1913645" y="64496"/>
                      <a:pt x="1912153" y="65871"/>
                      <a:pt x="1910399" y="67208"/>
                    </a:cubicBezTo>
                    <a:lnTo>
                      <a:pt x="1873194" y="98005"/>
                    </a:lnTo>
                    <a:lnTo>
                      <a:pt x="1918399" y="135601"/>
                    </a:lnTo>
                    <a:cubicBezTo>
                      <a:pt x="1920258" y="137026"/>
                      <a:pt x="1921842" y="138476"/>
                      <a:pt x="1923150" y="139950"/>
                    </a:cubicBezTo>
                    <a:cubicBezTo>
                      <a:pt x="1924459" y="141425"/>
                      <a:pt x="1925142" y="143375"/>
                      <a:pt x="1925200" y="145800"/>
                    </a:cubicBezTo>
                    <a:cubicBezTo>
                      <a:pt x="1925138" y="148570"/>
                      <a:pt x="1924213" y="150878"/>
                      <a:pt x="1922425" y="152724"/>
                    </a:cubicBezTo>
                    <a:cubicBezTo>
                      <a:pt x="1920637" y="154570"/>
                      <a:pt x="1918362" y="155528"/>
                      <a:pt x="1915599" y="155599"/>
                    </a:cubicBezTo>
                    <a:cubicBezTo>
                      <a:pt x="1913737" y="155545"/>
                      <a:pt x="1912111" y="155053"/>
                      <a:pt x="1910724" y="154124"/>
                    </a:cubicBezTo>
                    <a:cubicBezTo>
                      <a:pt x="1909336" y="153195"/>
                      <a:pt x="1907961" y="152153"/>
                      <a:pt x="1906598" y="150999"/>
                    </a:cubicBezTo>
                    <a:lnTo>
                      <a:pt x="1858392" y="110803"/>
                    </a:lnTo>
                    <a:lnTo>
                      <a:pt x="1850391" y="118003"/>
                    </a:lnTo>
                    <a:lnTo>
                      <a:pt x="1850391" y="142400"/>
                    </a:lnTo>
                    <a:cubicBezTo>
                      <a:pt x="1850503" y="145837"/>
                      <a:pt x="1849929" y="148862"/>
                      <a:pt x="1848668" y="151474"/>
                    </a:cubicBezTo>
                    <a:cubicBezTo>
                      <a:pt x="1847407" y="154086"/>
                      <a:pt x="1844785" y="155461"/>
                      <a:pt x="1840803" y="155599"/>
                    </a:cubicBezTo>
                    <a:cubicBezTo>
                      <a:pt x="1836820" y="155461"/>
                      <a:pt x="1834198" y="154086"/>
                      <a:pt x="1832937" y="151474"/>
                    </a:cubicBezTo>
                    <a:cubicBezTo>
                      <a:pt x="1831676" y="148862"/>
                      <a:pt x="1831101" y="145837"/>
                      <a:pt x="1831214" y="142400"/>
                    </a:cubicBezTo>
                    <a:lnTo>
                      <a:pt x="1831214" y="21407"/>
                    </a:lnTo>
                    <a:cubicBezTo>
                      <a:pt x="1831101" y="17969"/>
                      <a:pt x="1831676" y="14944"/>
                      <a:pt x="1832937" y="12331"/>
                    </a:cubicBezTo>
                    <a:cubicBezTo>
                      <a:pt x="1834198" y="9718"/>
                      <a:pt x="1836820" y="8343"/>
                      <a:pt x="1840803" y="8205"/>
                    </a:cubicBezTo>
                    <a:close/>
                    <a:moveTo>
                      <a:pt x="2087285" y="4"/>
                    </a:moveTo>
                    <a:lnTo>
                      <a:pt x="2098277" y="4"/>
                    </a:lnTo>
                    <a:cubicBezTo>
                      <a:pt x="2100925" y="-46"/>
                      <a:pt x="2103074" y="604"/>
                      <a:pt x="2104723" y="1953"/>
                    </a:cubicBezTo>
                    <a:cubicBezTo>
                      <a:pt x="2106371" y="3302"/>
                      <a:pt x="2107221" y="5650"/>
                      <a:pt x="2107271" y="8997"/>
                    </a:cubicBezTo>
                    <a:lnTo>
                      <a:pt x="2107271" y="18190"/>
                    </a:lnTo>
                    <a:cubicBezTo>
                      <a:pt x="2107221" y="21537"/>
                      <a:pt x="2106371" y="23885"/>
                      <a:pt x="2104723" y="25234"/>
                    </a:cubicBezTo>
                    <a:cubicBezTo>
                      <a:pt x="2103074" y="26583"/>
                      <a:pt x="2100926" y="27233"/>
                      <a:pt x="2098277" y="27183"/>
                    </a:cubicBezTo>
                    <a:lnTo>
                      <a:pt x="2087285" y="27183"/>
                    </a:lnTo>
                    <a:cubicBezTo>
                      <a:pt x="2084637" y="27233"/>
                      <a:pt x="2082489" y="26583"/>
                      <a:pt x="2080840" y="25234"/>
                    </a:cubicBezTo>
                    <a:cubicBezTo>
                      <a:pt x="2079191" y="23885"/>
                      <a:pt x="2078342" y="21537"/>
                      <a:pt x="2078292" y="18190"/>
                    </a:cubicBezTo>
                    <a:lnTo>
                      <a:pt x="2078292" y="8997"/>
                    </a:lnTo>
                    <a:cubicBezTo>
                      <a:pt x="2078342" y="5650"/>
                      <a:pt x="2079191" y="3302"/>
                      <a:pt x="2080840" y="1953"/>
                    </a:cubicBezTo>
                    <a:cubicBezTo>
                      <a:pt x="2082489" y="604"/>
                      <a:pt x="2084637" y="-46"/>
                      <a:pt x="2087285" y="4"/>
                    </a:cubicBezTo>
                    <a:close/>
                    <a:moveTo>
                      <a:pt x="1504963" y="4"/>
                    </a:moveTo>
                    <a:lnTo>
                      <a:pt x="1560961" y="4"/>
                    </a:lnTo>
                    <a:cubicBezTo>
                      <a:pt x="1575608" y="166"/>
                      <a:pt x="1586416" y="4338"/>
                      <a:pt x="1593383" y="12521"/>
                    </a:cubicBezTo>
                    <a:cubicBezTo>
                      <a:pt x="1600350" y="20704"/>
                      <a:pt x="1603806" y="31930"/>
                      <a:pt x="1603751" y="46199"/>
                    </a:cubicBezTo>
                    <a:cubicBezTo>
                      <a:pt x="1603863" y="52007"/>
                      <a:pt x="1602989" y="57551"/>
                      <a:pt x="1601129" y="62832"/>
                    </a:cubicBezTo>
                    <a:cubicBezTo>
                      <a:pt x="1599268" y="68112"/>
                      <a:pt x="1595747" y="73102"/>
                      <a:pt x="1590566" y="77802"/>
                    </a:cubicBezTo>
                    <a:cubicBezTo>
                      <a:pt x="1596097" y="83105"/>
                      <a:pt x="1599718" y="88637"/>
                      <a:pt x="1601428" y="94397"/>
                    </a:cubicBezTo>
                    <a:cubicBezTo>
                      <a:pt x="1603139" y="100157"/>
                      <a:pt x="1603913" y="106694"/>
                      <a:pt x="1603751" y="114007"/>
                    </a:cubicBezTo>
                    <a:cubicBezTo>
                      <a:pt x="1603556" y="127207"/>
                      <a:pt x="1599600" y="137415"/>
                      <a:pt x="1591884" y="144631"/>
                    </a:cubicBezTo>
                    <a:cubicBezTo>
                      <a:pt x="1584168" y="151848"/>
                      <a:pt x="1573860" y="155504"/>
                      <a:pt x="1560961" y="155599"/>
                    </a:cubicBezTo>
                    <a:lnTo>
                      <a:pt x="1504963" y="155599"/>
                    </a:lnTo>
                    <a:close/>
                    <a:moveTo>
                      <a:pt x="1347889" y="4"/>
                    </a:moveTo>
                    <a:lnTo>
                      <a:pt x="1374687" y="4"/>
                    </a:lnTo>
                    <a:cubicBezTo>
                      <a:pt x="1377375" y="-29"/>
                      <a:pt x="1379690" y="737"/>
                      <a:pt x="1381629" y="2302"/>
                    </a:cubicBezTo>
                    <a:cubicBezTo>
                      <a:pt x="1383569" y="3867"/>
                      <a:pt x="1384584" y="6430"/>
                      <a:pt x="1384676" y="9993"/>
                    </a:cubicBezTo>
                    <a:cubicBezTo>
                      <a:pt x="1384584" y="13556"/>
                      <a:pt x="1383569" y="16119"/>
                      <a:pt x="1381629" y="17684"/>
                    </a:cubicBezTo>
                    <a:cubicBezTo>
                      <a:pt x="1379690" y="19249"/>
                      <a:pt x="1377375" y="20015"/>
                      <a:pt x="1374687" y="19982"/>
                    </a:cubicBezTo>
                    <a:lnTo>
                      <a:pt x="1350691" y="19982"/>
                    </a:lnTo>
                    <a:cubicBezTo>
                      <a:pt x="1347141" y="19927"/>
                      <a:pt x="1344547" y="20014"/>
                      <a:pt x="1342909" y="20241"/>
                    </a:cubicBezTo>
                    <a:cubicBezTo>
                      <a:pt x="1341271" y="20469"/>
                      <a:pt x="1339877" y="21163"/>
                      <a:pt x="1338729" y="22324"/>
                    </a:cubicBezTo>
                    <a:cubicBezTo>
                      <a:pt x="1337580" y="23485"/>
                      <a:pt x="1335964" y="25439"/>
                      <a:pt x="1333882" y="28186"/>
                    </a:cubicBezTo>
                    <a:lnTo>
                      <a:pt x="1312069" y="56000"/>
                    </a:lnTo>
                    <a:cubicBezTo>
                      <a:pt x="1309097" y="59886"/>
                      <a:pt x="1307288" y="63971"/>
                      <a:pt x="1306642" y="68257"/>
                    </a:cubicBezTo>
                    <a:cubicBezTo>
                      <a:pt x="1305995" y="72542"/>
                      <a:pt x="1305737" y="77128"/>
                      <a:pt x="1305866" y="82013"/>
                    </a:cubicBezTo>
                    <a:lnTo>
                      <a:pt x="1305866" y="121208"/>
                    </a:lnTo>
                    <a:cubicBezTo>
                      <a:pt x="1305729" y="126625"/>
                      <a:pt x="1306604" y="130404"/>
                      <a:pt x="1308492" y="132543"/>
                    </a:cubicBezTo>
                    <a:cubicBezTo>
                      <a:pt x="1310381" y="134683"/>
                      <a:pt x="1314108" y="135709"/>
                      <a:pt x="1319674" y="135621"/>
                    </a:cubicBezTo>
                    <a:lnTo>
                      <a:pt x="1351491" y="135621"/>
                    </a:lnTo>
                    <a:cubicBezTo>
                      <a:pt x="1355193" y="135738"/>
                      <a:pt x="1358295" y="135104"/>
                      <a:pt x="1360796" y="133719"/>
                    </a:cubicBezTo>
                    <a:cubicBezTo>
                      <a:pt x="1363297" y="132335"/>
                      <a:pt x="1364598" y="129499"/>
                      <a:pt x="1364698" y="125212"/>
                    </a:cubicBezTo>
                    <a:lnTo>
                      <a:pt x="1364698" y="104792"/>
                    </a:lnTo>
                    <a:lnTo>
                      <a:pt x="1345288" y="104792"/>
                    </a:lnTo>
                    <a:cubicBezTo>
                      <a:pt x="1342595" y="104826"/>
                      <a:pt x="1340277" y="104060"/>
                      <a:pt x="1338334" y="102495"/>
                    </a:cubicBezTo>
                    <a:cubicBezTo>
                      <a:pt x="1336391" y="100930"/>
                      <a:pt x="1335374" y="98366"/>
                      <a:pt x="1335282" y="94804"/>
                    </a:cubicBezTo>
                    <a:cubicBezTo>
                      <a:pt x="1335374" y="91241"/>
                      <a:pt x="1336391" y="88677"/>
                      <a:pt x="1338334" y="87112"/>
                    </a:cubicBezTo>
                    <a:cubicBezTo>
                      <a:pt x="1340277" y="85547"/>
                      <a:pt x="1342595" y="84782"/>
                      <a:pt x="1345288" y="84815"/>
                    </a:cubicBezTo>
                    <a:lnTo>
                      <a:pt x="1384676" y="84815"/>
                    </a:lnTo>
                    <a:lnTo>
                      <a:pt x="1384676" y="124211"/>
                    </a:lnTo>
                    <a:cubicBezTo>
                      <a:pt x="1384531" y="134007"/>
                      <a:pt x="1381575" y="141663"/>
                      <a:pt x="1375808" y="147180"/>
                    </a:cubicBezTo>
                    <a:cubicBezTo>
                      <a:pt x="1370042" y="152697"/>
                      <a:pt x="1362336" y="155504"/>
                      <a:pt x="1352692" y="155599"/>
                    </a:cubicBezTo>
                    <a:lnTo>
                      <a:pt x="1318273" y="155599"/>
                    </a:lnTo>
                    <a:cubicBezTo>
                      <a:pt x="1313725" y="155665"/>
                      <a:pt x="1309615" y="155133"/>
                      <a:pt x="1305945" y="154001"/>
                    </a:cubicBezTo>
                    <a:cubicBezTo>
                      <a:pt x="1302276" y="152868"/>
                      <a:pt x="1298720" y="150738"/>
                      <a:pt x="1295278" y="147608"/>
                    </a:cubicBezTo>
                    <a:cubicBezTo>
                      <a:pt x="1291391" y="144062"/>
                      <a:pt x="1288827" y="140314"/>
                      <a:pt x="1287587" y="136365"/>
                    </a:cubicBezTo>
                    <a:cubicBezTo>
                      <a:pt x="1286346" y="132416"/>
                      <a:pt x="1285780" y="127964"/>
                      <a:pt x="1285889" y="123009"/>
                    </a:cubicBezTo>
                    <a:lnTo>
                      <a:pt x="1285889" y="73009"/>
                    </a:lnTo>
                    <a:cubicBezTo>
                      <a:pt x="1285847" y="66802"/>
                      <a:pt x="1286629" y="61557"/>
                      <a:pt x="1288236" y="57276"/>
                    </a:cubicBezTo>
                    <a:cubicBezTo>
                      <a:pt x="1289842" y="52995"/>
                      <a:pt x="1292523" y="48501"/>
                      <a:pt x="1296277" y="43794"/>
                    </a:cubicBezTo>
                    <a:lnTo>
                      <a:pt x="1319874" y="13589"/>
                    </a:lnTo>
                    <a:cubicBezTo>
                      <a:pt x="1323730" y="8565"/>
                      <a:pt x="1327774" y="5028"/>
                      <a:pt x="1332006" y="2976"/>
                    </a:cubicBezTo>
                    <a:cubicBezTo>
                      <a:pt x="1336237" y="924"/>
                      <a:pt x="1341532" y="-66"/>
                      <a:pt x="1347889" y="4"/>
                    </a:cubicBezTo>
                    <a:close/>
                    <a:moveTo>
                      <a:pt x="1181113" y="4"/>
                    </a:moveTo>
                    <a:lnTo>
                      <a:pt x="1237111" y="4"/>
                    </a:lnTo>
                    <a:cubicBezTo>
                      <a:pt x="1251759" y="166"/>
                      <a:pt x="1262566" y="4338"/>
                      <a:pt x="1269533" y="12521"/>
                    </a:cubicBezTo>
                    <a:cubicBezTo>
                      <a:pt x="1276500" y="20704"/>
                      <a:pt x="1279956" y="31930"/>
                      <a:pt x="1279901" y="46199"/>
                    </a:cubicBezTo>
                    <a:cubicBezTo>
                      <a:pt x="1280013" y="52007"/>
                      <a:pt x="1279139" y="57551"/>
                      <a:pt x="1277279" y="62832"/>
                    </a:cubicBezTo>
                    <a:cubicBezTo>
                      <a:pt x="1275418" y="68112"/>
                      <a:pt x="1271897" y="73102"/>
                      <a:pt x="1266716" y="77802"/>
                    </a:cubicBezTo>
                    <a:cubicBezTo>
                      <a:pt x="1272247" y="83105"/>
                      <a:pt x="1275868" y="88637"/>
                      <a:pt x="1277578" y="94397"/>
                    </a:cubicBezTo>
                    <a:cubicBezTo>
                      <a:pt x="1279289" y="100157"/>
                      <a:pt x="1280063" y="106694"/>
                      <a:pt x="1279901" y="114007"/>
                    </a:cubicBezTo>
                    <a:cubicBezTo>
                      <a:pt x="1279706" y="127207"/>
                      <a:pt x="1275751" y="137415"/>
                      <a:pt x="1268034" y="144631"/>
                    </a:cubicBezTo>
                    <a:cubicBezTo>
                      <a:pt x="1260318" y="151848"/>
                      <a:pt x="1250011" y="155504"/>
                      <a:pt x="1237111" y="155599"/>
                    </a:cubicBezTo>
                    <a:lnTo>
                      <a:pt x="1181113" y="155599"/>
                    </a:lnTo>
                    <a:close/>
                    <a:moveTo>
                      <a:pt x="1076339" y="4"/>
                    </a:moveTo>
                    <a:lnTo>
                      <a:pt x="1143542" y="4"/>
                    </a:lnTo>
                    <a:cubicBezTo>
                      <a:pt x="1151771" y="100"/>
                      <a:pt x="1159010" y="2706"/>
                      <a:pt x="1165260" y="7823"/>
                    </a:cubicBezTo>
                    <a:cubicBezTo>
                      <a:pt x="1171509" y="12940"/>
                      <a:pt x="1174798" y="19995"/>
                      <a:pt x="1175126" y="28990"/>
                    </a:cubicBezTo>
                    <a:lnTo>
                      <a:pt x="1175126" y="42803"/>
                    </a:lnTo>
                    <a:cubicBezTo>
                      <a:pt x="1174810" y="52209"/>
                      <a:pt x="1171546" y="59289"/>
                      <a:pt x="1165334" y="64044"/>
                    </a:cubicBezTo>
                    <a:cubicBezTo>
                      <a:pt x="1159123" y="68799"/>
                      <a:pt x="1151859" y="71180"/>
                      <a:pt x="1143542" y="71188"/>
                    </a:cubicBezTo>
                    <a:lnTo>
                      <a:pt x="1125132" y="71188"/>
                    </a:lnTo>
                    <a:lnTo>
                      <a:pt x="1170132" y="135596"/>
                    </a:lnTo>
                    <a:cubicBezTo>
                      <a:pt x="1171301" y="137113"/>
                      <a:pt x="1172408" y="138780"/>
                      <a:pt x="1173453" y="140597"/>
                    </a:cubicBezTo>
                    <a:cubicBezTo>
                      <a:pt x="1174497" y="142414"/>
                      <a:pt x="1175055" y="144281"/>
                      <a:pt x="1175126" y="146198"/>
                    </a:cubicBezTo>
                    <a:cubicBezTo>
                      <a:pt x="1175051" y="149040"/>
                      <a:pt x="1174052" y="151307"/>
                      <a:pt x="1172129" y="152998"/>
                    </a:cubicBezTo>
                    <a:cubicBezTo>
                      <a:pt x="1170206" y="154690"/>
                      <a:pt x="1167809" y="155557"/>
                      <a:pt x="1164937" y="155599"/>
                    </a:cubicBezTo>
                    <a:cubicBezTo>
                      <a:pt x="1162960" y="155565"/>
                      <a:pt x="1161271" y="155032"/>
                      <a:pt x="1159868" y="153999"/>
                    </a:cubicBezTo>
                    <a:cubicBezTo>
                      <a:pt x="1158466" y="152965"/>
                      <a:pt x="1157225" y="151632"/>
                      <a:pt x="1156147" y="149998"/>
                    </a:cubicBezTo>
                    <a:lnTo>
                      <a:pt x="1100919" y="71188"/>
                    </a:lnTo>
                    <a:lnTo>
                      <a:pt x="1096316" y="71188"/>
                    </a:lnTo>
                    <a:lnTo>
                      <a:pt x="1096316" y="145597"/>
                    </a:lnTo>
                    <a:cubicBezTo>
                      <a:pt x="1096349" y="148815"/>
                      <a:pt x="1095583" y="151282"/>
                      <a:pt x="1094019" y="152998"/>
                    </a:cubicBezTo>
                    <a:cubicBezTo>
                      <a:pt x="1092454" y="154715"/>
                      <a:pt x="1089890" y="155582"/>
                      <a:pt x="1086327" y="155599"/>
                    </a:cubicBezTo>
                    <a:cubicBezTo>
                      <a:pt x="1082765" y="155582"/>
                      <a:pt x="1080201" y="154715"/>
                      <a:pt x="1078636" y="152998"/>
                    </a:cubicBezTo>
                    <a:cubicBezTo>
                      <a:pt x="1077071" y="151282"/>
                      <a:pt x="1076305" y="148815"/>
                      <a:pt x="1076339" y="145597"/>
                    </a:cubicBezTo>
                    <a:close/>
                    <a:moveTo>
                      <a:pt x="868865" y="4"/>
                    </a:moveTo>
                    <a:lnTo>
                      <a:pt x="902248" y="4"/>
                    </a:lnTo>
                    <a:cubicBezTo>
                      <a:pt x="909912" y="-12"/>
                      <a:pt x="916050" y="1619"/>
                      <a:pt x="920662" y="4899"/>
                    </a:cubicBezTo>
                    <a:cubicBezTo>
                      <a:pt x="925274" y="8178"/>
                      <a:pt x="929210" y="13206"/>
                      <a:pt x="932471" y="19982"/>
                    </a:cubicBezTo>
                    <a:lnTo>
                      <a:pt x="950058" y="55194"/>
                    </a:lnTo>
                    <a:cubicBezTo>
                      <a:pt x="952055" y="59175"/>
                      <a:pt x="953554" y="62917"/>
                      <a:pt x="954553" y="66423"/>
                    </a:cubicBezTo>
                    <a:cubicBezTo>
                      <a:pt x="955551" y="69928"/>
                      <a:pt x="956051" y="73921"/>
                      <a:pt x="956051" y="78402"/>
                    </a:cubicBezTo>
                    <a:cubicBezTo>
                      <a:pt x="956034" y="82370"/>
                      <a:pt x="955518" y="86138"/>
                      <a:pt x="954503" y="89706"/>
                    </a:cubicBezTo>
                    <a:cubicBezTo>
                      <a:pt x="953487" y="93274"/>
                      <a:pt x="952072" y="96841"/>
                      <a:pt x="950257" y="100409"/>
                    </a:cubicBezTo>
                    <a:lnTo>
                      <a:pt x="932070" y="136820"/>
                    </a:lnTo>
                    <a:cubicBezTo>
                      <a:pt x="928664" y="143808"/>
                      <a:pt x="924469" y="148711"/>
                      <a:pt x="919486" y="151528"/>
                    </a:cubicBezTo>
                    <a:cubicBezTo>
                      <a:pt x="914503" y="154346"/>
                      <a:pt x="908156" y="155703"/>
                      <a:pt x="900446" y="155599"/>
                    </a:cubicBezTo>
                    <a:lnTo>
                      <a:pt x="867265" y="155599"/>
                    </a:lnTo>
                    <a:cubicBezTo>
                      <a:pt x="864573" y="155632"/>
                      <a:pt x="862256" y="154866"/>
                      <a:pt x="860314" y="153301"/>
                    </a:cubicBezTo>
                    <a:cubicBezTo>
                      <a:pt x="858372" y="151736"/>
                      <a:pt x="857355" y="149173"/>
                      <a:pt x="857264" y="145610"/>
                    </a:cubicBezTo>
                    <a:cubicBezTo>
                      <a:pt x="857355" y="142047"/>
                      <a:pt x="858372" y="139484"/>
                      <a:pt x="860314" y="137919"/>
                    </a:cubicBezTo>
                    <a:cubicBezTo>
                      <a:pt x="862256" y="136354"/>
                      <a:pt x="864573" y="135588"/>
                      <a:pt x="867265" y="135621"/>
                    </a:cubicBezTo>
                    <a:lnTo>
                      <a:pt x="876866" y="135621"/>
                    </a:lnTo>
                    <a:lnTo>
                      <a:pt x="876866" y="19982"/>
                    </a:lnTo>
                    <a:lnTo>
                      <a:pt x="869465" y="19982"/>
                    </a:lnTo>
                    <a:cubicBezTo>
                      <a:pt x="866069" y="20040"/>
                      <a:pt x="863210" y="19324"/>
                      <a:pt x="860889" y="17834"/>
                    </a:cubicBezTo>
                    <a:cubicBezTo>
                      <a:pt x="858568" y="16344"/>
                      <a:pt x="857359" y="13731"/>
                      <a:pt x="857264" y="9993"/>
                    </a:cubicBezTo>
                    <a:cubicBezTo>
                      <a:pt x="857359" y="6430"/>
                      <a:pt x="858518" y="3867"/>
                      <a:pt x="860739" y="2302"/>
                    </a:cubicBezTo>
                    <a:cubicBezTo>
                      <a:pt x="862960" y="737"/>
                      <a:pt x="865669" y="-29"/>
                      <a:pt x="868865" y="4"/>
                    </a:cubicBezTo>
                    <a:close/>
                    <a:moveTo>
                      <a:pt x="807270" y="4"/>
                    </a:moveTo>
                    <a:lnTo>
                      <a:pt x="841275" y="4"/>
                    </a:lnTo>
                    <a:cubicBezTo>
                      <a:pt x="843617" y="-54"/>
                      <a:pt x="845834" y="662"/>
                      <a:pt x="847926" y="2152"/>
                    </a:cubicBezTo>
                    <a:cubicBezTo>
                      <a:pt x="850017" y="3642"/>
                      <a:pt x="851134" y="6256"/>
                      <a:pt x="851276" y="9993"/>
                    </a:cubicBezTo>
                    <a:cubicBezTo>
                      <a:pt x="851147" y="13556"/>
                      <a:pt x="850055" y="16119"/>
                      <a:pt x="848001" y="17684"/>
                    </a:cubicBezTo>
                    <a:cubicBezTo>
                      <a:pt x="845946" y="19249"/>
                      <a:pt x="843704" y="20015"/>
                      <a:pt x="841275" y="19982"/>
                    </a:cubicBezTo>
                    <a:lnTo>
                      <a:pt x="807870" y="19982"/>
                    </a:lnTo>
                    <a:cubicBezTo>
                      <a:pt x="803770" y="19857"/>
                      <a:pt x="800870" y="20307"/>
                      <a:pt x="799169" y="21332"/>
                    </a:cubicBezTo>
                    <a:cubicBezTo>
                      <a:pt x="797469" y="22358"/>
                      <a:pt x="795769" y="24709"/>
                      <a:pt x="794069" y="28385"/>
                    </a:cubicBezTo>
                    <a:lnTo>
                      <a:pt x="776667" y="63197"/>
                    </a:lnTo>
                    <a:cubicBezTo>
                      <a:pt x="775354" y="65806"/>
                      <a:pt x="774329" y="68240"/>
                      <a:pt x="773591" y="70499"/>
                    </a:cubicBezTo>
                    <a:cubicBezTo>
                      <a:pt x="772854" y="72758"/>
                      <a:pt x="772479" y="75393"/>
                      <a:pt x="772466" y="78402"/>
                    </a:cubicBezTo>
                    <a:cubicBezTo>
                      <a:pt x="772491" y="81128"/>
                      <a:pt x="772891" y="83529"/>
                      <a:pt x="773666" y="85604"/>
                    </a:cubicBezTo>
                    <a:cubicBezTo>
                      <a:pt x="774441" y="87680"/>
                      <a:pt x="775441" y="89881"/>
                      <a:pt x="776667" y="92207"/>
                    </a:cubicBezTo>
                    <a:lnTo>
                      <a:pt x="793669" y="126818"/>
                    </a:lnTo>
                    <a:cubicBezTo>
                      <a:pt x="795481" y="130774"/>
                      <a:pt x="797357" y="133266"/>
                      <a:pt x="799294" y="134296"/>
                    </a:cubicBezTo>
                    <a:cubicBezTo>
                      <a:pt x="801232" y="135325"/>
                      <a:pt x="804358" y="135767"/>
                      <a:pt x="808671" y="135621"/>
                    </a:cubicBezTo>
                    <a:lnTo>
                      <a:pt x="841275" y="135621"/>
                    </a:lnTo>
                    <a:cubicBezTo>
                      <a:pt x="843617" y="135563"/>
                      <a:pt x="845834" y="136279"/>
                      <a:pt x="847926" y="137769"/>
                    </a:cubicBezTo>
                    <a:cubicBezTo>
                      <a:pt x="850017" y="139259"/>
                      <a:pt x="851134" y="141873"/>
                      <a:pt x="851276" y="145610"/>
                    </a:cubicBezTo>
                    <a:cubicBezTo>
                      <a:pt x="851147" y="149173"/>
                      <a:pt x="850055" y="151736"/>
                      <a:pt x="848001" y="153301"/>
                    </a:cubicBezTo>
                    <a:cubicBezTo>
                      <a:pt x="845946" y="154866"/>
                      <a:pt x="843704" y="155632"/>
                      <a:pt x="841275" y="155599"/>
                    </a:cubicBezTo>
                    <a:lnTo>
                      <a:pt x="806270" y="155599"/>
                    </a:lnTo>
                    <a:cubicBezTo>
                      <a:pt x="798857" y="155620"/>
                      <a:pt x="792781" y="154080"/>
                      <a:pt x="788043" y="150979"/>
                    </a:cubicBezTo>
                    <a:cubicBezTo>
                      <a:pt x="783305" y="147878"/>
                      <a:pt x="779379" y="143092"/>
                      <a:pt x="776267" y="136620"/>
                    </a:cubicBezTo>
                    <a:lnTo>
                      <a:pt x="757882" y="99409"/>
                    </a:lnTo>
                    <a:cubicBezTo>
                      <a:pt x="756172" y="96045"/>
                      <a:pt x="754848" y="92669"/>
                      <a:pt x="753912" y="89281"/>
                    </a:cubicBezTo>
                    <a:cubicBezTo>
                      <a:pt x="752976" y="85892"/>
                      <a:pt x="752501" y="82266"/>
                      <a:pt x="752489" y="78402"/>
                    </a:cubicBezTo>
                    <a:cubicBezTo>
                      <a:pt x="752472" y="74125"/>
                      <a:pt x="752905" y="70324"/>
                      <a:pt x="753787" y="66998"/>
                    </a:cubicBezTo>
                    <a:cubicBezTo>
                      <a:pt x="754669" y="63672"/>
                      <a:pt x="756101" y="60071"/>
                      <a:pt x="758082" y="56194"/>
                    </a:cubicBezTo>
                    <a:lnTo>
                      <a:pt x="776467" y="19183"/>
                    </a:lnTo>
                    <a:cubicBezTo>
                      <a:pt x="779763" y="12353"/>
                      <a:pt x="783822" y="7433"/>
                      <a:pt x="788643" y="4424"/>
                    </a:cubicBezTo>
                    <a:cubicBezTo>
                      <a:pt x="793465" y="1415"/>
                      <a:pt x="799674" y="-58"/>
                      <a:pt x="807270" y="4"/>
                    </a:cubicBezTo>
                    <a:close/>
                    <a:moveTo>
                      <a:pt x="648177" y="4"/>
                    </a:moveTo>
                    <a:cubicBezTo>
                      <a:pt x="651740" y="21"/>
                      <a:pt x="654304" y="888"/>
                      <a:pt x="655869" y="2605"/>
                    </a:cubicBezTo>
                    <a:cubicBezTo>
                      <a:pt x="657434" y="4321"/>
                      <a:pt x="658199" y="6788"/>
                      <a:pt x="658166" y="10006"/>
                    </a:cubicBezTo>
                    <a:lnTo>
                      <a:pt x="658166" y="135621"/>
                    </a:lnTo>
                    <a:lnTo>
                      <a:pt x="726975" y="135621"/>
                    </a:lnTo>
                    <a:cubicBezTo>
                      <a:pt x="729667" y="135588"/>
                      <a:pt x="731984" y="136354"/>
                      <a:pt x="733926" y="137919"/>
                    </a:cubicBezTo>
                    <a:cubicBezTo>
                      <a:pt x="735867" y="139484"/>
                      <a:pt x="736884" y="142047"/>
                      <a:pt x="736976" y="145610"/>
                    </a:cubicBezTo>
                    <a:cubicBezTo>
                      <a:pt x="736884" y="149173"/>
                      <a:pt x="735867" y="151736"/>
                      <a:pt x="733926" y="153301"/>
                    </a:cubicBezTo>
                    <a:cubicBezTo>
                      <a:pt x="731984" y="154866"/>
                      <a:pt x="729667" y="155632"/>
                      <a:pt x="726975" y="155599"/>
                    </a:cubicBezTo>
                    <a:lnTo>
                      <a:pt x="638189" y="155599"/>
                    </a:lnTo>
                    <a:lnTo>
                      <a:pt x="638189" y="10006"/>
                    </a:lnTo>
                    <a:cubicBezTo>
                      <a:pt x="638155" y="6788"/>
                      <a:pt x="638921" y="4321"/>
                      <a:pt x="640486" y="2605"/>
                    </a:cubicBezTo>
                    <a:cubicBezTo>
                      <a:pt x="642051" y="888"/>
                      <a:pt x="644615" y="21"/>
                      <a:pt x="648177" y="4"/>
                    </a:cubicBezTo>
                    <a:close/>
                    <a:moveTo>
                      <a:pt x="62014" y="4"/>
                    </a:moveTo>
                    <a:lnTo>
                      <a:pt x="88812" y="4"/>
                    </a:lnTo>
                    <a:cubicBezTo>
                      <a:pt x="91501" y="-29"/>
                      <a:pt x="93815" y="737"/>
                      <a:pt x="95754" y="2302"/>
                    </a:cubicBezTo>
                    <a:cubicBezTo>
                      <a:pt x="97694" y="3867"/>
                      <a:pt x="98709" y="6430"/>
                      <a:pt x="98801" y="9993"/>
                    </a:cubicBezTo>
                    <a:cubicBezTo>
                      <a:pt x="98709" y="13556"/>
                      <a:pt x="97694" y="16119"/>
                      <a:pt x="95754" y="17684"/>
                    </a:cubicBezTo>
                    <a:cubicBezTo>
                      <a:pt x="93815" y="19249"/>
                      <a:pt x="91501" y="20015"/>
                      <a:pt x="88812" y="19982"/>
                    </a:cubicBezTo>
                    <a:lnTo>
                      <a:pt x="64816" y="19982"/>
                    </a:lnTo>
                    <a:cubicBezTo>
                      <a:pt x="61266" y="19927"/>
                      <a:pt x="58672" y="20014"/>
                      <a:pt x="57034" y="20241"/>
                    </a:cubicBezTo>
                    <a:cubicBezTo>
                      <a:pt x="55396" y="20469"/>
                      <a:pt x="54002" y="21163"/>
                      <a:pt x="52854" y="22324"/>
                    </a:cubicBezTo>
                    <a:cubicBezTo>
                      <a:pt x="51705" y="23485"/>
                      <a:pt x="50089" y="25439"/>
                      <a:pt x="48007" y="28186"/>
                    </a:cubicBezTo>
                    <a:lnTo>
                      <a:pt x="26195" y="56000"/>
                    </a:lnTo>
                    <a:cubicBezTo>
                      <a:pt x="23222" y="59886"/>
                      <a:pt x="21413" y="63971"/>
                      <a:pt x="20767" y="68257"/>
                    </a:cubicBezTo>
                    <a:cubicBezTo>
                      <a:pt x="20120" y="72542"/>
                      <a:pt x="19862" y="77128"/>
                      <a:pt x="19991" y="82013"/>
                    </a:cubicBezTo>
                    <a:lnTo>
                      <a:pt x="19991" y="121208"/>
                    </a:lnTo>
                    <a:cubicBezTo>
                      <a:pt x="19853" y="126625"/>
                      <a:pt x="20729" y="130404"/>
                      <a:pt x="22618" y="132543"/>
                    </a:cubicBezTo>
                    <a:cubicBezTo>
                      <a:pt x="24506" y="134683"/>
                      <a:pt x="28233" y="135709"/>
                      <a:pt x="33799" y="135621"/>
                    </a:cubicBezTo>
                    <a:lnTo>
                      <a:pt x="65616" y="135621"/>
                    </a:lnTo>
                    <a:cubicBezTo>
                      <a:pt x="69318" y="135738"/>
                      <a:pt x="72420" y="135104"/>
                      <a:pt x="74921" y="133719"/>
                    </a:cubicBezTo>
                    <a:cubicBezTo>
                      <a:pt x="77423" y="132335"/>
                      <a:pt x="78723" y="129499"/>
                      <a:pt x="78823" y="125212"/>
                    </a:cubicBezTo>
                    <a:lnTo>
                      <a:pt x="78823" y="104792"/>
                    </a:lnTo>
                    <a:lnTo>
                      <a:pt x="59413" y="104792"/>
                    </a:lnTo>
                    <a:cubicBezTo>
                      <a:pt x="56720" y="104826"/>
                      <a:pt x="54402" y="104060"/>
                      <a:pt x="52459" y="102495"/>
                    </a:cubicBezTo>
                    <a:cubicBezTo>
                      <a:pt x="50516" y="100930"/>
                      <a:pt x="49499" y="98366"/>
                      <a:pt x="49407" y="94804"/>
                    </a:cubicBezTo>
                    <a:cubicBezTo>
                      <a:pt x="49499" y="91241"/>
                      <a:pt x="50516" y="88677"/>
                      <a:pt x="52459" y="87112"/>
                    </a:cubicBezTo>
                    <a:cubicBezTo>
                      <a:pt x="54402" y="85547"/>
                      <a:pt x="56720" y="84782"/>
                      <a:pt x="59413" y="84815"/>
                    </a:cubicBezTo>
                    <a:lnTo>
                      <a:pt x="98801" y="84815"/>
                    </a:lnTo>
                    <a:lnTo>
                      <a:pt x="98801" y="124211"/>
                    </a:lnTo>
                    <a:cubicBezTo>
                      <a:pt x="98656" y="134007"/>
                      <a:pt x="95700" y="141663"/>
                      <a:pt x="89933" y="147180"/>
                    </a:cubicBezTo>
                    <a:cubicBezTo>
                      <a:pt x="84167" y="152697"/>
                      <a:pt x="76461" y="155504"/>
                      <a:pt x="66817" y="155599"/>
                    </a:cubicBezTo>
                    <a:lnTo>
                      <a:pt x="32398" y="155599"/>
                    </a:lnTo>
                    <a:cubicBezTo>
                      <a:pt x="27850" y="155665"/>
                      <a:pt x="23740" y="155133"/>
                      <a:pt x="20071" y="154001"/>
                    </a:cubicBezTo>
                    <a:cubicBezTo>
                      <a:pt x="16401" y="152868"/>
                      <a:pt x="12845" y="150738"/>
                      <a:pt x="9403" y="147608"/>
                    </a:cubicBezTo>
                    <a:cubicBezTo>
                      <a:pt x="5516" y="144062"/>
                      <a:pt x="2952" y="140314"/>
                      <a:pt x="1712" y="136365"/>
                    </a:cubicBezTo>
                    <a:cubicBezTo>
                      <a:pt x="471" y="132416"/>
                      <a:pt x="-95" y="127964"/>
                      <a:pt x="14" y="123009"/>
                    </a:cubicBezTo>
                    <a:lnTo>
                      <a:pt x="14" y="73009"/>
                    </a:lnTo>
                    <a:cubicBezTo>
                      <a:pt x="-28" y="66802"/>
                      <a:pt x="754" y="61557"/>
                      <a:pt x="2361" y="57276"/>
                    </a:cubicBezTo>
                    <a:cubicBezTo>
                      <a:pt x="3967" y="52995"/>
                      <a:pt x="6648" y="48501"/>
                      <a:pt x="10402" y="43794"/>
                    </a:cubicBezTo>
                    <a:lnTo>
                      <a:pt x="33999" y="13589"/>
                    </a:lnTo>
                    <a:cubicBezTo>
                      <a:pt x="37855" y="8565"/>
                      <a:pt x="41899" y="5028"/>
                      <a:pt x="46130" y="2976"/>
                    </a:cubicBezTo>
                    <a:cubicBezTo>
                      <a:pt x="50362" y="924"/>
                      <a:pt x="55657" y="-66"/>
                      <a:pt x="62014" y="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7" name="Rotary Sensor Cable"/>
            <p:cNvGrpSpPr/>
            <p:nvPr/>
          </p:nvGrpSpPr>
          <p:grpSpPr>
            <a:xfrm>
              <a:off x="794138" y="5377493"/>
              <a:ext cx="835453" cy="610705"/>
              <a:chOff x="1279357" y="5752904"/>
              <a:chExt cx="842281" cy="615696"/>
            </a:xfrm>
          </p:grpSpPr>
          <p:grpSp>
            <p:nvGrpSpPr>
              <p:cNvPr id="137" name="Group 136"/>
              <p:cNvGrpSpPr/>
              <p:nvPr/>
            </p:nvGrpSpPr>
            <p:grpSpPr>
              <a:xfrm>
                <a:off x="1308064" y="5779042"/>
                <a:ext cx="699854" cy="114143"/>
                <a:chOff x="-283629" y="2146300"/>
                <a:chExt cx="7134372" cy="507591"/>
              </a:xfrm>
            </p:grpSpPr>
            <p:sp>
              <p:nvSpPr>
                <p:cNvPr id="150" name="Rectangle 149"/>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1" name="Rectangle 150"/>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2" name="Rectangle 151"/>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3" name="Rectangle 152"/>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38" name="Rectangle: Rounded Corners 137"/>
              <p:cNvSpPr/>
              <p:nvPr/>
            </p:nvSpPr>
            <p:spPr>
              <a:xfrm>
                <a:off x="1483326" y="5752904"/>
                <a:ext cx="280752" cy="16515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139" name="Group 138"/>
              <p:cNvGrpSpPr/>
              <p:nvPr/>
            </p:nvGrpSpPr>
            <p:grpSpPr>
              <a:xfrm>
                <a:off x="2007920" y="5752904"/>
                <a:ext cx="113718" cy="165150"/>
                <a:chOff x="6850743" y="2030066"/>
                <a:chExt cx="505711" cy="734424"/>
              </a:xfrm>
            </p:grpSpPr>
            <p:sp>
              <p:nvSpPr>
                <p:cNvPr id="148" name="Rectangle 147"/>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9" name="Freeform: Shape 148"/>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140" name="Group 139"/>
              <p:cNvGrpSpPr/>
              <p:nvPr/>
            </p:nvGrpSpPr>
            <p:grpSpPr>
              <a:xfrm rot="5400000">
                <a:off x="1305073" y="6229166"/>
                <a:ext cx="113718" cy="165150"/>
                <a:chOff x="6850743" y="2030066"/>
                <a:chExt cx="505711" cy="734424"/>
              </a:xfrm>
            </p:grpSpPr>
            <p:sp>
              <p:nvSpPr>
                <p:cNvPr id="146" name="Rectangle 145"/>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7" name="Freeform: Shape 146"/>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141" name="Group 140"/>
              <p:cNvGrpSpPr/>
              <p:nvPr/>
            </p:nvGrpSpPr>
            <p:grpSpPr>
              <a:xfrm rot="16200000">
                <a:off x="1124276" y="5960155"/>
                <a:ext cx="475311" cy="114143"/>
                <a:chOff x="-283631" y="2146300"/>
                <a:chExt cx="7134374" cy="507592"/>
              </a:xfrm>
            </p:grpSpPr>
            <p:sp>
              <p:nvSpPr>
                <p:cNvPr id="142" name="Rectangle 141"/>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3" name="Rectangle 142"/>
                <p:cNvSpPr/>
                <p:nvPr/>
              </p:nvSpPr>
              <p:spPr>
                <a:xfrm>
                  <a:off x="-283629" y="2273198"/>
                  <a:ext cx="671399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4" name="Rectangle 143"/>
                <p:cNvSpPr/>
                <p:nvPr/>
              </p:nvSpPr>
              <p:spPr>
                <a:xfrm>
                  <a:off x="-283629" y="2400096"/>
                  <a:ext cx="62856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5" name="Rectangle 144"/>
                <p:cNvSpPr/>
                <p:nvPr/>
              </p:nvSpPr>
              <p:spPr>
                <a:xfrm>
                  <a:off x="-283631" y="2526994"/>
                  <a:ext cx="5857360"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154" name="Rotary Sensor"/>
            <p:cNvGrpSpPr/>
            <p:nvPr/>
          </p:nvGrpSpPr>
          <p:grpSpPr>
            <a:xfrm rot="16200000">
              <a:off x="649335" y="5881826"/>
              <a:ext cx="453415" cy="367526"/>
              <a:chOff x="4930410" y="3933373"/>
              <a:chExt cx="2793371" cy="2264228"/>
            </a:xfrm>
          </p:grpSpPr>
          <p:sp>
            <p:nvSpPr>
              <p:cNvPr id="155" name="Freeform: Shape 154"/>
              <p:cNvSpPr/>
              <p:nvPr/>
            </p:nvSpPr>
            <p:spPr>
              <a:xfrm>
                <a:off x="4930410" y="39333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6" name="Freeform: Shape 155"/>
              <p:cNvSpPr/>
              <p:nvPr/>
            </p:nvSpPr>
            <p:spPr>
              <a:xfrm>
                <a:off x="5934075" y="4576762"/>
                <a:ext cx="1485900" cy="1162050"/>
              </a:xfrm>
              <a:custGeom>
                <a:avLst/>
                <a:gdLst>
                  <a:gd name="connsiteX0" fmla="*/ 742950 w 1485900"/>
                  <a:gd name="connsiteY0" fmla="*/ 0 h 1162050"/>
                  <a:gd name="connsiteX1" fmla="*/ 1485900 w 1485900"/>
                  <a:gd name="connsiteY1" fmla="*/ 581025 h 1162050"/>
                  <a:gd name="connsiteX2" fmla="*/ 1485900 w 1485900"/>
                  <a:gd name="connsiteY2" fmla="*/ 1162050 h 1162050"/>
                  <a:gd name="connsiteX3" fmla="*/ 0 w 1485900"/>
                  <a:gd name="connsiteY3" fmla="*/ 1162050 h 1162050"/>
                  <a:gd name="connsiteX4" fmla="*/ 0 w 1485900"/>
                  <a:gd name="connsiteY4" fmla="*/ 581025 h 116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00" h="1162050">
                    <a:moveTo>
                      <a:pt x="742950" y="0"/>
                    </a:moveTo>
                    <a:lnTo>
                      <a:pt x="1485900" y="581025"/>
                    </a:lnTo>
                    <a:lnTo>
                      <a:pt x="1485900" y="1162050"/>
                    </a:lnTo>
                    <a:lnTo>
                      <a:pt x="0" y="1162050"/>
                    </a:lnTo>
                    <a:lnTo>
                      <a:pt x="0" y="581025"/>
                    </a:lnTo>
                    <a:close/>
                  </a:path>
                </a:pathLst>
              </a:custGeom>
              <a:solidFill>
                <a:srgbClr val="C17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7" name="Oval 156"/>
              <p:cNvSpPr/>
              <p:nvPr/>
            </p:nvSpPr>
            <p:spPr>
              <a:xfrm>
                <a:off x="6020689" y="3938587"/>
                <a:ext cx="1285876" cy="1285876"/>
              </a:xfrm>
              <a:prstGeom prst="ellipse">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8" name="Oval 157"/>
              <p:cNvSpPr/>
              <p:nvPr/>
            </p:nvSpPr>
            <p:spPr>
              <a:xfrm>
                <a:off x="6363590" y="4281488"/>
                <a:ext cx="600074" cy="600074"/>
              </a:xfrm>
              <a:prstGeom prst="ellipse">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9" name="Freeform: Shape 158"/>
              <p:cNvSpPr/>
              <p:nvPr/>
            </p:nvSpPr>
            <p:spPr>
              <a:xfrm>
                <a:off x="6020689" y="5258099"/>
                <a:ext cx="1289754" cy="656626"/>
              </a:xfrm>
              <a:custGeom>
                <a:avLst/>
                <a:gdLst>
                  <a:gd name="connsiteX0" fmla="*/ 1118303 w 1289754"/>
                  <a:gd name="connsiteY0" fmla="*/ 0 h 656626"/>
                  <a:gd name="connsiteX1" fmla="*/ 1289754 w 1289754"/>
                  <a:gd name="connsiteY1" fmla="*/ 171451 h 656626"/>
                  <a:gd name="connsiteX2" fmla="*/ 1289753 w 1289754"/>
                  <a:gd name="connsiteY2" fmla="*/ 392114 h 656626"/>
                  <a:gd name="connsiteX3" fmla="*/ 1239537 w 1289754"/>
                  <a:gd name="connsiteY3" fmla="*/ 513348 h 656626"/>
                  <a:gd name="connsiteX4" fmla="*/ 1187116 w 1289754"/>
                  <a:gd name="connsiteY4" fmla="*/ 548692 h 656626"/>
                  <a:gd name="connsiteX5" fmla="*/ 1188514 w 1289754"/>
                  <a:gd name="connsiteY5" fmla="*/ 550766 h 656626"/>
                  <a:gd name="connsiteX6" fmla="*/ 1194502 w 1289754"/>
                  <a:gd name="connsiteY6" fmla="*/ 580426 h 656626"/>
                  <a:gd name="connsiteX7" fmla="*/ 1118302 w 1289754"/>
                  <a:gd name="connsiteY7" fmla="*/ 656626 h 656626"/>
                  <a:gd name="connsiteX8" fmla="*/ 1042102 w 1289754"/>
                  <a:gd name="connsiteY8" fmla="*/ 580426 h 656626"/>
                  <a:gd name="connsiteX9" fmla="*/ 1048090 w 1289754"/>
                  <a:gd name="connsiteY9" fmla="*/ 550766 h 656626"/>
                  <a:gd name="connsiteX10" fmla="*/ 1049490 w 1289754"/>
                  <a:gd name="connsiteY10" fmla="*/ 548690 h 656626"/>
                  <a:gd name="connsiteX11" fmla="*/ 997069 w 1289754"/>
                  <a:gd name="connsiteY11" fmla="*/ 513348 h 656626"/>
                  <a:gd name="connsiteX12" fmla="*/ 946852 w 1289754"/>
                  <a:gd name="connsiteY12" fmla="*/ 392113 h 656626"/>
                  <a:gd name="connsiteX13" fmla="*/ 946852 w 1289754"/>
                  <a:gd name="connsiteY13" fmla="*/ 171451 h 656626"/>
                  <a:gd name="connsiteX14" fmla="*/ 1118303 w 1289754"/>
                  <a:gd name="connsiteY14" fmla="*/ 0 h 656626"/>
                  <a:gd name="connsiteX15" fmla="*/ 656336 w 1289754"/>
                  <a:gd name="connsiteY15" fmla="*/ 0 h 656626"/>
                  <a:gd name="connsiteX16" fmla="*/ 827787 w 1289754"/>
                  <a:gd name="connsiteY16" fmla="*/ 171451 h 656626"/>
                  <a:gd name="connsiteX17" fmla="*/ 827786 w 1289754"/>
                  <a:gd name="connsiteY17" fmla="*/ 392114 h 656626"/>
                  <a:gd name="connsiteX18" fmla="*/ 777570 w 1289754"/>
                  <a:gd name="connsiteY18" fmla="*/ 513348 h 656626"/>
                  <a:gd name="connsiteX19" fmla="*/ 725149 w 1289754"/>
                  <a:gd name="connsiteY19" fmla="*/ 548692 h 656626"/>
                  <a:gd name="connsiteX20" fmla="*/ 726547 w 1289754"/>
                  <a:gd name="connsiteY20" fmla="*/ 550766 h 656626"/>
                  <a:gd name="connsiteX21" fmla="*/ 732535 w 1289754"/>
                  <a:gd name="connsiteY21" fmla="*/ 580426 h 656626"/>
                  <a:gd name="connsiteX22" fmla="*/ 656335 w 1289754"/>
                  <a:gd name="connsiteY22" fmla="*/ 656626 h 656626"/>
                  <a:gd name="connsiteX23" fmla="*/ 580135 w 1289754"/>
                  <a:gd name="connsiteY23" fmla="*/ 580426 h 656626"/>
                  <a:gd name="connsiteX24" fmla="*/ 586123 w 1289754"/>
                  <a:gd name="connsiteY24" fmla="*/ 550766 h 656626"/>
                  <a:gd name="connsiteX25" fmla="*/ 587523 w 1289754"/>
                  <a:gd name="connsiteY25" fmla="*/ 548690 h 656626"/>
                  <a:gd name="connsiteX26" fmla="*/ 535102 w 1289754"/>
                  <a:gd name="connsiteY26" fmla="*/ 513348 h 656626"/>
                  <a:gd name="connsiteX27" fmla="*/ 484885 w 1289754"/>
                  <a:gd name="connsiteY27" fmla="*/ 392113 h 656626"/>
                  <a:gd name="connsiteX28" fmla="*/ 484885 w 1289754"/>
                  <a:gd name="connsiteY28" fmla="*/ 171451 h 656626"/>
                  <a:gd name="connsiteX29" fmla="*/ 656336 w 1289754"/>
                  <a:gd name="connsiteY29" fmla="*/ 0 h 656626"/>
                  <a:gd name="connsiteX30" fmla="*/ 171451 w 1289754"/>
                  <a:gd name="connsiteY30" fmla="*/ 0 h 656626"/>
                  <a:gd name="connsiteX31" fmla="*/ 342902 w 1289754"/>
                  <a:gd name="connsiteY31" fmla="*/ 171451 h 656626"/>
                  <a:gd name="connsiteX32" fmla="*/ 342901 w 1289754"/>
                  <a:gd name="connsiteY32" fmla="*/ 392114 h 656626"/>
                  <a:gd name="connsiteX33" fmla="*/ 292685 w 1289754"/>
                  <a:gd name="connsiteY33" fmla="*/ 513348 h 656626"/>
                  <a:gd name="connsiteX34" fmla="*/ 240264 w 1289754"/>
                  <a:gd name="connsiteY34" fmla="*/ 548692 h 656626"/>
                  <a:gd name="connsiteX35" fmla="*/ 241662 w 1289754"/>
                  <a:gd name="connsiteY35" fmla="*/ 550766 h 656626"/>
                  <a:gd name="connsiteX36" fmla="*/ 247650 w 1289754"/>
                  <a:gd name="connsiteY36" fmla="*/ 580426 h 656626"/>
                  <a:gd name="connsiteX37" fmla="*/ 171450 w 1289754"/>
                  <a:gd name="connsiteY37" fmla="*/ 656626 h 656626"/>
                  <a:gd name="connsiteX38" fmla="*/ 95250 w 1289754"/>
                  <a:gd name="connsiteY38" fmla="*/ 580426 h 656626"/>
                  <a:gd name="connsiteX39" fmla="*/ 101238 w 1289754"/>
                  <a:gd name="connsiteY39" fmla="*/ 550766 h 656626"/>
                  <a:gd name="connsiteX40" fmla="*/ 102638 w 1289754"/>
                  <a:gd name="connsiteY40" fmla="*/ 548690 h 656626"/>
                  <a:gd name="connsiteX41" fmla="*/ 50217 w 1289754"/>
                  <a:gd name="connsiteY41" fmla="*/ 513348 h 656626"/>
                  <a:gd name="connsiteX42" fmla="*/ 0 w 1289754"/>
                  <a:gd name="connsiteY42" fmla="*/ 392113 h 656626"/>
                  <a:gd name="connsiteX43" fmla="*/ 0 w 1289754"/>
                  <a:gd name="connsiteY43" fmla="*/ 171451 h 656626"/>
                  <a:gd name="connsiteX44" fmla="*/ 171451 w 1289754"/>
                  <a:gd name="connsiteY44" fmla="*/ 0 h 65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289754" h="656626">
                    <a:moveTo>
                      <a:pt x="1118303" y="0"/>
                    </a:moveTo>
                    <a:cubicBezTo>
                      <a:pt x="1212993" y="0"/>
                      <a:pt x="1289754" y="76761"/>
                      <a:pt x="1289754" y="171451"/>
                    </a:cubicBezTo>
                    <a:cubicBezTo>
                      <a:pt x="1289754" y="245005"/>
                      <a:pt x="1289753" y="318560"/>
                      <a:pt x="1289753" y="392114"/>
                    </a:cubicBezTo>
                    <a:cubicBezTo>
                      <a:pt x="1289753" y="439459"/>
                      <a:pt x="1270563" y="482322"/>
                      <a:pt x="1239537" y="513348"/>
                    </a:cubicBezTo>
                    <a:lnTo>
                      <a:pt x="1187116" y="548692"/>
                    </a:lnTo>
                    <a:lnTo>
                      <a:pt x="1188514" y="550766"/>
                    </a:lnTo>
                    <a:cubicBezTo>
                      <a:pt x="1192370" y="559882"/>
                      <a:pt x="1194502" y="569905"/>
                      <a:pt x="1194502" y="580426"/>
                    </a:cubicBezTo>
                    <a:cubicBezTo>
                      <a:pt x="1194502" y="622510"/>
                      <a:pt x="1160386" y="656626"/>
                      <a:pt x="1118302" y="656626"/>
                    </a:cubicBezTo>
                    <a:cubicBezTo>
                      <a:pt x="1076218" y="656626"/>
                      <a:pt x="1042102" y="622510"/>
                      <a:pt x="1042102" y="580426"/>
                    </a:cubicBezTo>
                    <a:cubicBezTo>
                      <a:pt x="1042102" y="569905"/>
                      <a:pt x="1044235" y="559882"/>
                      <a:pt x="1048090" y="550766"/>
                    </a:cubicBezTo>
                    <a:lnTo>
                      <a:pt x="1049490" y="548690"/>
                    </a:lnTo>
                    <a:lnTo>
                      <a:pt x="997069" y="513348"/>
                    </a:lnTo>
                    <a:cubicBezTo>
                      <a:pt x="966042" y="482320"/>
                      <a:pt x="946852" y="439458"/>
                      <a:pt x="946852" y="392113"/>
                    </a:cubicBezTo>
                    <a:lnTo>
                      <a:pt x="946852" y="171451"/>
                    </a:lnTo>
                    <a:cubicBezTo>
                      <a:pt x="946852" y="76761"/>
                      <a:pt x="1023613" y="0"/>
                      <a:pt x="1118303" y="0"/>
                    </a:cubicBezTo>
                    <a:close/>
                    <a:moveTo>
                      <a:pt x="656336" y="0"/>
                    </a:moveTo>
                    <a:cubicBezTo>
                      <a:pt x="751026" y="0"/>
                      <a:pt x="827787" y="76761"/>
                      <a:pt x="827787" y="171451"/>
                    </a:cubicBezTo>
                    <a:cubicBezTo>
                      <a:pt x="827787" y="245005"/>
                      <a:pt x="827786" y="318560"/>
                      <a:pt x="827786" y="392114"/>
                    </a:cubicBezTo>
                    <a:cubicBezTo>
                      <a:pt x="827786" y="439459"/>
                      <a:pt x="808596" y="482322"/>
                      <a:pt x="777570" y="513348"/>
                    </a:cubicBezTo>
                    <a:lnTo>
                      <a:pt x="725149" y="548692"/>
                    </a:lnTo>
                    <a:lnTo>
                      <a:pt x="726547" y="550766"/>
                    </a:lnTo>
                    <a:cubicBezTo>
                      <a:pt x="730403" y="559882"/>
                      <a:pt x="732535" y="569905"/>
                      <a:pt x="732535" y="580426"/>
                    </a:cubicBezTo>
                    <a:cubicBezTo>
                      <a:pt x="732535" y="622510"/>
                      <a:pt x="698419" y="656626"/>
                      <a:pt x="656335" y="656626"/>
                    </a:cubicBezTo>
                    <a:cubicBezTo>
                      <a:pt x="614251" y="656626"/>
                      <a:pt x="580135" y="622510"/>
                      <a:pt x="580135" y="580426"/>
                    </a:cubicBezTo>
                    <a:cubicBezTo>
                      <a:pt x="580135" y="569905"/>
                      <a:pt x="582268" y="559882"/>
                      <a:pt x="586123" y="550766"/>
                    </a:cubicBezTo>
                    <a:lnTo>
                      <a:pt x="587523" y="548690"/>
                    </a:lnTo>
                    <a:lnTo>
                      <a:pt x="535102" y="513348"/>
                    </a:lnTo>
                    <a:cubicBezTo>
                      <a:pt x="504075" y="482320"/>
                      <a:pt x="484885" y="439458"/>
                      <a:pt x="484885" y="392113"/>
                    </a:cubicBezTo>
                    <a:lnTo>
                      <a:pt x="484885" y="171451"/>
                    </a:lnTo>
                    <a:cubicBezTo>
                      <a:pt x="484885" y="76761"/>
                      <a:pt x="561646" y="0"/>
                      <a:pt x="656336" y="0"/>
                    </a:cubicBezTo>
                    <a:close/>
                    <a:moveTo>
                      <a:pt x="171451" y="0"/>
                    </a:moveTo>
                    <a:cubicBezTo>
                      <a:pt x="266141" y="0"/>
                      <a:pt x="342902" y="76761"/>
                      <a:pt x="342902" y="171451"/>
                    </a:cubicBezTo>
                    <a:cubicBezTo>
                      <a:pt x="342902" y="245005"/>
                      <a:pt x="342901" y="318560"/>
                      <a:pt x="342901" y="392114"/>
                    </a:cubicBezTo>
                    <a:cubicBezTo>
                      <a:pt x="342901" y="439459"/>
                      <a:pt x="323711" y="482322"/>
                      <a:pt x="292685" y="513348"/>
                    </a:cubicBezTo>
                    <a:lnTo>
                      <a:pt x="240264" y="548692"/>
                    </a:lnTo>
                    <a:lnTo>
                      <a:pt x="241662" y="550766"/>
                    </a:lnTo>
                    <a:cubicBezTo>
                      <a:pt x="245518" y="559882"/>
                      <a:pt x="247650" y="569905"/>
                      <a:pt x="247650" y="580426"/>
                    </a:cubicBezTo>
                    <a:cubicBezTo>
                      <a:pt x="247650" y="622510"/>
                      <a:pt x="213534" y="656626"/>
                      <a:pt x="171450" y="656626"/>
                    </a:cubicBezTo>
                    <a:cubicBezTo>
                      <a:pt x="129366" y="656626"/>
                      <a:pt x="95250" y="622510"/>
                      <a:pt x="95250" y="580426"/>
                    </a:cubicBezTo>
                    <a:cubicBezTo>
                      <a:pt x="95250" y="569905"/>
                      <a:pt x="97383" y="559882"/>
                      <a:pt x="101238" y="550766"/>
                    </a:cubicBezTo>
                    <a:lnTo>
                      <a:pt x="102638" y="548690"/>
                    </a:lnTo>
                    <a:lnTo>
                      <a:pt x="50217" y="513348"/>
                    </a:lnTo>
                    <a:cubicBezTo>
                      <a:pt x="19190" y="482320"/>
                      <a:pt x="0" y="439458"/>
                      <a:pt x="0" y="392113"/>
                    </a:cubicBezTo>
                    <a:lnTo>
                      <a:pt x="0" y="171451"/>
                    </a:lnTo>
                    <a:cubicBezTo>
                      <a:pt x="0" y="76761"/>
                      <a:pt x="76761" y="0"/>
                      <a:pt x="171451" y="0"/>
                    </a:cubicBezTo>
                    <a:close/>
                  </a:path>
                </a:pathLst>
              </a:cu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0" name="Freeform: Shape 159"/>
              <p:cNvSpPr/>
              <p:nvPr/>
            </p:nvSpPr>
            <p:spPr>
              <a:xfrm>
                <a:off x="6130226" y="5357812"/>
                <a:ext cx="1070678" cy="123826"/>
              </a:xfrm>
              <a:custGeom>
                <a:avLst/>
                <a:gdLst>
                  <a:gd name="connsiteX0" fmla="*/ 1008765 w 1070678"/>
                  <a:gd name="connsiteY0" fmla="*/ 0 h 123826"/>
                  <a:gd name="connsiteX1" fmla="*/ 1070678 w 1070678"/>
                  <a:gd name="connsiteY1" fmla="*/ 61913 h 123826"/>
                  <a:gd name="connsiteX2" fmla="*/ 1008765 w 1070678"/>
                  <a:gd name="connsiteY2" fmla="*/ 123826 h 123826"/>
                  <a:gd name="connsiteX3" fmla="*/ 946852 w 1070678"/>
                  <a:gd name="connsiteY3" fmla="*/ 61913 h 123826"/>
                  <a:gd name="connsiteX4" fmla="*/ 1008765 w 1070678"/>
                  <a:gd name="connsiteY4" fmla="*/ 0 h 123826"/>
                  <a:gd name="connsiteX5" fmla="*/ 546798 w 1070678"/>
                  <a:gd name="connsiteY5" fmla="*/ 0 h 123826"/>
                  <a:gd name="connsiteX6" fmla="*/ 608711 w 1070678"/>
                  <a:gd name="connsiteY6" fmla="*/ 61913 h 123826"/>
                  <a:gd name="connsiteX7" fmla="*/ 546798 w 1070678"/>
                  <a:gd name="connsiteY7" fmla="*/ 123826 h 123826"/>
                  <a:gd name="connsiteX8" fmla="*/ 484885 w 1070678"/>
                  <a:gd name="connsiteY8" fmla="*/ 61913 h 123826"/>
                  <a:gd name="connsiteX9" fmla="*/ 546798 w 1070678"/>
                  <a:gd name="connsiteY9" fmla="*/ 0 h 123826"/>
                  <a:gd name="connsiteX10" fmla="*/ 61913 w 1070678"/>
                  <a:gd name="connsiteY10" fmla="*/ 0 h 123826"/>
                  <a:gd name="connsiteX11" fmla="*/ 123826 w 1070678"/>
                  <a:gd name="connsiteY11" fmla="*/ 61913 h 123826"/>
                  <a:gd name="connsiteX12" fmla="*/ 61913 w 1070678"/>
                  <a:gd name="connsiteY12" fmla="*/ 123826 h 123826"/>
                  <a:gd name="connsiteX13" fmla="*/ 0 w 1070678"/>
                  <a:gd name="connsiteY13" fmla="*/ 61913 h 123826"/>
                  <a:gd name="connsiteX14" fmla="*/ 61913 w 1070678"/>
                  <a:gd name="connsiteY14" fmla="*/ 0 h 123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0678" h="123826">
                    <a:moveTo>
                      <a:pt x="1008765" y="0"/>
                    </a:moveTo>
                    <a:cubicBezTo>
                      <a:pt x="1042959" y="0"/>
                      <a:pt x="1070678" y="27719"/>
                      <a:pt x="1070678" y="61913"/>
                    </a:cubicBezTo>
                    <a:cubicBezTo>
                      <a:pt x="1070678" y="96107"/>
                      <a:pt x="1042959" y="123826"/>
                      <a:pt x="1008765" y="123826"/>
                    </a:cubicBezTo>
                    <a:cubicBezTo>
                      <a:pt x="974571" y="123826"/>
                      <a:pt x="946852" y="96107"/>
                      <a:pt x="946852" y="61913"/>
                    </a:cubicBezTo>
                    <a:cubicBezTo>
                      <a:pt x="946852" y="27719"/>
                      <a:pt x="974571" y="0"/>
                      <a:pt x="1008765" y="0"/>
                    </a:cubicBezTo>
                    <a:close/>
                    <a:moveTo>
                      <a:pt x="546798" y="0"/>
                    </a:moveTo>
                    <a:cubicBezTo>
                      <a:pt x="580992" y="0"/>
                      <a:pt x="608711" y="27719"/>
                      <a:pt x="608711" y="61913"/>
                    </a:cubicBezTo>
                    <a:cubicBezTo>
                      <a:pt x="608711" y="96107"/>
                      <a:pt x="580992" y="123826"/>
                      <a:pt x="546798" y="123826"/>
                    </a:cubicBezTo>
                    <a:cubicBezTo>
                      <a:pt x="512604" y="123826"/>
                      <a:pt x="484885" y="96107"/>
                      <a:pt x="484885" y="61913"/>
                    </a:cubicBezTo>
                    <a:cubicBezTo>
                      <a:pt x="484885" y="27719"/>
                      <a:pt x="512604" y="0"/>
                      <a:pt x="546798" y="0"/>
                    </a:cubicBezTo>
                    <a:close/>
                    <a:moveTo>
                      <a:pt x="61913" y="0"/>
                    </a:moveTo>
                    <a:cubicBezTo>
                      <a:pt x="96107" y="0"/>
                      <a:pt x="123826" y="27719"/>
                      <a:pt x="123826" y="61913"/>
                    </a:cubicBezTo>
                    <a:cubicBezTo>
                      <a:pt x="123826" y="96107"/>
                      <a:pt x="96107" y="123826"/>
                      <a:pt x="61913" y="123826"/>
                    </a:cubicBezTo>
                    <a:cubicBezTo>
                      <a:pt x="27719" y="123826"/>
                      <a:pt x="0" y="96107"/>
                      <a:pt x="0" y="61913"/>
                    </a:cubicBezTo>
                    <a:cubicBezTo>
                      <a:pt x="0" y="27719"/>
                      <a:pt x="27719" y="0"/>
                      <a:pt x="61913"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1" name="Freeform: Shape 160"/>
              <p:cNvSpPr/>
              <p:nvPr/>
            </p:nvSpPr>
            <p:spPr>
              <a:xfrm>
                <a:off x="5496919" y="4648200"/>
                <a:ext cx="133350" cy="800099"/>
              </a:xfrm>
              <a:custGeom>
                <a:avLst/>
                <a:gdLst>
                  <a:gd name="connsiteX0" fmla="*/ 66675 w 133350"/>
                  <a:gd name="connsiteY0" fmla="*/ 666749 h 800099"/>
                  <a:gd name="connsiteX1" fmla="*/ 133350 w 133350"/>
                  <a:gd name="connsiteY1" fmla="*/ 733424 h 800099"/>
                  <a:gd name="connsiteX2" fmla="*/ 66675 w 133350"/>
                  <a:gd name="connsiteY2" fmla="*/ 800099 h 800099"/>
                  <a:gd name="connsiteX3" fmla="*/ 0 w 133350"/>
                  <a:gd name="connsiteY3" fmla="*/ 733424 h 800099"/>
                  <a:gd name="connsiteX4" fmla="*/ 66675 w 133350"/>
                  <a:gd name="connsiteY4" fmla="*/ 666749 h 800099"/>
                  <a:gd name="connsiteX5" fmla="*/ 66675 w 133350"/>
                  <a:gd name="connsiteY5" fmla="*/ 442912 h 800099"/>
                  <a:gd name="connsiteX6" fmla="*/ 133350 w 133350"/>
                  <a:gd name="connsiteY6" fmla="*/ 509587 h 800099"/>
                  <a:gd name="connsiteX7" fmla="*/ 66675 w 133350"/>
                  <a:gd name="connsiteY7" fmla="*/ 576262 h 800099"/>
                  <a:gd name="connsiteX8" fmla="*/ 0 w 133350"/>
                  <a:gd name="connsiteY8" fmla="*/ 509587 h 800099"/>
                  <a:gd name="connsiteX9" fmla="*/ 66675 w 133350"/>
                  <a:gd name="connsiteY9" fmla="*/ 442912 h 800099"/>
                  <a:gd name="connsiteX10" fmla="*/ 66675 w 133350"/>
                  <a:gd name="connsiteY10" fmla="*/ 223267 h 800099"/>
                  <a:gd name="connsiteX11" fmla="*/ 133350 w 133350"/>
                  <a:gd name="connsiteY11" fmla="*/ 289942 h 800099"/>
                  <a:gd name="connsiteX12" fmla="*/ 66675 w 133350"/>
                  <a:gd name="connsiteY12" fmla="*/ 356617 h 800099"/>
                  <a:gd name="connsiteX13" fmla="*/ 0 w 133350"/>
                  <a:gd name="connsiteY13" fmla="*/ 289942 h 800099"/>
                  <a:gd name="connsiteX14" fmla="*/ 66675 w 133350"/>
                  <a:gd name="connsiteY14" fmla="*/ 223267 h 800099"/>
                  <a:gd name="connsiteX15" fmla="*/ 66675 w 133350"/>
                  <a:gd name="connsiteY15" fmla="*/ 0 h 800099"/>
                  <a:gd name="connsiteX16" fmla="*/ 133350 w 133350"/>
                  <a:gd name="connsiteY16" fmla="*/ 66675 h 800099"/>
                  <a:gd name="connsiteX17" fmla="*/ 66675 w 133350"/>
                  <a:gd name="connsiteY17" fmla="*/ 133350 h 800099"/>
                  <a:gd name="connsiteX18" fmla="*/ 0 w 133350"/>
                  <a:gd name="connsiteY18" fmla="*/ 66675 h 800099"/>
                  <a:gd name="connsiteX19" fmla="*/ 66675 w 133350"/>
                  <a:gd name="connsiteY19" fmla="*/ 0 h 8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350" h="800099">
                    <a:moveTo>
                      <a:pt x="66675" y="666749"/>
                    </a:moveTo>
                    <a:cubicBezTo>
                      <a:pt x="103499" y="666749"/>
                      <a:pt x="133350" y="696600"/>
                      <a:pt x="133350" y="733424"/>
                    </a:cubicBezTo>
                    <a:cubicBezTo>
                      <a:pt x="133350" y="770248"/>
                      <a:pt x="103499" y="800099"/>
                      <a:pt x="66675" y="800099"/>
                    </a:cubicBezTo>
                    <a:cubicBezTo>
                      <a:pt x="29851" y="800099"/>
                      <a:pt x="0" y="770248"/>
                      <a:pt x="0" y="733424"/>
                    </a:cubicBezTo>
                    <a:cubicBezTo>
                      <a:pt x="0" y="696600"/>
                      <a:pt x="29851" y="666749"/>
                      <a:pt x="66675" y="666749"/>
                    </a:cubicBezTo>
                    <a:close/>
                    <a:moveTo>
                      <a:pt x="66675" y="442912"/>
                    </a:moveTo>
                    <a:cubicBezTo>
                      <a:pt x="103499" y="442912"/>
                      <a:pt x="133350" y="472763"/>
                      <a:pt x="133350" y="509587"/>
                    </a:cubicBezTo>
                    <a:cubicBezTo>
                      <a:pt x="133350" y="546411"/>
                      <a:pt x="103499" y="576262"/>
                      <a:pt x="66675" y="576262"/>
                    </a:cubicBezTo>
                    <a:cubicBezTo>
                      <a:pt x="29851" y="576262"/>
                      <a:pt x="0" y="546411"/>
                      <a:pt x="0" y="509587"/>
                    </a:cubicBezTo>
                    <a:cubicBezTo>
                      <a:pt x="0" y="472763"/>
                      <a:pt x="29851" y="442912"/>
                      <a:pt x="66675" y="442912"/>
                    </a:cubicBezTo>
                    <a:close/>
                    <a:moveTo>
                      <a:pt x="66675" y="223267"/>
                    </a:moveTo>
                    <a:cubicBezTo>
                      <a:pt x="103499" y="223267"/>
                      <a:pt x="133350" y="253118"/>
                      <a:pt x="133350" y="289942"/>
                    </a:cubicBezTo>
                    <a:cubicBezTo>
                      <a:pt x="133350" y="326766"/>
                      <a:pt x="103499" y="356617"/>
                      <a:pt x="66675" y="356617"/>
                    </a:cubicBezTo>
                    <a:cubicBezTo>
                      <a:pt x="29851" y="356617"/>
                      <a:pt x="0" y="326766"/>
                      <a:pt x="0" y="289942"/>
                    </a:cubicBezTo>
                    <a:cubicBezTo>
                      <a:pt x="0" y="253118"/>
                      <a:pt x="29851" y="223267"/>
                      <a:pt x="66675" y="223267"/>
                    </a:cubicBezTo>
                    <a:close/>
                    <a:moveTo>
                      <a:pt x="66675" y="0"/>
                    </a:moveTo>
                    <a:cubicBezTo>
                      <a:pt x="103499" y="0"/>
                      <a:pt x="133350" y="29851"/>
                      <a:pt x="133350" y="66675"/>
                    </a:cubicBezTo>
                    <a:cubicBezTo>
                      <a:pt x="133350" y="103499"/>
                      <a:pt x="103499" y="133350"/>
                      <a:pt x="66675" y="133350"/>
                    </a:cubicBezTo>
                    <a:cubicBezTo>
                      <a:pt x="29851" y="133350"/>
                      <a:pt x="0" y="103499"/>
                      <a:pt x="0" y="66675"/>
                    </a:cubicBezTo>
                    <a:cubicBezTo>
                      <a:pt x="0" y="29851"/>
                      <a:pt x="29851" y="0"/>
                      <a:pt x="66675" y="0"/>
                    </a:cubicBezTo>
                    <a:close/>
                  </a:path>
                </a:pathLst>
              </a:cu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2" name="Freeform: Shape 161"/>
              <p:cNvSpPr/>
              <p:nvPr/>
            </p:nvSpPr>
            <p:spPr>
              <a:xfrm>
                <a:off x="5339906" y="4504199"/>
                <a:ext cx="103875" cy="1056467"/>
              </a:xfrm>
              <a:custGeom>
                <a:avLst/>
                <a:gdLst/>
                <a:ahLst/>
                <a:cxnLst/>
                <a:rect l="l" t="t" r="r" b="b"/>
                <a:pathLst>
                  <a:path w="103875" h="1056467">
                    <a:moveTo>
                      <a:pt x="21860" y="990609"/>
                    </a:moveTo>
                    <a:lnTo>
                      <a:pt x="55193" y="990609"/>
                    </a:lnTo>
                    <a:cubicBezTo>
                      <a:pt x="59332" y="990581"/>
                      <a:pt x="62828" y="991103"/>
                      <a:pt x="65682" y="992174"/>
                    </a:cubicBezTo>
                    <a:cubicBezTo>
                      <a:pt x="68536" y="993245"/>
                      <a:pt x="71532" y="995032"/>
                      <a:pt x="74670" y="997535"/>
                    </a:cubicBezTo>
                    <a:lnTo>
                      <a:pt x="94807" y="1013266"/>
                    </a:lnTo>
                    <a:cubicBezTo>
                      <a:pt x="98156" y="1015837"/>
                      <a:pt x="100514" y="1018533"/>
                      <a:pt x="101882" y="1021354"/>
                    </a:cubicBezTo>
                    <a:cubicBezTo>
                      <a:pt x="103250" y="1024175"/>
                      <a:pt x="103910" y="1027704"/>
                      <a:pt x="103863" y="1031943"/>
                    </a:cubicBezTo>
                    <a:lnTo>
                      <a:pt x="103863" y="1049808"/>
                    </a:lnTo>
                    <a:cubicBezTo>
                      <a:pt x="103885" y="1051600"/>
                      <a:pt x="103375" y="1053143"/>
                      <a:pt x="102332" y="1054436"/>
                    </a:cubicBezTo>
                    <a:cubicBezTo>
                      <a:pt x="101288" y="1055729"/>
                      <a:pt x="99579" y="1056406"/>
                      <a:pt x="97204" y="1056467"/>
                    </a:cubicBezTo>
                    <a:cubicBezTo>
                      <a:pt x="94829" y="1056406"/>
                      <a:pt x="93120" y="1055729"/>
                      <a:pt x="92076" y="1054436"/>
                    </a:cubicBezTo>
                    <a:cubicBezTo>
                      <a:pt x="91033" y="1053143"/>
                      <a:pt x="90523" y="1051600"/>
                      <a:pt x="90545" y="1049808"/>
                    </a:cubicBezTo>
                    <a:lnTo>
                      <a:pt x="90545" y="1033811"/>
                    </a:lnTo>
                    <a:cubicBezTo>
                      <a:pt x="90581" y="1031444"/>
                      <a:pt x="90523" y="1029714"/>
                      <a:pt x="90372" y="1028623"/>
                    </a:cubicBezTo>
                    <a:cubicBezTo>
                      <a:pt x="90220" y="1027531"/>
                      <a:pt x="89758" y="1026602"/>
                      <a:pt x="88983" y="1025836"/>
                    </a:cubicBezTo>
                    <a:cubicBezTo>
                      <a:pt x="88209" y="1025070"/>
                      <a:pt x="86907" y="1023993"/>
                      <a:pt x="85075" y="1022604"/>
                    </a:cubicBezTo>
                    <a:lnTo>
                      <a:pt x="66533" y="1008063"/>
                    </a:lnTo>
                    <a:cubicBezTo>
                      <a:pt x="63942" y="1006081"/>
                      <a:pt x="61219" y="1004875"/>
                      <a:pt x="58362" y="1004444"/>
                    </a:cubicBezTo>
                    <a:cubicBezTo>
                      <a:pt x="55505" y="1004014"/>
                      <a:pt x="52448" y="1003841"/>
                      <a:pt x="49190" y="1003927"/>
                    </a:cubicBezTo>
                    <a:lnTo>
                      <a:pt x="23061" y="1003927"/>
                    </a:lnTo>
                    <a:cubicBezTo>
                      <a:pt x="19449" y="1003836"/>
                      <a:pt x="16930" y="1004419"/>
                      <a:pt x="15504" y="1005678"/>
                    </a:cubicBezTo>
                    <a:cubicBezTo>
                      <a:pt x="14077" y="1006937"/>
                      <a:pt x="13394" y="1009422"/>
                      <a:pt x="13452" y="1013132"/>
                    </a:cubicBezTo>
                    <a:lnTo>
                      <a:pt x="13452" y="1034344"/>
                    </a:lnTo>
                    <a:cubicBezTo>
                      <a:pt x="13374" y="1036812"/>
                      <a:pt x="13797" y="1038880"/>
                      <a:pt x="14720" y="1040548"/>
                    </a:cubicBezTo>
                    <a:cubicBezTo>
                      <a:pt x="15643" y="1042215"/>
                      <a:pt x="17533" y="1043082"/>
                      <a:pt x="20392" y="1043149"/>
                    </a:cubicBezTo>
                    <a:lnTo>
                      <a:pt x="34004" y="1043149"/>
                    </a:lnTo>
                    <a:lnTo>
                      <a:pt x="34004" y="1030209"/>
                    </a:lnTo>
                    <a:cubicBezTo>
                      <a:pt x="33982" y="1028413"/>
                      <a:pt x="34493" y="1026868"/>
                      <a:pt x="35536" y="1025573"/>
                    </a:cubicBezTo>
                    <a:cubicBezTo>
                      <a:pt x="36579" y="1024278"/>
                      <a:pt x="38289" y="1023599"/>
                      <a:pt x="40664" y="1023538"/>
                    </a:cubicBezTo>
                    <a:cubicBezTo>
                      <a:pt x="43039" y="1023599"/>
                      <a:pt x="44748" y="1024278"/>
                      <a:pt x="45791" y="1025573"/>
                    </a:cubicBezTo>
                    <a:cubicBezTo>
                      <a:pt x="46834" y="1026868"/>
                      <a:pt x="47345" y="1028413"/>
                      <a:pt x="47323" y="1030209"/>
                    </a:cubicBezTo>
                    <a:lnTo>
                      <a:pt x="47323" y="1056467"/>
                    </a:lnTo>
                    <a:lnTo>
                      <a:pt x="21059" y="1056467"/>
                    </a:lnTo>
                    <a:cubicBezTo>
                      <a:pt x="14528" y="1056370"/>
                      <a:pt x="9424" y="1054400"/>
                      <a:pt x="5746" y="1050556"/>
                    </a:cubicBezTo>
                    <a:cubicBezTo>
                      <a:pt x="2068" y="1046711"/>
                      <a:pt x="197" y="1041574"/>
                      <a:pt x="134" y="1035145"/>
                    </a:cubicBezTo>
                    <a:lnTo>
                      <a:pt x="134" y="1012199"/>
                    </a:lnTo>
                    <a:cubicBezTo>
                      <a:pt x="89" y="1009166"/>
                      <a:pt x="444" y="1006427"/>
                      <a:pt x="1199" y="1003980"/>
                    </a:cubicBezTo>
                    <a:cubicBezTo>
                      <a:pt x="1954" y="1001534"/>
                      <a:pt x="3374" y="999163"/>
                      <a:pt x="5461" y="996869"/>
                    </a:cubicBezTo>
                    <a:cubicBezTo>
                      <a:pt x="7825" y="994277"/>
                      <a:pt x="10323" y="992568"/>
                      <a:pt x="12956" y="991741"/>
                    </a:cubicBezTo>
                    <a:cubicBezTo>
                      <a:pt x="15589" y="990914"/>
                      <a:pt x="18557" y="990537"/>
                      <a:pt x="21860" y="990609"/>
                    </a:cubicBezTo>
                    <a:close/>
                    <a:moveTo>
                      <a:pt x="6793" y="914409"/>
                    </a:moveTo>
                    <a:cubicBezTo>
                      <a:pt x="9168" y="914470"/>
                      <a:pt x="10877" y="915148"/>
                      <a:pt x="11920" y="916443"/>
                    </a:cubicBezTo>
                    <a:cubicBezTo>
                      <a:pt x="12964" y="917737"/>
                      <a:pt x="13474" y="919282"/>
                      <a:pt x="13452" y="921077"/>
                    </a:cubicBezTo>
                    <a:lnTo>
                      <a:pt x="13452" y="940679"/>
                    </a:lnTo>
                    <a:lnTo>
                      <a:pt x="90545" y="940679"/>
                    </a:lnTo>
                    <a:lnTo>
                      <a:pt x="90545" y="921077"/>
                    </a:lnTo>
                    <a:cubicBezTo>
                      <a:pt x="90523" y="919282"/>
                      <a:pt x="91033" y="917737"/>
                      <a:pt x="92076" y="916443"/>
                    </a:cubicBezTo>
                    <a:cubicBezTo>
                      <a:pt x="93120" y="915148"/>
                      <a:pt x="94829" y="914470"/>
                      <a:pt x="97204" y="914409"/>
                    </a:cubicBezTo>
                    <a:cubicBezTo>
                      <a:pt x="99579" y="914470"/>
                      <a:pt x="101288" y="915148"/>
                      <a:pt x="102332" y="916443"/>
                    </a:cubicBezTo>
                    <a:cubicBezTo>
                      <a:pt x="103375" y="917737"/>
                      <a:pt x="103885" y="919282"/>
                      <a:pt x="103863" y="921077"/>
                    </a:cubicBezTo>
                    <a:lnTo>
                      <a:pt x="103863" y="973600"/>
                    </a:lnTo>
                    <a:cubicBezTo>
                      <a:pt x="103885" y="975394"/>
                      <a:pt x="103375" y="976939"/>
                      <a:pt x="102332" y="978234"/>
                    </a:cubicBezTo>
                    <a:cubicBezTo>
                      <a:pt x="101288" y="979528"/>
                      <a:pt x="99579" y="980206"/>
                      <a:pt x="97204" y="980267"/>
                    </a:cubicBezTo>
                    <a:cubicBezTo>
                      <a:pt x="94829" y="980206"/>
                      <a:pt x="93120" y="979528"/>
                      <a:pt x="92076" y="978234"/>
                    </a:cubicBezTo>
                    <a:cubicBezTo>
                      <a:pt x="91033" y="976939"/>
                      <a:pt x="90523" y="975394"/>
                      <a:pt x="90545" y="973600"/>
                    </a:cubicBezTo>
                    <a:lnTo>
                      <a:pt x="90545" y="953997"/>
                    </a:lnTo>
                    <a:lnTo>
                      <a:pt x="13452" y="953997"/>
                    </a:lnTo>
                    <a:lnTo>
                      <a:pt x="13452" y="973600"/>
                    </a:lnTo>
                    <a:cubicBezTo>
                      <a:pt x="13474" y="975394"/>
                      <a:pt x="12964" y="976939"/>
                      <a:pt x="11920" y="978234"/>
                    </a:cubicBezTo>
                    <a:cubicBezTo>
                      <a:pt x="10877" y="979528"/>
                      <a:pt x="9168" y="980206"/>
                      <a:pt x="6793" y="980267"/>
                    </a:cubicBezTo>
                    <a:cubicBezTo>
                      <a:pt x="4418" y="980206"/>
                      <a:pt x="2708" y="979528"/>
                      <a:pt x="1665" y="978234"/>
                    </a:cubicBezTo>
                    <a:cubicBezTo>
                      <a:pt x="622" y="976939"/>
                      <a:pt x="111" y="975394"/>
                      <a:pt x="134" y="973600"/>
                    </a:cubicBezTo>
                    <a:lnTo>
                      <a:pt x="134" y="921077"/>
                    </a:lnTo>
                    <a:cubicBezTo>
                      <a:pt x="111" y="919282"/>
                      <a:pt x="622" y="917737"/>
                      <a:pt x="1665" y="916443"/>
                    </a:cubicBezTo>
                    <a:cubicBezTo>
                      <a:pt x="2708" y="915148"/>
                      <a:pt x="4418" y="914470"/>
                      <a:pt x="6793" y="914409"/>
                    </a:cubicBezTo>
                    <a:close/>
                    <a:moveTo>
                      <a:pt x="16786" y="838209"/>
                    </a:moveTo>
                    <a:cubicBezTo>
                      <a:pt x="18987" y="838212"/>
                      <a:pt x="20854" y="838806"/>
                      <a:pt x="22388" y="839990"/>
                    </a:cubicBezTo>
                    <a:cubicBezTo>
                      <a:pt x="23922" y="841175"/>
                      <a:pt x="24722" y="842934"/>
                      <a:pt x="24789" y="845268"/>
                    </a:cubicBezTo>
                    <a:cubicBezTo>
                      <a:pt x="24731" y="847218"/>
                      <a:pt x="24047" y="848744"/>
                      <a:pt x="22738" y="849846"/>
                    </a:cubicBezTo>
                    <a:cubicBezTo>
                      <a:pt x="21430" y="850948"/>
                      <a:pt x="19846" y="851508"/>
                      <a:pt x="17987" y="851527"/>
                    </a:cubicBezTo>
                    <a:cubicBezTo>
                      <a:pt x="16047" y="851539"/>
                      <a:pt x="14791" y="852050"/>
                      <a:pt x="14219" y="853062"/>
                    </a:cubicBezTo>
                    <a:cubicBezTo>
                      <a:pt x="13646" y="854073"/>
                      <a:pt x="13391" y="855518"/>
                      <a:pt x="13452" y="857397"/>
                    </a:cubicBezTo>
                    <a:lnTo>
                      <a:pt x="13452" y="886347"/>
                    </a:lnTo>
                    <a:cubicBezTo>
                      <a:pt x="13394" y="886997"/>
                      <a:pt x="13410" y="887864"/>
                      <a:pt x="13502" y="888948"/>
                    </a:cubicBezTo>
                    <a:cubicBezTo>
                      <a:pt x="13594" y="890032"/>
                      <a:pt x="14111" y="890632"/>
                      <a:pt x="15052" y="890749"/>
                    </a:cubicBezTo>
                    <a:cubicBezTo>
                      <a:pt x="15630" y="890682"/>
                      <a:pt x="16308" y="890349"/>
                      <a:pt x="17086" y="889748"/>
                    </a:cubicBezTo>
                    <a:cubicBezTo>
                      <a:pt x="17865" y="889148"/>
                      <a:pt x="18476" y="888681"/>
                      <a:pt x="18920" y="888348"/>
                    </a:cubicBezTo>
                    <a:lnTo>
                      <a:pt x="77740" y="842604"/>
                    </a:lnTo>
                    <a:cubicBezTo>
                      <a:pt x="79480" y="841197"/>
                      <a:pt x="81169" y="840115"/>
                      <a:pt x="82809" y="839358"/>
                    </a:cubicBezTo>
                    <a:cubicBezTo>
                      <a:pt x="84448" y="838600"/>
                      <a:pt x="86404" y="838217"/>
                      <a:pt x="88677" y="838209"/>
                    </a:cubicBezTo>
                    <a:cubicBezTo>
                      <a:pt x="91359" y="838220"/>
                      <a:pt x="93791" y="838831"/>
                      <a:pt x="95972" y="840040"/>
                    </a:cubicBezTo>
                    <a:cubicBezTo>
                      <a:pt x="98153" y="841250"/>
                      <a:pt x="99984" y="842993"/>
                      <a:pt x="101466" y="845268"/>
                    </a:cubicBezTo>
                    <a:cubicBezTo>
                      <a:pt x="102615" y="847093"/>
                      <a:pt x="103314" y="848870"/>
                      <a:pt x="103564" y="850596"/>
                    </a:cubicBezTo>
                    <a:cubicBezTo>
                      <a:pt x="103813" y="852323"/>
                      <a:pt x="103913" y="854235"/>
                      <a:pt x="103863" y="856330"/>
                    </a:cubicBezTo>
                    <a:lnTo>
                      <a:pt x="103863" y="884612"/>
                    </a:lnTo>
                    <a:cubicBezTo>
                      <a:pt x="103888" y="887139"/>
                      <a:pt x="103572" y="889489"/>
                      <a:pt x="102914" y="891663"/>
                    </a:cubicBezTo>
                    <a:cubicBezTo>
                      <a:pt x="102257" y="893837"/>
                      <a:pt x="101108" y="895885"/>
                      <a:pt x="99468" y="897808"/>
                    </a:cubicBezTo>
                    <a:cubicBezTo>
                      <a:pt x="97892" y="899583"/>
                      <a:pt x="95983" y="901060"/>
                      <a:pt x="93741" y="902236"/>
                    </a:cubicBezTo>
                    <a:cubicBezTo>
                      <a:pt x="91498" y="903412"/>
                      <a:pt x="89188" y="904023"/>
                      <a:pt x="86810" y="904067"/>
                    </a:cubicBezTo>
                    <a:cubicBezTo>
                      <a:pt x="84620" y="904078"/>
                      <a:pt x="82798" y="903524"/>
                      <a:pt x="81342" y="902403"/>
                    </a:cubicBezTo>
                    <a:cubicBezTo>
                      <a:pt x="79886" y="901282"/>
                      <a:pt x="79130" y="899528"/>
                      <a:pt x="79074" y="897142"/>
                    </a:cubicBezTo>
                    <a:cubicBezTo>
                      <a:pt x="79102" y="895127"/>
                      <a:pt x="79680" y="893562"/>
                      <a:pt x="80808" y="892447"/>
                    </a:cubicBezTo>
                    <a:cubicBezTo>
                      <a:pt x="81936" y="891332"/>
                      <a:pt x="83448" y="890766"/>
                      <a:pt x="85343" y="890749"/>
                    </a:cubicBezTo>
                    <a:cubicBezTo>
                      <a:pt x="87544" y="890741"/>
                      <a:pt x="88978" y="890190"/>
                      <a:pt x="89644" y="889098"/>
                    </a:cubicBezTo>
                    <a:cubicBezTo>
                      <a:pt x="90311" y="888006"/>
                      <a:pt x="90612" y="886422"/>
                      <a:pt x="90545" y="884346"/>
                    </a:cubicBezTo>
                    <a:lnTo>
                      <a:pt x="90545" y="856063"/>
                    </a:lnTo>
                    <a:cubicBezTo>
                      <a:pt x="90609" y="855232"/>
                      <a:pt x="90581" y="854293"/>
                      <a:pt x="90461" y="853245"/>
                    </a:cubicBezTo>
                    <a:cubicBezTo>
                      <a:pt x="90342" y="852197"/>
                      <a:pt x="89747" y="851625"/>
                      <a:pt x="88677" y="851527"/>
                    </a:cubicBezTo>
                    <a:cubicBezTo>
                      <a:pt x="88052" y="851577"/>
                      <a:pt x="87402" y="851844"/>
                      <a:pt x="86727" y="852328"/>
                    </a:cubicBezTo>
                    <a:cubicBezTo>
                      <a:pt x="86051" y="852811"/>
                      <a:pt x="85501" y="853212"/>
                      <a:pt x="85076" y="853529"/>
                    </a:cubicBezTo>
                    <a:lnTo>
                      <a:pt x="26256" y="899406"/>
                    </a:lnTo>
                    <a:cubicBezTo>
                      <a:pt x="24561" y="900765"/>
                      <a:pt x="22850" y="901875"/>
                      <a:pt x="21121" y="902735"/>
                    </a:cubicBezTo>
                    <a:cubicBezTo>
                      <a:pt x="19393" y="903596"/>
                      <a:pt x="17414" y="904040"/>
                      <a:pt x="15186" y="904067"/>
                    </a:cubicBezTo>
                    <a:cubicBezTo>
                      <a:pt x="10187" y="903943"/>
                      <a:pt x="6430" y="902294"/>
                      <a:pt x="3913" y="899122"/>
                    </a:cubicBezTo>
                    <a:cubicBezTo>
                      <a:pt x="1396" y="895950"/>
                      <a:pt x="136" y="892003"/>
                      <a:pt x="134" y="887280"/>
                    </a:cubicBezTo>
                    <a:lnTo>
                      <a:pt x="134" y="857931"/>
                    </a:lnTo>
                    <a:cubicBezTo>
                      <a:pt x="103" y="855402"/>
                      <a:pt x="397" y="853024"/>
                      <a:pt x="1016" y="850797"/>
                    </a:cubicBezTo>
                    <a:cubicBezTo>
                      <a:pt x="1635" y="848570"/>
                      <a:pt x="2761" y="846461"/>
                      <a:pt x="4395" y="844469"/>
                    </a:cubicBezTo>
                    <a:cubicBezTo>
                      <a:pt x="5902" y="842635"/>
                      <a:pt x="7750" y="841142"/>
                      <a:pt x="9940" y="839990"/>
                    </a:cubicBezTo>
                    <a:cubicBezTo>
                      <a:pt x="12130" y="838839"/>
                      <a:pt x="14412" y="838245"/>
                      <a:pt x="16786" y="838209"/>
                    </a:cubicBezTo>
                    <a:close/>
                    <a:moveTo>
                      <a:pt x="51598" y="685809"/>
                    </a:moveTo>
                    <a:cubicBezTo>
                      <a:pt x="54449" y="685798"/>
                      <a:pt x="56983" y="686087"/>
                      <a:pt x="59201" y="686675"/>
                    </a:cubicBezTo>
                    <a:cubicBezTo>
                      <a:pt x="61418" y="687263"/>
                      <a:pt x="63819" y="688217"/>
                      <a:pt x="66403" y="689538"/>
                    </a:cubicBezTo>
                    <a:lnTo>
                      <a:pt x="91078" y="701794"/>
                    </a:lnTo>
                    <a:cubicBezTo>
                      <a:pt x="95631" y="703992"/>
                      <a:pt x="98910" y="706698"/>
                      <a:pt x="100917" y="709912"/>
                    </a:cubicBezTo>
                    <a:cubicBezTo>
                      <a:pt x="102923" y="713126"/>
                      <a:pt x="103905" y="717266"/>
                      <a:pt x="103863" y="722330"/>
                    </a:cubicBezTo>
                    <a:lnTo>
                      <a:pt x="103863" y="745000"/>
                    </a:lnTo>
                    <a:cubicBezTo>
                      <a:pt x="103902" y="746561"/>
                      <a:pt x="103425" y="748039"/>
                      <a:pt x="102431" y="749434"/>
                    </a:cubicBezTo>
                    <a:cubicBezTo>
                      <a:pt x="101438" y="750828"/>
                      <a:pt x="99696" y="751573"/>
                      <a:pt x="97204" y="751667"/>
                    </a:cubicBezTo>
                    <a:cubicBezTo>
                      <a:pt x="94829" y="751581"/>
                      <a:pt x="93120" y="750853"/>
                      <a:pt x="92076" y="749484"/>
                    </a:cubicBezTo>
                    <a:cubicBezTo>
                      <a:pt x="91033" y="748114"/>
                      <a:pt x="90523" y="746619"/>
                      <a:pt x="90545" y="745000"/>
                    </a:cubicBezTo>
                    <a:lnTo>
                      <a:pt x="90545" y="722730"/>
                    </a:lnTo>
                    <a:cubicBezTo>
                      <a:pt x="90628" y="719997"/>
                      <a:pt x="90328" y="718063"/>
                      <a:pt x="89644" y="716930"/>
                    </a:cubicBezTo>
                    <a:cubicBezTo>
                      <a:pt x="88961" y="715796"/>
                      <a:pt x="87394" y="714663"/>
                      <a:pt x="84943" y="713529"/>
                    </a:cubicBezTo>
                    <a:lnTo>
                      <a:pt x="61735" y="701928"/>
                    </a:lnTo>
                    <a:cubicBezTo>
                      <a:pt x="59995" y="701053"/>
                      <a:pt x="58373" y="700369"/>
                      <a:pt x="56867" y="699878"/>
                    </a:cubicBezTo>
                    <a:cubicBezTo>
                      <a:pt x="55361" y="699386"/>
                      <a:pt x="53604" y="699136"/>
                      <a:pt x="51598" y="699127"/>
                    </a:cubicBezTo>
                    <a:cubicBezTo>
                      <a:pt x="49781" y="699144"/>
                      <a:pt x="48180" y="699411"/>
                      <a:pt x="46797" y="699928"/>
                    </a:cubicBezTo>
                    <a:cubicBezTo>
                      <a:pt x="45413" y="700444"/>
                      <a:pt x="43946" y="701111"/>
                      <a:pt x="42395" y="701928"/>
                    </a:cubicBezTo>
                    <a:lnTo>
                      <a:pt x="19321" y="713262"/>
                    </a:lnTo>
                    <a:cubicBezTo>
                      <a:pt x="16684" y="714471"/>
                      <a:pt x="15022" y="715721"/>
                      <a:pt x="14336" y="717013"/>
                    </a:cubicBezTo>
                    <a:cubicBezTo>
                      <a:pt x="13649" y="718305"/>
                      <a:pt x="13355" y="720388"/>
                      <a:pt x="13452" y="723264"/>
                    </a:cubicBezTo>
                    <a:lnTo>
                      <a:pt x="13452" y="745000"/>
                    </a:lnTo>
                    <a:cubicBezTo>
                      <a:pt x="13491" y="746561"/>
                      <a:pt x="13014" y="748039"/>
                      <a:pt x="12020" y="749434"/>
                    </a:cubicBezTo>
                    <a:cubicBezTo>
                      <a:pt x="11027" y="750828"/>
                      <a:pt x="9284" y="751573"/>
                      <a:pt x="6793" y="751667"/>
                    </a:cubicBezTo>
                    <a:cubicBezTo>
                      <a:pt x="4418" y="751581"/>
                      <a:pt x="2708" y="750853"/>
                      <a:pt x="1665" y="749484"/>
                    </a:cubicBezTo>
                    <a:cubicBezTo>
                      <a:pt x="622" y="748114"/>
                      <a:pt x="111" y="746619"/>
                      <a:pt x="134" y="745000"/>
                    </a:cubicBezTo>
                    <a:lnTo>
                      <a:pt x="134" y="721664"/>
                    </a:lnTo>
                    <a:cubicBezTo>
                      <a:pt x="120" y="716721"/>
                      <a:pt x="1146" y="712671"/>
                      <a:pt x="3213" y="709512"/>
                    </a:cubicBezTo>
                    <a:cubicBezTo>
                      <a:pt x="5281" y="706353"/>
                      <a:pt x="8471" y="703736"/>
                      <a:pt x="12786" y="701661"/>
                    </a:cubicBezTo>
                    <a:lnTo>
                      <a:pt x="37593" y="689405"/>
                    </a:lnTo>
                    <a:cubicBezTo>
                      <a:pt x="39836" y="688265"/>
                      <a:pt x="42087" y="687382"/>
                      <a:pt x="44346" y="686758"/>
                    </a:cubicBezTo>
                    <a:cubicBezTo>
                      <a:pt x="46605" y="686134"/>
                      <a:pt x="49022" y="685817"/>
                      <a:pt x="51598" y="685809"/>
                    </a:cubicBezTo>
                    <a:close/>
                    <a:moveTo>
                      <a:pt x="6800" y="609609"/>
                    </a:moveTo>
                    <a:lnTo>
                      <a:pt x="103863" y="609609"/>
                    </a:lnTo>
                    <a:lnTo>
                      <a:pt x="103863" y="627196"/>
                    </a:lnTo>
                    <a:lnTo>
                      <a:pt x="22933" y="662016"/>
                    </a:lnTo>
                    <a:lnTo>
                      <a:pt x="22933" y="662149"/>
                    </a:lnTo>
                    <a:lnTo>
                      <a:pt x="97063" y="662282"/>
                    </a:lnTo>
                    <a:cubicBezTo>
                      <a:pt x="99207" y="662260"/>
                      <a:pt x="100851" y="662771"/>
                      <a:pt x="101996" y="663814"/>
                    </a:cubicBezTo>
                    <a:cubicBezTo>
                      <a:pt x="103140" y="664857"/>
                      <a:pt x="103718" y="666566"/>
                      <a:pt x="103729" y="668942"/>
                    </a:cubicBezTo>
                    <a:cubicBezTo>
                      <a:pt x="103718" y="671317"/>
                      <a:pt x="103140" y="673026"/>
                      <a:pt x="101996" y="674069"/>
                    </a:cubicBezTo>
                    <a:cubicBezTo>
                      <a:pt x="100851" y="675112"/>
                      <a:pt x="99207" y="675623"/>
                      <a:pt x="97063" y="675601"/>
                    </a:cubicBezTo>
                    <a:lnTo>
                      <a:pt x="0" y="675601"/>
                    </a:lnTo>
                    <a:lnTo>
                      <a:pt x="0" y="658013"/>
                    </a:lnTo>
                    <a:lnTo>
                      <a:pt x="79997" y="623194"/>
                    </a:lnTo>
                    <a:lnTo>
                      <a:pt x="80130" y="623194"/>
                    </a:lnTo>
                    <a:lnTo>
                      <a:pt x="80130" y="622927"/>
                    </a:lnTo>
                    <a:lnTo>
                      <a:pt x="6800" y="622927"/>
                    </a:lnTo>
                    <a:cubicBezTo>
                      <a:pt x="4656" y="622950"/>
                      <a:pt x="3011" y="622439"/>
                      <a:pt x="1867" y="621396"/>
                    </a:cubicBezTo>
                    <a:cubicBezTo>
                      <a:pt x="722" y="620353"/>
                      <a:pt x="145" y="618643"/>
                      <a:pt x="134" y="616268"/>
                    </a:cubicBezTo>
                    <a:cubicBezTo>
                      <a:pt x="145" y="613893"/>
                      <a:pt x="722" y="612184"/>
                      <a:pt x="1867" y="611141"/>
                    </a:cubicBezTo>
                    <a:cubicBezTo>
                      <a:pt x="3011" y="610097"/>
                      <a:pt x="4656" y="609587"/>
                      <a:pt x="6800" y="609609"/>
                    </a:cubicBezTo>
                    <a:close/>
                    <a:moveTo>
                      <a:pt x="51598" y="457209"/>
                    </a:moveTo>
                    <a:cubicBezTo>
                      <a:pt x="54449" y="457198"/>
                      <a:pt x="56983" y="457487"/>
                      <a:pt x="59201" y="458075"/>
                    </a:cubicBezTo>
                    <a:cubicBezTo>
                      <a:pt x="61418" y="458663"/>
                      <a:pt x="63819" y="459618"/>
                      <a:pt x="66403" y="460938"/>
                    </a:cubicBezTo>
                    <a:lnTo>
                      <a:pt x="91078" y="473194"/>
                    </a:lnTo>
                    <a:cubicBezTo>
                      <a:pt x="95631" y="475392"/>
                      <a:pt x="98910" y="478098"/>
                      <a:pt x="100917" y="481312"/>
                    </a:cubicBezTo>
                    <a:cubicBezTo>
                      <a:pt x="102923" y="484526"/>
                      <a:pt x="103905" y="488666"/>
                      <a:pt x="103863" y="493730"/>
                    </a:cubicBezTo>
                    <a:lnTo>
                      <a:pt x="103863" y="516400"/>
                    </a:lnTo>
                    <a:cubicBezTo>
                      <a:pt x="103902" y="517961"/>
                      <a:pt x="103425" y="519439"/>
                      <a:pt x="102431" y="520834"/>
                    </a:cubicBezTo>
                    <a:cubicBezTo>
                      <a:pt x="101438" y="522228"/>
                      <a:pt x="99696" y="522973"/>
                      <a:pt x="97204" y="523067"/>
                    </a:cubicBezTo>
                    <a:cubicBezTo>
                      <a:pt x="94829" y="522981"/>
                      <a:pt x="93120" y="522253"/>
                      <a:pt x="92076" y="520884"/>
                    </a:cubicBezTo>
                    <a:cubicBezTo>
                      <a:pt x="91033" y="519514"/>
                      <a:pt x="90523" y="518020"/>
                      <a:pt x="90545" y="516400"/>
                    </a:cubicBezTo>
                    <a:lnTo>
                      <a:pt x="90545" y="494130"/>
                    </a:lnTo>
                    <a:cubicBezTo>
                      <a:pt x="90628" y="491397"/>
                      <a:pt x="90328" y="489463"/>
                      <a:pt x="89644" y="488330"/>
                    </a:cubicBezTo>
                    <a:cubicBezTo>
                      <a:pt x="88961" y="487196"/>
                      <a:pt x="87394" y="486063"/>
                      <a:pt x="84943" y="484929"/>
                    </a:cubicBezTo>
                    <a:lnTo>
                      <a:pt x="61735" y="473328"/>
                    </a:lnTo>
                    <a:cubicBezTo>
                      <a:pt x="59995" y="472453"/>
                      <a:pt x="58373" y="471769"/>
                      <a:pt x="56867" y="471278"/>
                    </a:cubicBezTo>
                    <a:cubicBezTo>
                      <a:pt x="55361" y="470786"/>
                      <a:pt x="53604" y="470536"/>
                      <a:pt x="51598" y="470527"/>
                    </a:cubicBezTo>
                    <a:cubicBezTo>
                      <a:pt x="49781" y="470544"/>
                      <a:pt x="48180" y="470811"/>
                      <a:pt x="46797" y="471328"/>
                    </a:cubicBezTo>
                    <a:cubicBezTo>
                      <a:pt x="45413" y="471844"/>
                      <a:pt x="43946" y="472511"/>
                      <a:pt x="42395" y="473328"/>
                    </a:cubicBezTo>
                    <a:lnTo>
                      <a:pt x="19321" y="484663"/>
                    </a:lnTo>
                    <a:cubicBezTo>
                      <a:pt x="16684" y="485871"/>
                      <a:pt x="15022" y="487121"/>
                      <a:pt x="14336" y="488413"/>
                    </a:cubicBezTo>
                    <a:cubicBezTo>
                      <a:pt x="13649" y="489705"/>
                      <a:pt x="13355" y="491788"/>
                      <a:pt x="13452" y="494664"/>
                    </a:cubicBezTo>
                    <a:lnTo>
                      <a:pt x="13452" y="516400"/>
                    </a:lnTo>
                    <a:cubicBezTo>
                      <a:pt x="13491" y="517961"/>
                      <a:pt x="13014" y="519439"/>
                      <a:pt x="12020" y="520834"/>
                    </a:cubicBezTo>
                    <a:cubicBezTo>
                      <a:pt x="11027" y="522228"/>
                      <a:pt x="9284" y="522973"/>
                      <a:pt x="6793" y="523067"/>
                    </a:cubicBezTo>
                    <a:cubicBezTo>
                      <a:pt x="4418" y="522981"/>
                      <a:pt x="2708" y="522253"/>
                      <a:pt x="1665" y="520884"/>
                    </a:cubicBezTo>
                    <a:cubicBezTo>
                      <a:pt x="622" y="519514"/>
                      <a:pt x="111" y="518020"/>
                      <a:pt x="134" y="516400"/>
                    </a:cubicBezTo>
                    <a:lnTo>
                      <a:pt x="134" y="493064"/>
                    </a:lnTo>
                    <a:cubicBezTo>
                      <a:pt x="120" y="488121"/>
                      <a:pt x="1146" y="484071"/>
                      <a:pt x="3213" y="480912"/>
                    </a:cubicBezTo>
                    <a:cubicBezTo>
                      <a:pt x="5281" y="477753"/>
                      <a:pt x="8471" y="475136"/>
                      <a:pt x="12786" y="473061"/>
                    </a:cubicBezTo>
                    <a:lnTo>
                      <a:pt x="37593" y="460805"/>
                    </a:lnTo>
                    <a:cubicBezTo>
                      <a:pt x="39836" y="459665"/>
                      <a:pt x="42087" y="458782"/>
                      <a:pt x="44346" y="458158"/>
                    </a:cubicBezTo>
                    <a:cubicBezTo>
                      <a:pt x="46605" y="457534"/>
                      <a:pt x="49022" y="457217"/>
                      <a:pt x="51598" y="457209"/>
                    </a:cubicBezTo>
                    <a:close/>
                    <a:moveTo>
                      <a:pt x="51598" y="381009"/>
                    </a:moveTo>
                    <a:cubicBezTo>
                      <a:pt x="54449" y="380998"/>
                      <a:pt x="56983" y="381287"/>
                      <a:pt x="59201" y="381875"/>
                    </a:cubicBezTo>
                    <a:cubicBezTo>
                      <a:pt x="61418" y="382463"/>
                      <a:pt x="63819" y="383417"/>
                      <a:pt x="66403" y="384738"/>
                    </a:cubicBezTo>
                    <a:lnTo>
                      <a:pt x="91078" y="396994"/>
                    </a:lnTo>
                    <a:cubicBezTo>
                      <a:pt x="95631" y="399192"/>
                      <a:pt x="98910" y="401898"/>
                      <a:pt x="100917" y="405112"/>
                    </a:cubicBezTo>
                    <a:cubicBezTo>
                      <a:pt x="102923" y="408326"/>
                      <a:pt x="103905" y="412466"/>
                      <a:pt x="103863" y="417530"/>
                    </a:cubicBezTo>
                    <a:lnTo>
                      <a:pt x="103863" y="440200"/>
                    </a:lnTo>
                    <a:cubicBezTo>
                      <a:pt x="103902" y="441761"/>
                      <a:pt x="103425" y="443239"/>
                      <a:pt x="102431" y="444634"/>
                    </a:cubicBezTo>
                    <a:cubicBezTo>
                      <a:pt x="101438" y="446028"/>
                      <a:pt x="99696" y="446773"/>
                      <a:pt x="97204" y="446867"/>
                    </a:cubicBezTo>
                    <a:cubicBezTo>
                      <a:pt x="94829" y="446781"/>
                      <a:pt x="93120" y="446053"/>
                      <a:pt x="92076" y="444684"/>
                    </a:cubicBezTo>
                    <a:cubicBezTo>
                      <a:pt x="91033" y="443314"/>
                      <a:pt x="90523" y="441819"/>
                      <a:pt x="90545" y="440200"/>
                    </a:cubicBezTo>
                    <a:lnTo>
                      <a:pt x="90545" y="417930"/>
                    </a:lnTo>
                    <a:cubicBezTo>
                      <a:pt x="90628" y="415197"/>
                      <a:pt x="90328" y="413263"/>
                      <a:pt x="89644" y="412130"/>
                    </a:cubicBezTo>
                    <a:cubicBezTo>
                      <a:pt x="88961" y="410996"/>
                      <a:pt x="87394" y="409863"/>
                      <a:pt x="84943" y="408729"/>
                    </a:cubicBezTo>
                    <a:lnTo>
                      <a:pt x="61735" y="397128"/>
                    </a:lnTo>
                    <a:cubicBezTo>
                      <a:pt x="59995" y="396253"/>
                      <a:pt x="58373" y="395569"/>
                      <a:pt x="56867" y="395078"/>
                    </a:cubicBezTo>
                    <a:cubicBezTo>
                      <a:pt x="55361" y="394586"/>
                      <a:pt x="53604" y="394336"/>
                      <a:pt x="51598" y="394327"/>
                    </a:cubicBezTo>
                    <a:cubicBezTo>
                      <a:pt x="49781" y="394344"/>
                      <a:pt x="48180" y="394611"/>
                      <a:pt x="46797" y="395128"/>
                    </a:cubicBezTo>
                    <a:cubicBezTo>
                      <a:pt x="45413" y="395644"/>
                      <a:pt x="43946" y="396311"/>
                      <a:pt x="42395" y="397128"/>
                    </a:cubicBezTo>
                    <a:lnTo>
                      <a:pt x="19321" y="408463"/>
                    </a:lnTo>
                    <a:cubicBezTo>
                      <a:pt x="16684" y="409671"/>
                      <a:pt x="15022" y="410921"/>
                      <a:pt x="14336" y="412213"/>
                    </a:cubicBezTo>
                    <a:cubicBezTo>
                      <a:pt x="13649" y="413505"/>
                      <a:pt x="13355" y="415588"/>
                      <a:pt x="13452" y="418464"/>
                    </a:cubicBezTo>
                    <a:lnTo>
                      <a:pt x="13452" y="440200"/>
                    </a:lnTo>
                    <a:cubicBezTo>
                      <a:pt x="13491" y="441761"/>
                      <a:pt x="13014" y="443239"/>
                      <a:pt x="12020" y="444634"/>
                    </a:cubicBezTo>
                    <a:cubicBezTo>
                      <a:pt x="11027" y="446028"/>
                      <a:pt x="9284" y="446773"/>
                      <a:pt x="6793" y="446867"/>
                    </a:cubicBezTo>
                    <a:cubicBezTo>
                      <a:pt x="4418" y="446781"/>
                      <a:pt x="2708" y="446053"/>
                      <a:pt x="1665" y="444684"/>
                    </a:cubicBezTo>
                    <a:cubicBezTo>
                      <a:pt x="622" y="443314"/>
                      <a:pt x="111" y="441819"/>
                      <a:pt x="134" y="440200"/>
                    </a:cubicBezTo>
                    <a:lnTo>
                      <a:pt x="134" y="416864"/>
                    </a:lnTo>
                    <a:cubicBezTo>
                      <a:pt x="120" y="411921"/>
                      <a:pt x="1146" y="407871"/>
                      <a:pt x="3213" y="404712"/>
                    </a:cubicBezTo>
                    <a:cubicBezTo>
                      <a:pt x="5281" y="401553"/>
                      <a:pt x="8471" y="398936"/>
                      <a:pt x="12786" y="396861"/>
                    </a:cubicBezTo>
                    <a:lnTo>
                      <a:pt x="37593" y="384605"/>
                    </a:lnTo>
                    <a:cubicBezTo>
                      <a:pt x="39836" y="383465"/>
                      <a:pt x="42087" y="382582"/>
                      <a:pt x="44346" y="381958"/>
                    </a:cubicBezTo>
                    <a:cubicBezTo>
                      <a:pt x="46605" y="381334"/>
                      <a:pt x="49022" y="381017"/>
                      <a:pt x="51598" y="381009"/>
                    </a:cubicBezTo>
                    <a:close/>
                    <a:moveTo>
                      <a:pt x="76130" y="304809"/>
                    </a:moveTo>
                    <a:lnTo>
                      <a:pt x="97196" y="304809"/>
                    </a:lnTo>
                    <a:cubicBezTo>
                      <a:pt x="99340" y="304787"/>
                      <a:pt x="100985" y="305297"/>
                      <a:pt x="102130" y="306341"/>
                    </a:cubicBezTo>
                    <a:cubicBezTo>
                      <a:pt x="103274" y="307384"/>
                      <a:pt x="103852" y="309093"/>
                      <a:pt x="103863" y="311468"/>
                    </a:cubicBezTo>
                    <a:cubicBezTo>
                      <a:pt x="103852" y="313843"/>
                      <a:pt x="103274" y="315553"/>
                      <a:pt x="102130" y="316596"/>
                    </a:cubicBezTo>
                    <a:cubicBezTo>
                      <a:pt x="100985" y="317639"/>
                      <a:pt x="99340" y="318150"/>
                      <a:pt x="97196" y="318127"/>
                    </a:cubicBezTo>
                    <a:lnTo>
                      <a:pt x="75864" y="318127"/>
                    </a:lnTo>
                    <a:lnTo>
                      <a:pt x="24933" y="337738"/>
                    </a:lnTo>
                    <a:lnTo>
                      <a:pt x="75864" y="357349"/>
                    </a:lnTo>
                    <a:lnTo>
                      <a:pt x="97196" y="357349"/>
                    </a:lnTo>
                    <a:cubicBezTo>
                      <a:pt x="99340" y="357327"/>
                      <a:pt x="100985" y="357837"/>
                      <a:pt x="102130" y="358881"/>
                    </a:cubicBezTo>
                    <a:cubicBezTo>
                      <a:pt x="103274" y="359924"/>
                      <a:pt x="103852" y="361633"/>
                      <a:pt x="103863" y="364008"/>
                    </a:cubicBezTo>
                    <a:cubicBezTo>
                      <a:pt x="103852" y="366383"/>
                      <a:pt x="103274" y="368092"/>
                      <a:pt x="102130" y="369136"/>
                    </a:cubicBezTo>
                    <a:cubicBezTo>
                      <a:pt x="100985" y="370179"/>
                      <a:pt x="99340" y="370690"/>
                      <a:pt x="97196" y="370667"/>
                    </a:cubicBezTo>
                    <a:lnTo>
                      <a:pt x="76130" y="370667"/>
                    </a:lnTo>
                    <a:cubicBezTo>
                      <a:pt x="75255" y="370676"/>
                      <a:pt x="74372" y="370626"/>
                      <a:pt x="73480" y="370517"/>
                    </a:cubicBezTo>
                    <a:cubicBezTo>
                      <a:pt x="72589" y="370409"/>
                      <a:pt x="71739" y="370193"/>
                      <a:pt x="70931" y="369868"/>
                    </a:cubicBezTo>
                    <a:lnTo>
                      <a:pt x="6000" y="344409"/>
                    </a:lnTo>
                    <a:cubicBezTo>
                      <a:pt x="4297" y="343805"/>
                      <a:pt x="2903" y="343044"/>
                      <a:pt x="1817" y="342124"/>
                    </a:cubicBezTo>
                    <a:cubicBezTo>
                      <a:pt x="731" y="341204"/>
                      <a:pt x="170" y="339742"/>
                      <a:pt x="134" y="337738"/>
                    </a:cubicBezTo>
                    <a:cubicBezTo>
                      <a:pt x="170" y="335734"/>
                      <a:pt x="731" y="334272"/>
                      <a:pt x="1817" y="333352"/>
                    </a:cubicBezTo>
                    <a:cubicBezTo>
                      <a:pt x="2903" y="332433"/>
                      <a:pt x="4297" y="331671"/>
                      <a:pt x="6000" y="331068"/>
                    </a:cubicBezTo>
                    <a:lnTo>
                      <a:pt x="70931" y="305608"/>
                    </a:lnTo>
                    <a:cubicBezTo>
                      <a:pt x="71739" y="305284"/>
                      <a:pt x="72589" y="305067"/>
                      <a:pt x="73480" y="304959"/>
                    </a:cubicBezTo>
                    <a:cubicBezTo>
                      <a:pt x="74372" y="304851"/>
                      <a:pt x="75255" y="304801"/>
                      <a:pt x="76130" y="304809"/>
                    </a:cubicBezTo>
                    <a:close/>
                    <a:moveTo>
                      <a:pt x="13452" y="178796"/>
                    </a:moveTo>
                    <a:lnTo>
                      <a:pt x="13452" y="181331"/>
                    </a:lnTo>
                    <a:cubicBezTo>
                      <a:pt x="13377" y="184022"/>
                      <a:pt x="13694" y="185979"/>
                      <a:pt x="14402" y="187202"/>
                    </a:cubicBezTo>
                    <a:cubicBezTo>
                      <a:pt x="15111" y="188425"/>
                      <a:pt x="16661" y="189582"/>
                      <a:pt x="19054" y="190672"/>
                    </a:cubicBezTo>
                    <a:lnTo>
                      <a:pt x="42795" y="202414"/>
                    </a:lnTo>
                    <a:cubicBezTo>
                      <a:pt x="44290" y="203162"/>
                      <a:pt x="45702" y="203768"/>
                      <a:pt x="47030" y="204232"/>
                    </a:cubicBezTo>
                    <a:cubicBezTo>
                      <a:pt x="48358" y="204696"/>
                      <a:pt x="49836" y="204935"/>
                      <a:pt x="51465" y="204949"/>
                    </a:cubicBezTo>
                    <a:cubicBezTo>
                      <a:pt x="53663" y="204927"/>
                      <a:pt x="55569" y="204604"/>
                      <a:pt x="57183" y="203982"/>
                    </a:cubicBezTo>
                    <a:cubicBezTo>
                      <a:pt x="58798" y="203359"/>
                      <a:pt x="60537" y="202570"/>
                      <a:pt x="62402" y="201613"/>
                    </a:cubicBezTo>
                    <a:lnTo>
                      <a:pt x="84943" y="190538"/>
                    </a:lnTo>
                    <a:cubicBezTo>
                      <a:pt x="87685" y="189273"/>
                      <a:pt x="89336" y="188000"/>
                      <a:pt x="89895" y="186719"/>
                    </a:cubicBezTo>
                    <a:cubicBezTo>
                      <a:pt x="90453" y="185437"/>
                      <a:pt x="90670" y="183330"/>
                      <a:pt x="90545" y="180397"/>
                    </a:cubicBezTo>
                    <a:lnTo>
                      <a:pt x="90545" y="178796"/>
                    </a:lnTo>
                    <a:close/>
                    <a:moveTo>
                      <a:pt x="6793" y="152409"/>
                    </a:moveTo>
                    <a:cubicBezTo>
                      <a:pt x="9168" y="152470"/>
                      <a:pt x="10877" y="153148"/>
                      <a:pt x="11920" y="154443"/>
                    </a:cubicBezTo>
                    <a:cubicBezTo>
                      <a:pt x="12964" y="155737"/>
                      <a:pt x="13474" y="157282"/>
                      <a:pt x="13452" y="159077"/>
                    </a:cubicBezTo>
                    <a:lnTo>
                      <a:pt x="13452" y="165477"/>
                    </a:lnTo>
                    <a:lnTo>
                      <a:pt x="90545" y="165477"/>
                    </a:lnTo>
                    <a:lnTo>
                      <a:pt x="90545" y="160544"/>
                    </a:lnTo>
                    <a:cubicBezTo>
                      <a:pt x="90506" y="158279"/>
                      <a:pt x="90983" y="156373"/>
                      <a:pt x="91977" y="154826"/>
                    </a:cubicBezTo>
                    <a:cubicBezTo>
                      <a:pt x="92970" y="153279"/>
                      <a:pt x="94712" y="152473"/>
                      <a:pt x="97204" y="152409"/>
                    </a:cubicBezTo>
                    <a:cubicBezTo>
                      <a:pt x="99579" y="152473"/>
                      <a:pt x="101288" y="153245"/>
                      <a:pt x="102332" y="154726"/>
                    </a:cubicBezTo>
                    <a:cubicBezTo>
                      <a:pt x="103375" y="156207"/>
                      <a:pt x="103885" y="158013"/>
                      <a:pt x="103863" y="160143"/>
                    </a:cubicBezTo>
                    <a:lnTo>
                      <a:pt x="103863" y="182399"/>
                    </a:lnTo>
                    <a:cubicBezTo>
                      <a:pt x="103874" y="187508"/>
                      <a:pt x="102787" y="191600"/>
                      <a:pt x="100600" y="194675"/>
                    </a:cubicBezTo>
                    <a:cubicBezTo>
                      <a:pt x="98414" y="197749"/>
                      <a:pt x="95062" y="200373"/>
                      <a:pt x="90545" y="202547"/>
                    </a:cubicBezTo>
                    <a:lnTo>
                      <a:pt x="67070" y="214272"/>
                    </a:lnTo>
                    <a:cubicBezTo>
                      <a:pt x="64416" y="215604"/>
                      <a:pt x="61921" y="216603"/>
                      <a:pt x="59584" y="217268"/>
                    </a:cubicBezTo>
                    <a:cubicBezTo>
                      <a:pt x="57247" y="217934"/>
                      <a:pt x="54585" y="218267"/>
                      <a:pt x="51598" y="218267"/>
                    </a:cubicBezTo>
                    <a:cubicBezTo>
                      <a:pt x="48953" y="218256"/>
                      <a:pt x="46441" y="217912"/>
                      <a:pt x="44062" y="217235"/>
                    </a:cubicBezTo>
                    <a:cubicBezTo>
                      <a:pt x="41684" y="216558"/>
                      <a:pt x="39305" y="215615"/>
                      <a:pt x="36927" y="214405"/>
                    </a:cubicBezTo>
                    <a:lnTo>
                      <a:pt x="12653" y="202280"/>
                    </a:lnTo>
                    <a:cubicBezTo>
                      <a:pt x="7994" y="200009"/>
                      <a:pt x="4726" y="197213"/>
                      <a:pt x="2847" y="193891"/>
                    </a:cubicBezTo>
                    <a:cubicBezTo>
                      <a:pt x="969" y="190569"/>
                      <a:pt x="64" y="186338"/>
                      <a:pt x="134" y="181198"/>
                    </a:cubicBezTo>
                    <a:lnTo>
                      <a:pt x="134" y="159077"/>
                    </a:lnTo>
                    <a:cubicBezTo>
                      <a:pt x="111" y="157282"/>
                      <a:pt x="622" y="155737"/>
                      <a:pt x="1665" y="154443"/>
                    </a:cubicBezTo>
                    <a:cubicBezTo>
                      <a:pt x="2708" y="153148"/>
                      <a:pt x="4418" y="152470"/>
                      <a:pt x="6793" y="152409"/>
                    </a:cubicBezTo>
                    <a:close/>
                    <a:moveTo>
                      <a:pt x="6800" y="76209"/>
                    </a:moveTo>
                    <a:lnTo>
                      <a:pt x="103863" y="76209"/>
                    </a:lnTo>
                    <a:lnTo>
                      <a:pt x="103863" y="93797"/>
                    </a:lnTo>
                    <a:lnTo>
                      <a:pt x="22933" y="128616"/>
                    </a:lnTo>
                    <a:lnTo>
                      <a:pt x="22933" y="128749"/>
                    </a:lnTo>
                    <a:lnTo>
                      <a:pt x="97063" y="128882"/>
                    </a:lnTo>
                    <a:cubicBezTo>
                      <a:pt x="99207" y="128860"/>
                      <a:pt x="100851" y="129371"/>
                      <a:pt x="101996" y="130414"/>
                    </a:cubicBezTo>
                    <a:cubicBezTo>
                      <a:pt x="103140" y="131457"/>
                      <a:pt x="103718" y="133166"/>
                      <a:pt x="103729" y="135542"/>
                    </a:cubicBezTo>
                    <a:cubicBezTo>
                      <a:pt x="103718" y="137917"/>
                      <a:pt x="103140" y="139626"/>
                      <a:pt x="101996" y="140669"/>
                    </a:cubicBezTo>
                    <a:cubicBezTo>
                      <a:pt x="100851" y="141712"/>
                      <a:pt x="99207" y="142223"/>
                      <a:pt x="97063" y="142201"/>
                    </a:cubicBezTo>
                    <a:lnTo>
                      <a:pt x="0" y="142201"/>
                    </a:lnTo>
                    <a:lnTo>
                      <a:pt x="0" y="124614"/>
                    </a:lnTo>
                    <a:lnTo>
                      <a:pt x="79997" y="89794"/>
                    </a:lnTo>
                    <a:lnTo>
                      <a:pt x="80130" y="89794"/>
                    </a:lnTo>
                    <a:lnTo>
                      <a:pt x="80130" y="89527"/>
                    </a:lnTo>
                    <a:lnTo>
                      <a:pt x="6800" y="89527"/>
                    </a:lnTo>
                    <a:cubicBezTo>
                      <a:pt x="4656" y="89550"/>
                      <a:pt x="3011" y="89039"/>
                      <a:pt x="1867" y="87996"/>
                    </a:cubicBezTo>
                    <a:cubicBezTo>
                      <a:pt x="722" y="86953"/>
                      <a:pt x="145" y="85243"/>
                      <a:pt x="134" y="82868"/>
                    </a:cubicBezTo>
                    <a:cubicBezTo>
                      <a:pt x="145" y="80493"/>
                      <a:pt x="722" y="78784"/>
                      <a:pt x="1867" y="77741"/>
                    </a:cubicBezTo>
                    <a:cubicBezTo>
                      <a:pt x="3011" y="76697"/>
                      <a:pt x="4656" y="76187"/>
                      <a:pt x="6800" y="76209"/>
                    </a:cubicBezTo>
                    <a:close/>
                    <a:moveTo>
                      <a:pt x="21860" y="9"/>
                    </a:moveTo>
                    <a:lnTo>
                      <a:pt x="55193" y="9"/>
                    </a:lnTo>
                    <a:cubicBezTo>
                      <a:pt x="59332" y="-19"/>
                      <a:pt x="62828" y="503"/>
                      <a:pt x="65682" y="1574"/>
                    </a:cubicBezTo>
                    <a:cubicBezTo>
                      <a:pt x="68536" y="2645"/>
                      <a:pt x="71532" y="4432"/>
                      <a:pt x="74670" y="6935"/>
                    </a:cubicBezTo>
                    <a:lnTo>
                      <a:pt x="94807" y="22666"/>
                    </a:lnTo>
                    <a:cubicBezTo>
                      <a:pt x="98156" y="25237"/>
                      <a:pt x="100514" y="27933"/>
                      <a:pt x="101882" y="30754"/>
                    </a:cubicBezTo>
                    <a:cubicBezTo>
                      <a:pt x="103250" y="33575"/>
                      <a:pt x="103910" y="37104"/>
                      <a:pt x="103863" y="41343"/>
                    </a:cubicBezTo>
                    <a:lnTo>
                      <a:pt x="103863" y="59208"/>
                    </a:lnTo>
                    <a:cubicBezTo>
                      <a:pt x="103885" y="61001"/>
                      <a:pt x="103375" y="62543"/>
                      <a:pt x="102332" y="63836"/>
                    </a:cubicBezTo>
                    <a:cubicBezTo>
                      <a:pt x="101288" y="65129"/>
                      <a:pt x="99579" y="65806"/>
                      <a:pt x="97204" y="65867"/>
                    </a:cubicBezTo>
                    <a:cubicBezTo>
                      <a:pt x="94829" y="65806"/>
                      <a:pt x="93120" y="65129"/>
                      <a:pt x="92076" y="63836"/>
                    </a:cubicBezTo>
                    <a:cubicBezTo>
                      <a:pt x="91033" y="62543"/>
                      <a:pt x="90523" y="61001"/>
                      <a:pt x="90545" y="59208"/>
                    </a:cubicBezTo>
                    <a:lnTo>
                      <a:pt x="90545" y="43211"/>
                    </a:lnTo>
                    <a:cubicBezTo>
                      <a:pt x="90581" y="40844"/>
                      <a:pt x="90523" y="39115"/>
                      <a:pt x="90372" y="38023"/>
                    </a:cubicBezTo>
                    <a:cubicBezTo>
                      <a:pt x="90220" y="36931"/>
                      <a:pt x="89758" y="36002"/>
                      <a:pt x="88983" y="35236"/>
                    </a:cubicBezTo>
                    <a:cubicBezTo>
                      <a:pt x="88209" y="34470"/>
                      <a:pt x="86907" y="33393"/>
                      <a:pt x="85075" y="32004"/>
                    </a:cubicBezTo>
                    <a:lnTo>
                      <a:pt x="66533" y="17463"/>
                    </a:lnTo>
                    <a:cubicBezTo>
                      <a:pt x="63942" y="15481"/>
                      <a:pt x="61219" y="14275"/>
                      <a:pt x="58362" y="13844"/>
                    </a:cubicBezTo>
                    <a:cubicBezTo>
                      <a:pt x="55505" y="13414"/>
                      <a:pt x="52448" y="13241"/>
                      <a:pt x="49190" y="13327"/>
                    </a:cubicBezTo>
                    <a:lnTo>
                      <a:pt x="23061" y="13327"/>
                    </a:lnTo>
                    <a:cubicBezTo>
                      <a:pt x="19449" y="13236"/>
                      <a:pt x="16930" y="13819"/>
                      <a:pt x="15504" y="15078"/>
                    </a:cubicBezTo>
                    <a:cubicBezTo>
                      <a:pt x="14077" y="16337"/>
                      <a:pt x="13394" y="18822"/>
                      <a:pt x="13452" y="22533"/>
                    </a:cubicBezTo>
                    <a:lnTo>
                      <a:pt x="13452" y="43744"/>
                    </a:lnTo>
                    <a:cubicBezTo>
                      <a:pt x="13374" y="46212"/>
                      <a:pt x="13797" y="48280"/>
                      <a:pt x="14720" y="49948"/>
                    </a:cubicBezTo>
                    <a:cubicBezTo>
                      <a:pt x="15643" y="51615"/>
                      <a:pt x="17533" y="52482"/>
                      <a:pt x="20392" y="52549"/>
                    </a:cubicBezTo>
                    <a:lnTo>
                      <a:pt x="34004" y="52549"/>
                    </a:lnTo>
                    <a:lnTo>
                      <a:pt x="34004" y="39609"/>
                    </a:lnTo>
                    <a:cubicBezTo>
                      <a:pt x="33982" y="37813"/>
                      <a:pt x="34493" y="36268"/>
                      <a:pt x="35536" y="34973"/>
                    </a:cubicBezTo>
                    <a:cubicBezTo>
                      <a:pt x="36579" y="33678"/>
                      <a:pt x="38289" y="32999"/>
                      <a:pt x="40664" y="32938"/>
                    </a:cubicBezTo>
                    <a:cubicBezTo>
                      <a:pt x="43039" y="32999"/>
                      <a:pt x="44748" y="33678"/>
                      <a:pt x="45791" y="34973"/>
                    </a:cubicBezTo>
                    <a:cubicBezTo>
                      <a:pt x="46834" y="36268"/>
                      <a:pt x="47345" y="37813"/>
                      <a:pt x="47323" y="39609"/>
                    </a:cubicBezTo>
                    <a:lnTo>
                      <a:pt x="47323" y="65867"/>
                    </a:lnTo>
                    <a:lnTo>
                      <a:pt x="21059" y="65867"/>
                    </a:lnTo>
                    <a:cubicBezTo>
                      <a:pt x="14528" y="65771"/>
                      <a:pt x="9424" y="63800"/>
                      <a:pt x="5746" y="59956"/>
                    </a:cubicBezTo>
                    <a:cubicBezTo>
                      <a:pt x="2068" y="56111"/>
                      <a:pt x="197" y="50974"/>
                      <a:pt x="134" y="44545"/>
                    </a:cubicBezTo>
                    <a:lnTo>
                      <a:pt x="134" y="21599"/>
                    </a:lnTo>
                    <a:cubicBezTo>
                      <a:pt x="89" y="18566"/>
                      <a:pt x="444" y="15827"/>
                      <a:pt x="1199" y="13380"/>
                    </a:cubicBezTo>
                    <a:cubicBezTo>
                      <a:pt x="1954" y="10934"/>
                      <a:pt x="3374" y="8563"/>
                      <a:pt x="5461" y="6269"/>
                    </a:cubicBezTo>
                    <a:cubicBezTo>
                      <a:pt x="7825" y="3677"/>
                      <a:pt x="10323" y="1968"/>
                      <a:pt x="12956" y="1141"/>
                    </a:cubicBezTo>
                    <a:cubicBezTo>
                      <a:pt x="15589" y="314"/>
                      <a:pt x="18557" y="-63"/>
                      <a:pt x="21860" y="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3" name="Freeform: Shape 162"/>
              <p:cNvSpPr/>
              <p:nvPr/>
            </p:nvSpPr>
            <p:spPr>
              <a:xfrm rot="16200000">
                <a:off x="6968765" y="5656051"/>
                <a:ext cx="103863" cy="732743"/>
              </a:xfrm>
              <a:custGeom>
                <a:avLst/>
                <a:gdLst/>
                <a:ahLst/>
                <a:cxnLst/>
                <a:rect l="l" t="t" r="r" b="b"/>
                <a:pathLst>
                  <a:path w="103863" h="732743">
                    <a:moveTo>
                      <a:pt x="72259" y="318547"/>
                    </a:moveTo>
                    <a:lnTo>
                      <a:pt x="36121" y="308148"/>
                    </a:lnTo>
                    <a:lnTo>
                      <a:pt x="36121" y="329079"/>
                    </a:lnTo>
                    <a:lnTo>
                      <a:pt x="72259" y="318813"/>
                    </a:lnTo>
                    <a:close/>
                    <a:moveTo>
                      <a:pt x="90545" y="604430"/>
                    </a:moveTo>
                    <a:cubicBezTo>
                      <a:pt x="90512" y="603082"/>
                      <a:pt x="90111" y="602110"/>
                      <a:pt x="89344" y="601512"/>
                    </a:cubicBezTo>
                    <a:cubicBezTo>
                      <a:pt x="88577" y="600914"/>
                      <a:pt x="87644" y="600375"/>
                      <a:pt x="86543" y="599894"/>
                    </a:cubicBezTo>
                    <a:lnTo>
                      <a:pt x="62402" y="587888"/>
                    </a:lnTo>
                    <a:cubicBezTo>
                      <a:pt x="60535" y="586884"/>
                      <a:pt x="58801" y="586123"/>
                      <a:pt x="57200" y="585603"/>
                    </a:cubicBezTo>
                    <a:cubicBezTo>
                      <a:pt x="55600" y="585084"/>
                      <a:pt x="53732" y="584822"/>
                      <a:pt x="51598" y="584819"/>
                    </a:cubicBezTo>
                    <a:cubicBezTo>
                      <a:pt x="49898" y="584822"/>
                      <a:pt x="48364" y="585017"/>
                      <a:pt x="46997" y="585403"/>
                    </a:cubicBezTo>
                    <a:cubicBezTo>
                      <a:pt x="45629" y="585789"/>
                      <a:pt x="44229" y="586351"/>
                      <a:pt x="42795" y="587087"/>
                    </a:cubicBezTo>
                    <a:lnTo>
                      <a:pt x="17453" y="599894"/>
                    </a:lnTo>
                    <a:cubicBezTo>
                      <a:pt x="16470" y="600325"/>
                      <a:pt x="15569" y="600864"/>
                      <a:pt x="14752" y="601512"/>
                    </a:cubicBezTo>
                    <a:cubicBezTo>
                      <a:pt x="13935" y="602160"/>
                      <a:pt x="13502" y="603132"/>
                      <a:pt x="13452" y="604430"/>
                    </a:cubicBezTo>
                    <a:cubicBezTo>
                      <a:pt x="13502" y="605728"/>
                      <a:pt x="13935" y="606701"/>
                      <a:pt x="14752" y="607349"/>
                    </a:cubicBezTo>
                    <a:cubicBezTo>
                      <a:pt x="15569" y="607996"/>
                      <a:pt x="16470" y="608535"/>
                      <a:pt x="17453" y="608966"/>
                    </a:cubicBezTo>
                    <a:lnTo>
                      <a:pt x="42795" y="621773"/>
                    </a:lnTo>
                    <a:cubicBezTo>
                      <a:pt x="44229" y="622510"/>
                      <a:pt x="45629" y="623071"/>
                      <a:pt x="46997" y="623457"/>
                    </a:cubicBezTo>
                    <a:cubicBezTo>
                      <a:pt x="48364" y="623844"/>
                      <a:pt x="49898" y="624038"/>
                      <a:pt x="51598" y="624041"/>
                    </a:cubicBezTo>
                    <a:cubicBezTo>
                      <a:pt x="53732" y="624038"/>
                      <a:pt x="55600" y="623777"/>
                      <a:pt x="57200" y="623257"/>
                    </a:cubicBezTo>
                    <a:cubicBezTo>
                      <a:pt x="58801" y="622738"/>
                      <a:pt x="60535" y="621976"/>
                      <a:pt x="62402" y="620973"/>
                    </a:cubicBezTo>
                    <a:lnTo>
                      <a:pt x="86543" y="608966"/>
                    </a:lnTo>
                    <a:cubicBezTo>
                      <a:pt x="87644" y="608485"/>
                      <a:pt x="88577" y="607946"/>
                      <a:pt x="89344" y="607349"/>
                    </a:cubicBezTo>
                    <a:cubicBezTo>
                      <a:pt x="90111" y="606751"/>
                      <a:pt x="90512" y="605778"/>
                      <a:pt x="90545" y="604430"/>
                    </a:cubicBezTo>
                    <a:close/>
                    <a:moveTo>
                      <a:pt x="90545" y="128180"/>
                    </a:moveTo>
                    <a:cubicBezTo>
                      <a:pt x="90512" y="126832"/>
                      <a:pt x="90111" y="125860"/>
                      <a:pt x="89344" y="125262"/>
                    </a:cubicBezTo>
                    <a:cubicBezTo>
                      <a:pt x="88577" y="124664"/>
                      <a:pt x="87644" y="124125"/>
                      <a:pt x="86543" y="123644"/>
                    </a:cubicBezTo>
                    <a:lnTo>
                      <a:pt x="62402" y="111638"/>
                    </a:lnTo>
                    <a:cubicBezTo>
                      <a:pt x="60535" y="110634"/>
                      <a:pt x="58801" y="109873"/>
                      <a:pt x="57200" y="109353"/>
                    </a:cubicBezTo>
                    <a:cubicBezTo>
                      <a:pt x="55600" y="108834"/>
                      <a:pt x="53732" y="108572"/>
                      <a:pt x="51598" y="108569"/>
                    </a:cubicBezTo>
                    <a:cubicBezTo>
                      <a:pt x="49898" y="108572"/>
                      <a:pt x="48364" y="108767"/>
                      <a:pt x="46997" y="109153"/>
                    </a:cubicBezTo>
                    <a:cubicBezTo>
                      <a:pt x="45629" y="109539"/>
                      <a:pt x="44229" y="110101"/>
                      <a:pt x="42795" y="110837"/>
                    </a:cubicBezTo>
                    <a:lnTo>
                      <a:pt x="17453" y="123644"/>
                    </a:lnTo>
                    <a:cubicBezTo>
                      <a:pt x="16470" y="124075"/>
                      <a:pt x="15569" y="124614"/>
                      <a:pt x="14752" y="125262"/>
                    </a:cubicBezTo>
                    <a:cubicBezTo>
                      <a:pt x="13935" y="125910"/>
                      <a:pt x="13502" y="126882"/>
                      <a:pt x="13452" y="128180"/>
                    </a:cubicBezTo>
                    <a:cubicBezTo>
                      <a:pt x="13502" y="129478"/>
                      <a:pt x="13935" y="130451"/>
                      <a:pt x="14752" y="131099"/>
                    </a:cubicBezTo>
                    <a:cubicBezTo>
                      <a:pt x="15569" y="131746"/>
                      <a:pt x="16470" y="132285"/>
                      <a:pt x="17453" y="132716"/>
                    </a:cubicBezTo>
                    <a:lnTo>
                      <a:pt x="42795" y="145523"/>
                    </a:lnTo>
                    <a:cubicBezTo>
                      <a:pt x="44229" y="146260"/>
                      <a:pt x="45629" y="146821"/>
                      <a:pt x="46997" y="147207"/>
                    </a:cubicBezTo>
                    <a:cubicBezTo>
                      <a:pt x="48364" y="147594"/>
                      <a:pt x="49898" y="147788"/>
                      <a:pt x="51598" y="147791"/>
                    </a:cubicBezTo>
                    <a:cubicBezTo>
                      <a:pt x="53732" y="147788"/>
                      <a:pt x="55600" y="147527"/>
                      <a:pt x="57200" y="147007"/>
                    </a:cubicBezTo>
                    <a:cubicBezTo>
                      <a:pt x="58801" y="146488"/>
                      <a:pt x="60535" y="145726"/>
                      <a:pt x="62402" y="144723"/>
                    </a:cubicBezTo>
                    <a:lnTo>
                      <a:pt x="86543" y="132716"/>
                    </a:lnTo>
                    <a:cubicBezTo>
                      <a:pt x="87644" y="132235"/>
                      <a:pt x="88577" y="131696"/>
                      <a:pt x="89344" y="131099"/>
                    </a:cubicBezTo>
                    <a:cubicBezTo>
                      <a:pt x="90111" y="130501"/>
                      <a:pt x="90512" y="129528"/>
                      <a:pt x="90545" y="128180"/>
                    </a:cubicBezTo>
                    <a:close/>
                    <a:moveTo>
                      <a:pt x="90545" y="13319"/>
                    </a:moveTo>
                    <a:lnTo>
                      <a:pt x="69726" y="13319"/>
                    </a:lnTo>
                    <a:lnTo>
                      <a:pt x="69726" y="42936"/>
                    </a:lnTo>
                    <a:cubicBezTo>
                      <a:pt x="69626" y="44970"/>
                      <a:pt x="69892" y="47038"/>
                      <a:pt x="70526" y="49139"/>
                    </a:cubicBezTo>
                    <a:cubicBezTo>
                      <a:pt x="71160" y="51240"/>
                      <a:pt x="72762" y="52374"/>
                      <a:pt x="75331" y="52541"/>
                    </a:cubicBezTo>
                    <a:lnTo>
                      <a:pt x="84539" y="52541"/>
                    </a:lnTo>
                    <a:cubicBezTo>
                      <a:pt x="87125" y="52397"/>
                      <a:pt x="88793" y="51318"/>
                      <a:pt x="89544" y="49306"/>
                    </a:cubicBezTo>
                    <a:cubicBezTo>
                      <a:pt x="90295" y="47294"/>
                      <a:pt x="90628" y="45215"/>
                      <a:pt x="90545" y="43069"/>
                    </a:cubicBezTo>
                    <a:close/>
                    <a:moveTo>
                      <a:pt x="103863" y="666751"/>
                    </a:moveTo>
                    <a:lnTo>
                      <a:pt x="103863" y="684338"/>
                    </a:lnTo>
                    <a:lnTo>
                      <a:pt x="22933" y="719158"/>
                    </a:lnTo>
                    <a:lnTo>
                      <a:pt x="22933" y="719291"/>
                    </a:lnTo>
                    <a:lnTo>
                      <a:pt x="97063" y="719424"/>
                    </a:lnTo>
                    <a:cubicBezTo>
                      <a:pt x="99207" y="719402"/>
                      <a:pt x="100851" y="719913"/>
                      <a:pt x="101996" y="720956"/>
                    </a:cubicBezTo>
                    <a:cubicBezTo>
                      <a:pt x="103140" y="721999"/>
                      <a:pt x="103718" y="723708"/>
                      <a:pt x="103729" y="726083"/>
                    </a:cubicBezTo>
                    <a:cubicBezTo>
                      <a:pt x="103718" y="728459"/>
                      <a:pt x="103140" y="730168"/>
                      <a:pt x="101996" y="731211"/>
                    </a:cubicBezTo>
                    <a:cubicBezTo>
                      <a:pt x="100851" y="732254"/>
                      <a:pt x="99207" y="732765"/>
                      <a:pt x="97063" y="732743"/>
                    </a:cubicBezTo>
                    <a:lnTo>
                      <a:pt x="0" y="732743"/>
                    </a:lnTo>
                    <a:lnTo>
                      <a:pt x="0" y="715155"/>
                    </a:lnTo>
                    <a:lnTo>
                      <a:pt x="79997" y="680336"/>
                    </a:lnTo>
                    <a:lnTo>
                      <a:pt x="80130" y="680336"/>
                    </a:lnTo>
                    <a:lnTo>
                      <a:pt x="80130" y="680069"/>
                    </a:lnTo>
                    <a:lnTo>
                      <a:pt x="6800" y="680069"/>
                    </a:lnTo>
                    <a:cubicBezTo>
                      <a:pt x="4656" y="680092"/>
                      <a:pt x="3011" y="679581"/>
                      <a:pt x="1867" y="678538"/>
                    </a:cubicBezTo>
                    <a:cubicBezTo>
                      <a:pt x="722" y="677495"/>
                      <a:pt x="145" y="675785"/>
                      <a:pt x="134" y="673410"/>
                    </a:cubicBezTo>
                    <a:cubicBezTo>
                      <a:pt x="145" y="671035"/>
                      <a:pt x="722" y="669326"/>
                      <a:pt x="1867" y="668283"/>
                    </a:cubicBezTo>
                    <a:cubicBezTo>
                      <a:pt x="3011" y="667239"/>
                      <a:pt x="4656" y="666729"/>
                      <a:pt x="6800" y="666751"/>
                    </a:cubicBezTo>
                    <a:close/>
                    <a:moveTo>
                      <a:pt x="103863" y="604430"/>
                    </a:moveTo>
                    <a:cubicBezTo>
                      <a:pt x="103799" y="608171"/>
                      <a:pt x="102762" y="611395"/>
                      <a:pt x="100750" y="614102"/>
                    </a:cubicBezTo>
                    <a:cubicBezTo>
                      <a:pt x="98738" y="616809"/>
                      <a:pt x="96136" y="618966"/>
                      <a:pt x="92942" y="620572"/>
                    </a:cubicBezTo>
                    <a:lnTo>
                      <a:pt x="66403" y="633897"/>
                    </a:lnTo>
                    <a:cubicBezTo>
                      <a:pt x="63869" y="635148"/>
                      <a:pt x="61468" y="636041"/>
                      <a:pt x="59201" y="636577"/>
                    </a:cubicBezTo>
                    <a:cubicBezTo>
                      <a:pt x="56933" y="637112"/>
                      <a:pt x="54399" y="637373"/>
                      <a:pt x="51598" y="637359"/>
                    </a:cubicBezTo>
                    <a:cubicBezTo>
                      <a:pt x="48478" y="637343"/>
                      <a:pt x="45716" y="636943"/>
                      <a:pt x="43312" y="636161"/>
                    </a:cubicBezTo>
                    <a:cubicBezTo>
                      <a:pt x="40908" y="635378"/>
                      <a:pt x="38380" y="634313"/>
                      <a:pt x="35726" y="632964"/>
                    </a:cubicBezTo>
                    <a:lnTo>
                      <a:pt x="11188" y="620706"/>
                    </a:lnTo>
                    <a:cubicBezTo>
                      <a:pt x="7930" y="619111"/>
                      <a:pt x="5289" y="616965"/>
                      <a:pt x="3263" y="614269"/>
                    </a:cubicBezTo>
                    <a:cubicBezTo>
                      <a:pt x="1238" y="611573"/>
                      <a:pt x="195" y="608293"/>
                      <a:pt x="134" y="604430"/>
                    </a:cubicBezTo>
                    <a:cubicBezTo>
                      <a:pt x="195" y="600567"/>
                      <a:pt x="1238" y="597287"/>
                      <a:pt x="3263" y="594591"/>
                    </a:cubicBezTo>
                    <a:cubicBezTo>
                      <a:pt x="5289" y="591896"/>
                      <a:pt x="7930" y="589750"/>
                      <a:pt x="11188" y="588155"/>
                    </a:cubicBezTo>
                    <a:lnTo>
                      <a:pt x="35726" y="575896"/>
                    </a:lnTo>
                    <a:cubicBezTo>
                      <a:pt x="38380" y="574548"/>
                      <a:pt x="40908" y="573482"/>
                      <a:pt x="43312" y="572700"/>
                    </a:cubicBezTo>
                    <a:cubicBezTo>
                      <a:pt x="45716" y="571917"/>
                      <a:pt x="48478" y="571518"/>
                      <a:pt x="51598" y="571501"/>
                    </a:cubicBezTo>
                    <a:cubicBezTo>
                      <a:pt x="54399" y="571487"/>
                      <a:pt x="56933" y="571748"/>
                      <a:pt x="59201" y="572284"/>
                    </a:cubicBezTo>
                    <a:cubicBezTo>
                      <a:pt x="61468" y="572819"/>
                      <a:pt x="63869" y="573713"/>
                      <a:pt x="66403" y="574964"/>
                    </a:cubicBezTo>
                    <a:lnTo>
                      <a:pt x="92942" y="588288"/>
                    </a:lnTo>
                    <a:cubicBezTo>
                      <a:pt x="96136" y="589894"/>
                      <a:pt x="98738" y="592051"/>
                      <a:pt x="100750" y="594758"/>
                    </a:cubicBezTo>
                    <a:cubicBezTo>
                      <a:pt x="102762" y="597465"/>
                      <a:pt x="103799" y="600689"/>
                      <a:pt x="103863" y="604430"/>
                    </a:cubicBezTo>
                    <a:close/>
                    <a:moveTo>
                      <a:pt x="103863" y="482919"/>
                    </a:moveTo>
                    <a:lnTo>
                      <a:pt x="103863" y="535442"/>
                    </a:lnTo>
                    <a:cubicBezTo>
                      <a:pt x="103885" y="537236"/>
                      <a:pt x="103375" y="538781"/>
                      <a:pt x="102332" y="540076"/>
                    </a:cubicBezTo>
                    <a:cubicBezTo>
                      <a:pt x="101288" y="541370"/>
                      <a:pt x="99579" y="542048"/>
                      <a:pt x="97204" y="542109"/>
                    </a:cubicBezTo>
                    <a:cubicBezTo>
                      <a:pt x="94829" y="542048"/>
                      <a:pt x="93120" y="541370"/>
                      <a:pt x="92076" y="540076"/>
                    </a:cubicBezTo>
                    <a:cubicBezTo>
                      <a:pt x="91033" y="538781"/>
                      <a:pt x="90523" y="537236"/>
                      <a:pt x="90545" y="535442"/>
                    </a:cubicBezTo>
                    <a:lnTo>
                      <a:pt x="90545" y="515839"/>
                    </a:lnTo>
                    <a:lnTo>
                      <a:pt x="13452" y="515839"/>
                    </a:lnTo>
                    <a:lnTo>
                      <a:pt x="13452" y="535442"/>
                    </a:lnTo>
                    <a:cubicBezTo>
                      <a:pt x="13474" y="537236"/>
                      <a:pt x="12964" y="538781"/>
                      <a:pt x="11920" y="540076"/>
                    </a:cubicBezTo>
                    <a:cubicBezTo>
                      <a:pt x="10877" y="541370"/>
                      <a:pt x="9168" y="542048"/>
                      <a:pt x="6793" y="542109"/>
                    </a:cubicBezTo>
                    <a:cubicBezTo>
                      <a:pt x="4418" y="542048"/>
                      <a:pt x="2708" y="541370"/>
                      <a:pt x="1665" y="540076"/>
                    </a:cubicBezTo>
                    <a:cubicBezTo>
                      <a:pt x="622" y="538781"/>
                      <a:pt x="111" y="537236"/>
                      <a:pt x="134" y="535442"/>
                    </a:cubicBezTo>
                    <a:lnTo>
                      <a:pt x="134" y="482919"/>
                    </a:lnTo>
                    <a:cubicBezTo>
                      <a:pt x="111" y="481124"/>
                      <a:pt x="622" y="479579"/>
                      <a:pt x="1665" y="478285"/>
                    </a:cubicBezTo>
                    <a:cubicBezTo>
                      <a:pt x="2708" y="476990"/>
                      <a:pt x="4418" y="476312"/>
                      <a:pt x="6793" y="476251"/>
                    </a:cubicBezTo>
                    <a:cubicBezTo>
                      <a:pt x="9168" y="476312"/>
                      <a:pt x="10877" y="476990"/>
                      <a:pt x="11920" y="478285"/>
                    </a:cubicBezTo>
                    <a:cubicBezTo>
                      <a:pt x="12964" y="479579"/>
                      <a:pt x="13474" y="481124"/>
                      <a:pt x="13452" y="482919"/>
                    </a:cubicBezTo>
                    <a:lnTo>
                      <a:pt x="13452" y="502521"/>
                    </a:lnTo>
                    <a:lnTo>
                      <a:pt x="90545" y="502521"/>
                    </a:lnTo>
                    <a:lnTo>
                      <a:pt x="90545" y="482919"/>
                    </a:lnTo>
                    <a:cubicBezTo>
                      <a:pt x="90523" y="481124"/>
                      <a:pt x="91033" y="479579"/>
                      <a:pt x="92076" y="478285"/>
                    </a:cubicBezTo>
                    <a:cubicBezTo>
                      <a:pt x="93120" y="476990"/>
                      <a:pt x="94829" y="476312"/>
                      <a:pt x="97204" y="476251"/>
                    </a:cubicBezTo>
                    <a:cubicBezTo>
                      <a:pt x="99579" y="476312"/>
                      <a:pt x="101288" y="476990"/>
                      <a:pt x="102332" y="478285"/>
                    </a:cubicBezTo>
                    <a:cubicBezTo>
                      <a:pt x="103375" y="479579"/>
                      <a:pt x="103885" y="481124"/>
                      <a:pt x="103863" y="482919"/>
                    </a:cubicBezTo>
                    <a:close/>
                    <a:moveTo>
                      <a:pt x="103863" y="381001"/>
                    </a:moveTo>
                    <a:lnTo>
                      <a:pt x="103863" y="446859"/>
                    </a:lnTo>
                    <a:lnTo>
                      <a:pt x="85744" y="446859"/>
                    </a:lnTo>
                    <a:cubicBezTo>
                      <a:pt x="83600" y="446882"/>
                      <a:pt x="81955" y="446371"/>
                      <a:pt x="80810" y="445328"/>
                    </a:cubicBezTo>
                    <a:cubicBezTo>
                      <a:pt x="79666" y="444284"/>
                      <a:pt x="79088" y="442575"/>
                      <a:pt x="79077" y="440200"/>
                    </a:cubicBezTo>
                    <a:cubicBezTo>
                      <a:pt x="79088" y="437825"/>
                      <a:pt x="79666" y="436116"/>
                      <a:pt x="80810" y="435073"/>
                    </a:cubicBezTo>
                    <a:cubicBezTo>
                      <a:pt x="81955" y="434029"/>
                      <a:pt x="83600" y="433519"/>
                      <a:pt x="85744" y="433541"/>
                    </a:cubicBezTo>
                    <a:lnTo>
                      <a:pt x="90545" y="433541"/>
                    </a:lnTo>
                    <a:lnTo>
                      <a:pt x="90545" y="420589"/>
                    </a:lnTo>
                    <a:lnTo>
                      <a:pt x="6801" y="420589"/>
                    </a:lnTo>
                    <a:cubicBezTo>
                      <a:pt x="4656" y="420612"/>
                      <a:pt x="3012" y="420101"/>
                      <a:pt x="1867" y="419058"/>
                    </a:cubicBezTo>
                    <a:cubicBezTo>
                      <a:pt x="723" y="418014"/>
                      <a:pt x="145" y="416305"/>
                      <a:pt x="134" y="413930"/>
                    </a:cubicBezTo>
                    <a:cubicBezTo>
                      <a:pt x="145" y="411555"/>
                      <a:pt x="723" y="409846"/>
                      <a:pt x="1867" y="408803"/>
                    </a:cubicBezTo>
                    <a:cubicBezTo>
                      <a:pt x="3012" y="407759"/>
                      <a:pt x="4656" y="407249"/>
                      <a:pt x="6801" y="407271"/>
                    </a:cubicBezTo>
                    <a:lnTo>
                      <a:pt x="90545" y="407271"/>
                    </a:lnTo>
                    <a:lnTo>
                      <a:pt x="90545" y="394319"/>
                    </a:lnTo>
                    <a:lnTo>
                      <a:pt x="85744" y="394319"/>
                    </a:lnTo>
                    <a:cubicBezTo>
                      <a:pt x="83600" y="394342"/>
                      <a:pt x="81955" y="393831"/>
                      <a:pt x="80810" y="392788"/>
                    </a:cubicBezTo>
                    <a:cubicBezTo>
                      <a:pt x="79666" y="391745"/>
                      <a:pt x="79088" y="390035"/>
                      <a:pt x="79077" y="387660"/>
                    </a:cubicBezTo>
                    <a:cubicBezTo>
                      <a:pt x="79088" y="385285"/>
                      <a:pt x="79666" y="383576"/>
                      <a:pt x="80810" y="382533"/>
                    </a:cubicBezTo>
                    <a:cubicBezTo>
                      <a:pt x="81955" y="381489"/>
                      <a:pt x="83600" y="380979"/>
                      <a:pt x="85744" y="381001"/>
                    </a:cubicBezTo>
                    <a:close/>
                    <a:moveTo>
                      <a:pt x="103863" y="318680"/>
                    </a:moveTo>
                    <a:cubicBezTo>
                      <a:pt x="103797" y="320835"/>
                      <a:pt x="103096" y="322424"/>
                      <a:pt x="101763" y="323446"/>
                    </a:cubicBezTo>
                    <a:cubicBezTo>
                      <a:pt x="100429" y="324468"/>
                      <a:pt x="98863" y="325190"/>
                      <a:pt x="97062" y="325612"/>
                    </a:cubicBezTo>
                    <a:lnTo>
                      <a:pt x="6801" y="351342"/>
                    </a:lnTo>
                    <a:cubicBezTo>
                      <a:pt x="5123" y="351717"/>
                      <a:pt x="3612" y="351234"/>
                      <a:pt x="2267" y="349893"/>
                    </a:cubicBezTo>
                    <a:cubicBezTo>
                      <a:pt x="923" y="348551"/>
                      <a:pt x="211" y="346901"/>
                      <a:pt x="134" y="344943"/>
                    </a:cubicBezTo>
                    <a:cubicBezTo>
                      <a:pt x="211" y="342893"/>
                      <a:pt x="923" y="341294"/>
                      <a:pt x="2267" y="340144"/>
                    </a:cubicBezTo>
                    <a:cubicBezTo>
                      <a:pt x="3612" y="338994"/>
                      <a:pt x="5123" y="338194"/>
                      <a:pt x="6801" y="337744"/>
                    </a:cubicBezTo>
                    <a:lnTo>
                      <a:pt x="22803" y="332811"/>
                    </a:lnTo>
                    <a:lnTo>
                      <a:pt x="22803" y="304415"/>
                    </a:lnTo>
                    <a:lnTo>
                      <a:pt x="6801" y="299349"/>
                    </a:lnTo>
                    <a:cubicBezTo>
                      <a:pt x="5123" y="298899"/>
                      <a:pt x="3612" y="298099"/>
                      <a:pt x="2267" y="296950"/>
                    </a:cubicBezTo>
                    <a:cubicBezTo>
                      <a:pt x="923" y="295800"/>
                      <a:pt x="211" y="294200"/>
                      <a:pt x="134" y="292150"/>
                    </a:cubicBezTo>
                    <a:cubicBezTo>
                      <a:pt x="211" y="290192"/>
                      <a:pt x="923" y="288542"/>
                      <a:pt x="2267" y="287201"/>
                    </a:cubicBezTo>
                    <a:cubicBezTo>
                      <a:pt x="3612" y="285859"/>
                      <a:pt x="5123" y="285376"/>
                      <a:pt x="6801" y="285751"/>
                    </a:cubicBezTo>
                    <a:lnTo>
                      <a:pt x="97062" y="311881"/>
                    </a:lnTo>
                    <a:cubicBezTo>
                      <a:pt x="98921" y="312364"/>
                      <a:pt x="100504" y="313097"/>
                      <a:pt x="101813" y="314081"/>
                    </a:cubicBezTo>
                    <a:cubicBezTo>
                      <a:pt x="103121" y="315064"/>
                      <a:pt x="103805" y="316597"/>
                      <a:pt x="103863" y="318680"/>
                    </a:cubicBezTo>
                    <a:close/>
                    <a:moveTo>
                      <a:pt x="103863" y="190501"/>
                    </a:moveTo>
                    <a:lnTo>
                      <a:pt x="103863" y="256359"/>
                    </a:lnTo>
                    <a:lnTo>
                      <a:pt x="85744" y="256359"/>
                    </a:lnTo>
                    <a:cubicBezTo>
                      <a:pt x="83600" y="256382"/>
                      <a:pt x="81955" y="255871"/>
                      <a:pt x="80810" y="254828"/>
                    </a:cubicBezTo>
                    <a:cubicBezTo>
                      <a:pt x="79666" y="253784"/>
                      <a:pt x="79088" y="252075"/>
                      <a:pt x="79077" y="249700"/>
                    </a:cubicBezTo>
                    <a:cubicBezTo>
                      <a:pt x="79088" y="247325"/>
                      <a:pt x="79666" y="245616"/>
                      <a:pt x="80810" y="244573"/>
                    </a:cubicBezTo>
                    <a:cubicBezTo>
                      <a:pt x="81955" y="243529"/>
                      <a:pt x="83600" y="243019"/>
                      <a:pt x="85744" y="243041"/>
                    </a:cubicBezTo>
                    <a:lnTo>
                      <a:pt x="90545" y="243041"/>
                    </a:lnTo>
                    <a:lnTo>
                      <a:pt x="90545" y="230089"/>
                    </a:lnTo>
                    <a:lnTo>
                      <a:pt x="6801" y="230089"/>
                    </a:lnTo>
                    <a:cubicBezTo>
                      <a:pt x="4656" y="230112"/>
                      <a:pt x="3012" y="229601"/>
                      <a:pt x="1867" y="228558"/>
                    </a:cubicBezTo>
                    <a:cubicBezTo>
                      <a:pt x="723" y="227514"/>
                      <a:pt x="145" y="225805"/>
                      <a:pt x="134" y="223430"/>
                    </a:cubicBezTo>
                    <a:cubicBezTo>
                      <a:pt x="145" y="221055"/>
                      <a:pt x="723" y="219346"/>
                      <a:pt x="1867" y="218303"/>
                    </a:cubicBezTo>
                    <a:cubicBezTo>
                      <a:pt x="3012" y="217259"/>
                      <a:pt x="4656" y="216749"/>
                      <a:pt x="6801" y="216771"/>
                    </a:cubicBezTo>
                    <a:lnTo>
                      <a:pt x="90545" y="216771"/>
                    </a:lnTo>
                    <a:lnTo>
                      <a:pt x="90545" y="203819"/>
                    </a:lnTo>
                    <a:lnTo>
                      <a:pt x="85744" y="203819"/>
                    </a:lnTo>
                    <a:cubicBezTo>
                      <a:pt x="83600" y="203842"/>
                      <a:pt x="81955" y="203331"/>
                      <a:pt x="80810" y="202288"/>
                    </a:cubicBezTo>
                    <a:cubicBezTo>
                      <a:pt x="79666" y="201245"/>
                      <a:pt x="79088" y="199535"/>
                      <a:pt x="79077" y="197160"/>
                    </a:cubicBezTo>
                    <a:cubicBezTo>
                      <a:pt x="79088" y="194785"/>
                      <a:pt x="79666" y="193076"/>
                      <a:pt x="80810" y="192033"/>
                    </a:cubicBezTo>
                    <a:cubicBezTo>
                      <a:pt x="81955" y="190989"/>
                      <a:pt x="83600" y="190479"/>
                      <a:pt x="85744" y="190501"/>
                    </a:cubicBezTo>
                    <a:close/>
                    <a:moveTo>
                      <a:pt x="103863" y="128180"/>
                    </a:moveTo>
                    <a:cubicBezTo>
                      <a:pt x="103799" y="131921"/>
                      <a:pt x="102762" y="135145"/>
                      <a:pt x="100750" y="137852"/>
                    </a:cubicBezTo>
                    <a:cubicBezTo>
                      <a:pt x="98738" y="140559"/>
                      <a:pt x="96136" y="142716"/>
                      <a:pt x="92942" y="144323"/>
                    </a:cubicBezTo>
                    <a:lnTo>
                      <a:pt x="66403" y="157647"/>
                    </a:lnTo>
                    <a:cubicBezTo>
                      <a:pt x="63869" y="158898"/>
                      <a:pt x="61468" y="159791"/>
                      <a:pt x="59201" y="160327"/>
                    </a:cubicBezTo>
                    <a:cubicBezTo>
                      <a:pt x="56933" y="160862"/>
                      <a:pt x="54399" y="161123"/>
                      <a:pt x="51598" y="161109"/>
                    </a:cubicBezTo>
                    <a:cubicBezTo>
                      <a:pt x="48478" y="161093"/>
                      <a:pt x="45716" y="160693"/>
                      <a:pt x="43312" y="159911"/>
                    </a:cubicBezTo>
                    <a:cubicBezTo>
                      <a:pt x="40908" y="159128"/>
                      <a:pt x="38380" y="158063"/>
                      <a:pt x="35726" y="156714"/>
                    </a:cubicBezTo>
                    <a:lnTo>
                      <a:pt x="11188" y="144456"/>
                    </a:lnTo>
                    <a:cubicBezTo>
                      <a:pt x="7930" y="142861"/>
                      <a:pt x="5289" y="140715"/>
                      <a:pt x="3263" y="138019"/>
                    </a:cubicBezTo>
                    <a:cubicBezTo>
                      <a:pt x="1238" y="135323"/>
                      <a:pt x="195" y="132044"/>
                      <a:pt x="134" y="128180"/>
                    </a:cubicBezTo>
                    <a:cubicBezTo>
                      <a:pt x="195" y="124317"/>
                      <a:pt x="1238" y="121037"/>
                      <a:pt x="3263" y="118342"/>
                    </a:cubicBezTo>
                    <a:cubicBezTo>
                      <a:pt x="5289" y="115646"/>
                      <a:pt x="7930" y="113500"/>
                      <a:pt x="11188" y="111905"/>
                    </a:cubicBezTo>
                    <a:lnTo>
                      <a:pt x="35726" y="99646"/>
                    </a:lnTo>
                    <a:cubicBezTo>
                      <a:pt x="38380" y="98298"/>
                      <a:pt x="40908" y="97232"/>
                      <a:pt x="43312" y="96450"/>
                    </a:cubicBezTo>
                    <a:cubicBezTo>
                      <a:pt x="45716" y="95667"/>
                      <a:pt x="48478" y="95268"/>
                      <a:pt x="51598" y="95251"/>
                    </a:cubicBezTo>
                    <a:cubicBezTo>
                      <a:pt x="54399" y="95237"/>
                      <a:pt x="56933" y="95498"/>
                      <a:pt x="59201" y="96034"/>
                    </a:cubicBezTo>
                    <a:cubicBezTo>
                      <a:pt x="61468" y="96569"/>
                      <a:pt x="63869" y="97463"/>
                      <a:pt x="66403" y="98714"/>
                    </a:cubicBezTo>
                    <a:lnTo>
                      <a:pt x="92942" y="112038"/>
                    </a:lnTo>
                    <a:cubicBezTo>
                      <a:pt x="96136" y="113644"/>
                      <a:pt x="98738" y="115801"/>
                      <a:pt x="100750" y="118508"/>
                    </a:cubicBezTo>
                    <a:cubicBezTo>
                      <a:pt x="102762" y="121215"/>
                      <a:pt x="103799" y="124439"/>
                      <a:pt x="103863" y="128180"/>
                    </a:cubicBezTo>
                    <a:close/>
                    <a:moveTo>
                      <a:pt x="103863" y="1"/>
                    </a:moveTo>
                    <a:lnTo>
                      <a:pt x="103863" y="44804"/>
                    </a:lnTo>
                    <a:cubicBezTo>
                      <a:pt x="103800" y="50290"/>
                      <a:pt x="102062" y="55116"/>
                      <a:pt x="98651" y="59282"/>
                    </a:cubicBezTo>
                    <a:cubicBezTo>
                      <a:pt x="95240" y="63448"/>
                      <a:pt x="90536" y="65640"/>
                      <a:pt x="84539" y="65859"/>
                    </a:cubicBezTo>
                    <a:lnTo>
                      <a:pt x="75331" y="65859"/>
                    </a:lnTo>
                    <a:cubicBezTo>
                      <a:pt x="69060" y="65649"/>
                      <a:pt x="64340" y="63473"/>
                      <a:pt x="61170" y="59332"/>
                    </a:cubicBezTo>
                    <a:cubicBezTo>
                      <a:pt x="58000" y="55191"/>
                      <a:pt x="56413" y="50348"/>
                      <a:pt x="56407" y="44804"/>
                    </a:cubicBezTo>
                    <a:lnTo>
                      <a:pt x="56407" y="32530"/>
                    </a:lnTo>
                    <a:lnTo>
                      <a:pt x="13469" y="62530"/>
                    </a:lnTo>
                    <a:cubicBezTo>
                      <a:pt x="12457" y="63309"/>
                      <a:pt x="11346" y="64048"/>
                      <a:pt x="10135" y="64744"/>
                    </a:cubicBezTo>
                    <a:cubicBezTo>
                      <a:pt x="8924" y="65440"/>
                      <a:pt x="7679" y="65812"/>
                      <a:pt x="6401" y="65859"/>
                    </a:cubicBezTo>
                    <a:cubicBezTo>
                      <a:pt x="4506" y="65809"/>
                      <a:pt x="2995" y="65144"/>
                      <a:pt x="1867" y="63862"/>
                    </a:cubicBezTo>
                    <a:cubicBezTo>
                      <a:pt x="739" y="62580"/>
                      <a:pt x="161" y="60982"/>
                      <a:pt x="134" y="59067"/>
                    </a:cubicBezTo>
                    <a:cubicBezTo>
                      <a:pt x="156" y="57749"/>
                      <a:pt x="511" y="56623"/>
                      <a:pt x="1200" y="55687"/>
                    </a:cubicBezTo>
                    <a:cubicBezTo>
                      <a:pt x="1889" y="54752"/>
                      <a:pt x="2778" y="53926"/>
                      <a:pt x="3867" y="53207"/>
                    </a:cubicBezTo>
                    <a:lnTo>
                      <a:pt x="56407" y="16388"/>
                    </a:lnTo>
                    <a:lnTo>
                      <a:pt x="56407" y="13319"/>
                    </a:lnTo>
                    <a:lnTo>
                      <a:pt x="6801" y="13319"/>
                    </a:lnTo>
                    <a:cubicBezTo>
                      <a:pt x="4656" y="13342"/>
                      <a:pt x="3012" y="12831"/>
                      <a:pt x="1867" y="11788"/>
                    </a:cubicBezTo>
                    <a:cubicBezTo>
                      <a:pt x="723" y="10745"/>
                      <a:pt x="145" y="9035"/>
                      <a:pt x="134" y="6660"/>
                    </a:cubicBezTo>
                    <a:cubicBezTo>
                      <a:pt x="145" y="4285"/>
                      <a:pt x="723" y="2576"/>
                      <a:pt x="1867" y="1533"/>
                    </a:cubicBezTo>
                    <a:cubicBezTo>
                      <a:pt x="3012" y="489"/>
                      <a:pt x="4656" y="-21"/>
                      <a:pt x="6801"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397" name="LCD Cable"/>
            <p:cNvGrpSpPr>
              <a:grpSpLocks noChangeAspect="1"/>
            </p:cNvGrpSpPr>
            <p:nvPr/>
          </p:nvGrpSpPr>
          <p:grpSpPr>
            <a:xfrm>
              <a:off x="1586143" y="5348074"/>
              <a:ext cx="1836949" cy="1333272"/>
              <a:chOff x="1546532" y="1357180"/>
              <a:chExt cx="6974266" cy="5061977"/>
            </a:xfrm>
          </p:grpSpPr>
          <p:grpSp>
            <p:nvGrpSpPr>
              <p:cNvPr id="398" name="Group 397"/>
              <p:cNvGrpSpPr/>
              <p:nvPr/>
            </p:nvGrpSpPr>
            <p:grpSpPr>
              <a:xfrm rot="10800000" flipV="1">
                <a:off x="5016781" y="1454857"/>
                <a:ext cx="3504016" cy="426575"/>
                <a:chOff x="-283629" y="2146300"/>
                <a:chExt cx="7134372" cy="507591"/>
              </a:xfrm>
            </p:grpSpPr>
            <p:sp>
              <p:nvSpPr>
                <p:cNvPr id="426" name="Rectangle 425"/>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7" name="Rectangle 426"/>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8" name="Rectangle 427"/>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9" name="Rectangle 42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99" name="Rectangle: Rounded Corners 398"/>
              <p:cNvSpPr/>
              <p:nvPr/>
            </p:nvSpPr>
            <p:spPr>
              <a:xfrm rot="10800000" flipV="1">
                <a:off x="5928061" y="1357180"/>
                <a:ext cx="1049218" cy="61719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400" name="Group 399"/>
              <p:cNvGrpSpPr/>
              <p:nvPr/>
            </p:nvGrpSpPr>
            <p:grpSpPr>
              <a:xfrm rot="10800000" flipV="1">
                <a:off x="4591803" y="1357180"/>
                <a:ext cx="424985" cy="617198"/>
                <a:chOff x="6850743" y="2030066"/>
                <a:chExt cx="505711" cy="734424"/>
              </a:xfrm>
            </p:grpSpPr>
            <p:sp>
              <p:nvSpPr>
                <p:cNvPr id="424" name="Rectangle 423"/>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5" name="Freeform: Shape 424"/>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1" name="Group 400"/>
              <p:cNvGrpSpPr/>
              <p:nvPr/>
            </p:nvGrpSpPr>
            <p:grpSpPr>
              <a:xfrm rot="16200000" flipV="1">
                <a:off x="7312158" y="2236922"/>
                <a:ext cx="1990706" cy="426575"/>
                <a:chOff x="-283631" y="2146300"/>
                <a:chExt cx="7134376" cy="507591"/>
              </a:xfrm>
            </p:grpSpPr>
            <p:sp>
              <p:nvSpPr>
                <p:cNvPr id="420" name="Rectangle 419"/>
                <p:cNvSpPr/>
                <p:nvPr/>
              </p:nvSpPr>
              <p:spPr>
                <a:xfrm>
                  <a:off x="-283627"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1" name="Rectangle 420"/>
                <p:cNvSpPr/>
                <p:nvPr/>
              </p:nvSpPr>
              <p:spPr>
                <a:xfrm>
                  <a:off x="-283626" y="2273198"/>
                  <a:ext cx="6752180"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2" name="Rectangle 421"/>
                <p:cNvSpPr/>
                <p:nvPr/>
              </p:nvSpPr>
              <p:spPr>
                <a:xfrm>
                  <a:off x="-283631" y="2400097"/>
                  <a:ext cx="6369990"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3" name="Rectangle 422"/>
                <p:cNvSpPr/>
                <p:nvPr/>
              </p:nvSpPr>
              <p:spPr>
                <a:xfrm>
                  <a:off x="-283629" y="2526993"/>
                  <a:ext cx="5987797"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2" name="Group 401"/>
              <p:cNvGrpSpPr/>
              <p:nvPr/>
            </p:nvGrpSpPr>
            <p:grpSpPr>
              <a:xfrm rot="10800000" flipV="1">
                <a:off x="1546532" y="5899632"/>
                <a:ext cx="2406345" cy="426575"/>
                <a:chOff x="-283629" y="2146300"/>
                <a:chExt cx="7134372" cy="507591"/>
              </a:xfrm>
            </p:grpSpPr>
            <p:sp>
              <p:nvSpPr>
                <p:cNvPr id="416" name="Rectangle 415"/>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7" name="Rectangle 416"/>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8" name="Rectangle 417"/>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9" name="Rectangle 41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3" name="Group 402"/>
              <p:cNvGrpSpPr/>
              <p:nvPr/>
            </p:nvGrpSpPr>
            <p:grpSpPr>
              <a:xfrm flipV="1">
                <a:off x="3952876" y="5801959"/>
                <a:ext cx="424985" cy="617198"/>
                <a:chOff x="6850743" y="2030066"/>
                <a:chExt cx="505711" cy="734424"/>
              </a:xfrm>
            </p:grpSpPr>
            <p:sp>
              <p:nvSpPr>
                <p:cNvPr id="414" name="Rectangle 413"/>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5" name="Freeform: Shape 414"/>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4" name="Group 403"/>
              <p:cNvGrpSpPr/>
              <p:nvPr/>
            </p:nvGrpSpPr>
            <p:grpSpPr>
              <a:xfrm rot="10800000">
                <a:off x="1546535" y="3018986"/>
                <a:ext cx="6974262" cy="426575"/>
                <a:chOff x="-283629" y="2146300"/>
                <a:chExt cx="7134372" cy="507591"/>
              </a:xfrm>
            </p:grpSpPr>
            <p:sp>
              <p:nvSpPr>
                <p:cNvPr id="410" name="Rectangle 409"/>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1" name="Rectangle 410"/>
                <p:cNvSpPr/>
                <p:nvPr/>
              </p:nvSpPr>
              <p:spPr>
                <a:xfrm>
                  <a:off x="-174536" y="2273198"/>
                  <a:ext cx="7025279"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2" name="Rectangle 411"/>
                <p:cNvSpPr/>
                <p:nvPr/>
              </p:nvSpPr>
              <p:spPr>
                <a:xfrm>
                  <a:off x="-65444" y="2400096"/>
                  <a:ext cx="6916187"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3" name="Rectangle 412"/>
                <p:cNvSpPr/>
                <p:nvPr/>
              </p:nvSpPr>
              <p:spPr>
                <a:xfrm>
                  <a:off x="43650" y="2526993"/>
                  <a:ext cx="6807093"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5" name="Group 404"/>
              <p:cNvGrpSpPr/>
              <p:nvPr/>
            </p:nvGrpSpPr>
            <p:grpSpPr>
              <a:xfrm rot="16200000" flipV="1">
                <a:off x="106210" y="4459309"/>
                <a:ext cx="3307222" cy="426576"/>
                <a:chOff x="-283629" y="2146299"/>
                <a:chExt cx="7134372" cy="507592"/>
              </a:xfrm>
            </p:grpSpPr>
            <p:sp>
              <p:nvSpPr>
                <p:cNvPr id="406" name="Rectangle 405"/>
                <p:cNvSpPr/>
                <p:nvPr/>
              </p:nvSpPr>
              <p:spPr>
                <a:xfrm>
                  <a:off x="406531" y="2146299"/>
                  <a:ext cx="575405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7" name="Rectangle 406"/>
                <p:cNvSpPr/>
                <p:nvPr/>
              </p:nvSpPr>
              <p:spPr>
                <a:xfrm>
                  <a:off x="176478" y="2273198"/>
                  <a:ext cx="6214161"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8" name="Rectangle 407"/>
                <p:cNvSpPr/>
                <p:nvPr/>
              </p:nvSpPr>
              <p:spPr>
                <a:xfrm>
                  <a:off x="-53574" y="2400098"/>
                  <a:ext cx="6674263"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9" name="Rectangle 40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sp>
          <p:nvSpPr>
            <p:cNvPr id="324" name="Rotary Sensor Label"/>
            <p:cNvSpPr txBox="1"/>
            <p:nvPr/>
          </p:nvSpPr>
          <p:spPr>
            <a:xfrm>
              <a:off x="626273" y="6332990"/>
              <a:ext cx="489167" cy="478311"/>
            </a:xfrm>
            <a:prstGeom prst="rect">
              <a:avLst/>
            </a:prstGeom>
            <a:noFill/>
          </p:spPr>
          <p:txBody>
            <a:bodyPr wrap="none" rtlCol="0">
              <a:spAutoFit/>
            </a:bodyPr>
            <a:lstStyle/>
            <a:p>
              <a:pPr algn="ctr" defTabSz="932597"/>
              <a:r>
                <a:rPr lang="en-US" sz="816" kern="0" dirty="0">
                  <a:solidFill>
                    <a:sysClr val="windowText" lastClr="000000"/>
                  </a:solidFill>
                </a:rPr>
                <a:t>Rotary</a:t>
              </a:r>
              <a:br>
                <a:rPr lang="en-US" sz="816" kern="0" dirty="0">
                  <a:solidFill>
                    <a:sysClr val="windowText" lastClr="000000"/>
                  </a:solidFill>
                </a:rPr>
              </a:br>
              <a:r>
                <a:rPr lang="en-US" sz="816" kern="0" dirty="0">
                  <a:solidFill>
                    <a:sysClr val="windowText" lastClr="000000"/>
                  </a:solidFill>
                </a:rPr>
                <a:t>Angle</a:t>
              </a:r>
              <a:br>
                <a:rPr lang="en-US" sz="816" kern="0" dirty="0">
                  <a:solidFill>
                    <a:sysClr val="windowText" lastClr="000000"/>
                  </a:solidFill>
                </a:rPr>
              </a:br>
              <a:r>
                <a:rPr lang="en-US" sz="816" kern="0" dirty="0">
                  <a:solidFill>
                    <a:sysClr val="windowText" lastClr="000000"/>
                  </a:solidFill>
                </a:rPr>
                <a:t>Sensor</a:t>
              </a:r>
            </a:p>
          </p:txBody>
        </p:sp>
        <p:sp>
          <p:nvSpPr>
            <p:cNvPr id="326" name="LCD Label"/>
            <p:cNvSpPr txBox="1"/>
            <p:nvPr/>
          </p:nvSpPr>
          <p:spPr>
            <a:xfrm>
              <a:off x="2147891" y="6721574"/>
              <a:ext cx="1028689" cy="222217"/>
            </a:xfrm>
            <a:prstGeom prst="rect">
              <a:avLst/>
            </a:prstGeom>
            <a:noFill/>
          </p:spPr>
          <p:txBody>
            <a:bodyPr wrap="none" rtlCol="0">
              <a:spAutoFit/>
            </a:bodyPr>
            <a:lstStyle/>
            <a:p>
              <a:pPr algn="ctr" defTabSz="932597"/>
              <a:r>
                <a:rPr lang="en-US" sz="816" kern="0" dirty="0">
                  <a:solidFill>
                    <a:sysClr val="windowText" lastClr="000000"/>
                  </a:solidFill>
                </a:rPr>
                <a:t>2 Row LCD Display</a:t>
              </a:r>
            </a:p>
          </p:txBody>
        </p:sp>
      </p:grpSp>
      <p:grpSp>
        <p:nvGrpSpPr>
          <p:cNvPr id="133" name="Intel NUC and Label"/>
          <p:cNvGrpSpPr/>
          <p:nvPr/>
        </p:nvGrpSpPr>
        <p:grpSpPr>
          <a:xfrm>
            <a:off x="935231" y="3614120"/>
            <a:ext cx="2245574" cy="722701"/>
            <a:chOff x="935231" y="3614120"/>
            <a:chExt cx="2245574" cy="722701"/>
          </a:xfrm>
        </p:grpSpPr>
        <p:grpSp>
          <p:nvGrpSpPr>
            <p:cNvPr id="3" name="NUC"/>
            <p:cNvGrpSpPr/>
            <p:nvPr/>
          </p:nvGrpSpPr>
          <p:grpSpPr>
            <a:xfrm rot="16200000">
              <a:off x="1795676" y="2753675"/>
              <a:ext cx="524683" cy="2245574"/>
              <a:chOff x="1400175" y="1012666"/>
              <a:chExt cx="1600200" cy="6848634"/>
            </a:xfrm>
          </p:grpSpPr>
          <p:sp>
            <p:nvSpPr>
              <p:cNvPr id="4" name="Rectangle: Rounded Corners 3"/>
              <p:cNvSpPr/>
              <p:nvPr/>
            </p:nvSpPr>
            <p:spPr>
              <a:xfrm>
                <a:off x="1400175" y="1190625"/>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 name="Rectangle: Rounded Corners 4"/>
              <p:cNvSpPr/>
              <p:nvPr/>
            </p:nvSpPr>
            <p:spPr>
              <a:xfrm>
                <a:off x="1400175" y="7284562"/>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 name="Rectangle: Rounded Corners 5"/>
              <p:cNvSpPr/>
              <p:nvPr/>
            </p:nvSpPr>
            <p:spPr>
              <a:xfrm>
                <a:off x="1470025" y="1012666"/>
                <a:ext cx="1530350" cy="6848634"/>
              </a:xfrm>
              <a:prstGeom prst="roundRect">
                <a:avLst>
                  <a:gd name="adj" fmla="val 5392"/>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 name="Rectangle: Rounded Corners 6"/>
              <p:cNvSpPr/>
              <p:nvPr/>
            </p:nvSpPr>
            <p:spPr>
              <a:xfrm>
                <a:off x="1587500" y="1012666"/>
                <a:ext cx="1295400" cy="6848634"/>
              </a:xfrm>
              <a:prstGeom prst="roundRect">
                <a:avLst>
                  <a:gd name="adj" fmla="val 5392"/>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 name="Oval 7"/>
              <p:cNvSpPr/>
              <p:nvPr/>
            </p:nvSpPr>
            <p:spPr>
              <a:xfrm>
                <a:off x="1908175" y="4122658"/>
                <a:ext cx="641350" cy="641350"/>
              </a:xfrm>
              <a:prstGeom prst="ellipse">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9" name="Oval 8"/>
              <p:cNvSpPr/>
              <p:nvPr/>
            </p:nvSpPr>
            <p:spPr>
              <a:xfrm>
                <a:off x="1939925" y="4154408"/>
                <a:ext cx="577850" cy="577850"/>
              </a:xfrm>
              <a:prstGeom prst="ellipse">
                <a:avLst/>
              </a:prstGeom>
              <a:solidFill>
                <a:srgbClr val="E1E1E3"/>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0" name="Freeform: Shape 9"/>
              <p:cNvSpPr/>
              <p:nvPr/>
            </p:nvSpPr>
            <p:spPr>
              <a:xfrm>
                <a:off x="2121694" y="4348587"/>
                <a:ext cx="214312" cy="201903"/>
              </a:xfrm>
              <a:custGeom>
                <a:avLst/>
                <a:gdLst>
                  <a:gd name="connsiteX0" fmla="*/ 59531 w 214312"/>
                  <a:gd name="connsiteY0" fmla="*/ 0 h 201903"/>
                  <a:gd name="connsiteX1" fmla="*/ 59531 w 214312"/>
                  <a:gd name="connsiteY1" fmla="*/ 25371 h 201903"/>
                  <a:gd name="connsiteX2" fmla="*/ 46539 w 214312"/>
                  <a:gd name="connsiteY2" fmla="*/ 34130 h 201903"/>
                  <a:gd name="connsiteX3" fmla="*/ 21431 w 214312"/>
                  <a:gd name="connsiteY3" fmla="*/ 94747 h 201903"/>
                  <a:gd name="connsiteX4" fmla="*/ 107156 w 214312"/>
                  <a:gd name="connsiteY4" fmla="*/ 180472 h 201903"/>
                  <a:gd name="connsiteX5" fmla="*/ 192881 w 214312"/>
                  <a:gd name="connsiteY5" fmla="*/ 94747 h 201903"/>
                  <a:gd name="connsiteX6" fmla="*/ 167773 w 214312"/>
                  <a:gd name="connsiteY6" fmla="*/ 34130 h 201903"/>
                  <a:gd name="connsiteX7" fmla="*/ 154782 w 214312"/>
                  <a:gd name="connsiteY7" fmla="*/ 25372 h 201903"/>
                  <a:gd name="connsiteX8" fmla="*/ 154782 w 214312"/>
                  <a:gd name="connsiteY8" fmla="*/ 1 h 201903"/>
                  <a:gd name="connsiteX9" fmla="*/ 182927 w 214312"/>
                  <a:gd name="connsiteY9" fmla="*/ 18976 h 201903"/>
                  <a:gd name="connsiteX10" fmla="*/ 214312 w 214312"/>
                  <a:gd name="connsiteY10" fmla="*/ 94747 h 201903"/>
                  <a:gd name="connsiteX11" fmla="*/ 107156 w 214312"/>
                  <a:gd name="connsiteY11" fmla="*/ 201903 h 201903"/>
                  <a:gd name="connsiteX12" fmla="*/ 0 w 214312"/>
                  <a:gd name="connsiteY12" fmla="*/ 94747 h 201903"/>
                  <a:gd name="connsiteX13" fmla="*/ 31385 w 214312"/>
                  <a:gd name="connsiteY13" fmla="*/ 18976 h 20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2" h="201903">
                    <a:moveTo>
                      <a:pt x="59531" y="0"/>
                    </a:moveTo>
                    <a:lnTo>
                      <a:pt x="59531" y="25371"/>
                    </a:lnTo>
                    <a:lnTo>
                      <a:pt x="46539" y="34130"/>
                    </a:lnTo>
                    <a:cubicBezTo>
                      <a:pt x="31026" y="49644"/>
                      <a:pt x="21431" y="71075"/>
                      <a:pt x="21431" y="94747"/>
                    </a:cubicBezTo>
                    <a:cubicBezTo>
                      <a:pt x="21431" y="142092"/>
                      <a:pt x="59811" y="180472"/>
                      <a:pt x="107156" y="180472"/>
                    </a:cubicBezTo>
                    <a:cubicBezTo>
                      <a:pt x="154501" y="180472"/>
                      <a:pt x="192881" y="142092"/>
                      <a:pt x="192881" y="94747"/>
                    </a:cubicBezTo>
                    <a:cubicBezTo>
                      <a:pt x="192881" y="71075"/>
                      <a:pt x="183286" y="49644"/>
                      <a:pt x="167773" y="34130"/>
                    </a:cubicBezTo>
                    <a:lnTo>
                      <a:pt x="154782" y="25372"/>
                    </a:lnTo>
                    <a:lnTo>
                      <a:pt x="154782" y="1"/>
                    </a:lnTo>
                    <a:lnTo>
                      <a:pt x="182927" y="18976"/>
                    </a:lnTo>
                    <a:cubicBezTo>
                      <a:pt x="202318" y="38368"/>
                      <a:pt x="214312" y="65157"/>
                      <a:pt x="214312" y="94747"/>
                    </a:cubicBezTo>
                    <a:cubicBezTo>
                      <a:pt x="214312" y="153928"/>
                      <a:pt x="166337" y="201903"/>
                      <a:pt x="107156" y="201903"/>
                    </a:cubicBezTo>
                    <a:cubicBezTo>
                      <a:pt x="47975" y="201903"/>
                      <a:pt x="0" y="153928"/>
                      <a:pt x="0" y="94747"/>
                    </a:cubicBezTo>
                    <a:cubicBezTo>
                      <a:pt x="0" y="65157"/>
                      <a:pt x="11994" y="38368"/>
                      <a:pt x="31385" y="18976"/>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1" name="Rectangle: Rounded Corners 10"/>
              <p:cNvSpPr/>
              <p:nvPr/>
            </p:nvSpPr>
            <p:spPr>
              <a:xfrm>
                <a:off x="2215134" y="4312658"/>
                <a:ext cx="27432" cy="13565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2" name="Rectangle: Rounded Corners 11"/>
              <p:cNvSpPr/>
              <p:nvPr/>
            </p:nvSpPr>
            <p:spPr>
              <a:xfrm>
                <a:off x="1890232" y="5298281"/>
                <a:ext cx="260038" cy="545306"/>
              </a:xfrm>
              <a:prstGeom prst="roundRect">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3" name="Rectangle: Rounded Corners 12"/>
              <p:cNvSpPr/>
              <p:nvPr/>
            </p:nvSpPr>
            <p:spPr>
              <a:xfrm>
                <a:off x="1921667" y="5322093"/>
                <a:ext cx="190501" cy="497682"/>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 name="Rectangle 13"/>
              <p:cNvSpPr/>
              <p:nvPr/>
            </p:nvSpPr>
            <p:spPr>
              <a:xfrm>
                <a:off x="2014537" y="5372099"/>
                <a:ext cx="45719" cy="392907"/>
              </a:xfrm>
              <a:prstGeom prst="rect">
                <a:avLst/>
              </a:prstGeom>
              <a:solidFill>
                <a:srgbClr val="1376B4"/>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28" name="NUC Label"/>
            <p:cNvSpPr txBox="1"/>
            <p:nvPr/>
          </p:nvSpPr>
          <p:spPr>
            <a:xfrm>
              <a:off x="1432649" y="4114604"/>
              <a:ext cx="1265751" cy="222217"/>
            </a:xfrm>
            <a:prstGeom prst="rect">
              <a:avLst/>
            </a:prstGeom>
            <a:noFill/>
          </p:spPr>
          <p:txBody>
            <a:bodyPr wrap="none" rtlCol="0">
              <a:spAutoFit/>
            </a:bodyPr>
            <a:lstStyle/>
            <a:p>
              <a:pPr algn="ctr" defTabSz="932597"/>
              <a:r>
                <a:rPr lang="en-US" sz="816" kern="0" dirty="0">
                  <a:solidFill>
                    <a:sysClr val="windowText" lastClr="000000"/>
                  </a:solidFill>
                </a:rPr>
                <a:t>Intel NUC / IoT Gateway</a:t>
              </a:r>
            </a:p>
          </p:txBody>
        </p:sp>
      </p:grpSp>
      <p:grpSp>
        <p:nvGrpSpPr>
          <p:cNvPr id="134" name="Laptop"/>
          <p:cNvGrpSpPr/>
          <p:nvPr/>
        </p:nvGrpSpPr>
        <p:grpSpPr>
          <a:xfrm>
            <a:off x="1170527" y="868784"/>
            <a:ext cx="1757077" cy="1270968"/>
            <a:chOff x="1170527" y="868784"/>
            <a:chExt cx="1757077" cy="1270968"/>
          </a:xfrm>
        </p:grpSpPr>
        <p:sp>
          <p:nvSpPr>
            <p:cNvPr id="306" name="Laptop"/>
            <p:cNvSpPr/>
            <p:nvPr/>
          </p:nvSpPr>
          <p:spPr>
            <a:xfrm>
              <a:off x="1170527" y="868784"/>
              <a:ext cx="1757077" cy="1270968"/>
            </a:xfrm>
            <a:custGeom>
              <a:avLst/>
              <a:gdLst>
                <a:gd name="connsiteX0" fmla="*/ 642657 w 1472838"/>
                <a:gd name="connsiteY0" fmla="*/ 922293 h 1065365"/>
                <a:gd name="connsiteX1" fmla="*/ 637150 w 1472838"/>
                <a:gd name="connsiteY1" fmla="*/ 929114 h 1065365"/>
                <a:gd name="connsiteX2" fmla="*/ 617978 w 1472838"/>
                <a:gd name="connsiteY2" fmla="*/ 1021726 h 1065365"/>
                <a:gd name="connsiteX3" fmla="*/ 619885 w 1472838"/>
                <a:gd name="connsiteY3" fmla="*/ 1031433 h 1065365"/>
                <a:gd name="connsiteX4" fmla="*/ 736260 w 1472838"/>
                <a:gd name="connsiteY4" fmla="*/ 1031433 h 1065365"/>
                <a:gd name="connsiteX5" fmla="*/ 736577 w 1472838"/>
                <a:gd name="connsiteY5" fmla="*/ 1031433 h 1065365"/>
                <a:gd name="connsiteX6" fmla="*/ 852952 w 1472838"/>
                <a:gd name="connsiteY6" fmla="*/ 1031433 h 1065365"/>
                <a:gd name="connsiteX7" fmla="*/ 854858 w 1472838"/>
                <a:gd name="connsiteY7" fmla="*/ 1021726 h 1065365"/>
                <a:gd name="connsiteX8" fmla="*/ 835687 w 1472838"/>
                <a:gd name="connsiteY8" fmla="*/ 929114 h 1065365"/>
                <a:gd name="connsiteX9" fmla="*/ 830180 w 1472838"/>
                <a:gd name="connsiteY9" fmla="*/ 922293 h 1065365"/>
                <a:gd name="connsiteX10" fmla="*/ 736418 w 1472838"/>
                <a:gd name="connsiteY10" fmla="*/ 922381 h 1065365"/>
                <a:gd name="connsiteX11" fmla="*/ 154273 w 1472838"/>
                <a:gd name="connsiteY11" fmla="*/ 791792 h 1065365"/>
                <a:gd name="connsiteX12" fmla="*/ 736419 w 1472838"/>
                <a:gd name="connsiteY12" fmla="*/ 792014 h 1065365"/>
                <a:gd name="connsiteX13" fmla="*/ 1318565 w 1472838"/>
                <a:gd name="connsiteY13" fmla="*/ 791792 h 1065365"/>
                <a:gd name="connsiteX14" fmla="*/ 1352762 w 1472838"/>
                <a:gd name="connsiteY14" fmla="*/ 808890 h 1065365"/>
                <a:gd name="connsiteX15" fmla="*/ 1471792 w 1472838"/>
                <a:gd name="connsiteY15" fmla="*/ 1041033 h 1065365"/>
                <a:gd name="connsiteX16" fmla="*/ 1459955 w 1472838"/>
                <a:gd name="connsiteY16" fmla="*/ 1065365 h 1065365"/>
                <a:gd name="connsiteX17" fmla="*/ 737406 w 1472838"/>
                <a:gd name="connsiteY17" fmla="*/ 1065365 h 1065365"/>
                <a:gd name="connsiteX18" fmla="*/ 735433 w 1472838"/>
                <a:gd name="connsiteY18" fmla="*/ 1065365 h 1065365"/>
                <a:gd name="connsiteX19" fmla="*/ 12883 w 1472838"/>
                <a:gd name="connsiteY19" fmla="*/ 1065365 h 1065365"/>
                <a:gd name="connsiteX20" fmla="*/ 1046 w 1472838"/>
                <a:gd name="connsiteY20" fmla="*/ 1041033 h 1065365"/>
                <a:gd name="connsiteX21" fmla="*/ 120077 w 1472838"/>
                <a:gd name="connsiteY21" fmla="*/ 808890 h 1065365"/>
                <a:gd name="connsiteX22" fmla="*/ 154273 w 1472838"/>
                <a:gd name="connsiteY22" fmla="*/ 791792 h 1065365"/>
                <a:gd name="connsiteX23" fmla="*/ 216248 w 1472838"/>
                <a:gd name="connsiteY23" fmla="*/ 79246 h 1065365"/>
                <a:gd name="connsiteX24" fmla="*/ 216248 w 1472838"/>
                <a:gd name="connsiteY24" fmla="*/ 671060 h 1065365"/>
                <a:gd name="connsiteX25" fmla="*/ 1277981 w 1472838"/>
                <a:gd name="connsiteY25" fmla="*/ 671060 h 1065365"/>
                <a:gd name="connsiteX26" fmla="*/ 1277981 w 1472838"/>
                <a:gd name="connsiteY26" fmla="*/ 79246 h 1065365"/>
                <a:gd name="connsiteX27" fmla="*/ 157991 w 1472838"/>
                <a:gd name="connsiteY27" fmla="*/ 0 h 1065365"/>
                <a:gd name="connsiteX28" fmla="*/ 1336238 w 1472838"/>
                <a:gd name="connsiteY28" fmla="*/ 0 h 1065365"/>
                <a:gd name="connsiteX29" fmla="*/ 1352751 w 1472838"/>
                <a:gd name="connsiteY29" fmla="*/ 16513 h 1065365"/>
                <a:gd name="connsiteX30" fmla="*/ 1352751 w 1472838"/>
                <a:gd name="connsiteY30" fmla="*/ 733056 h 1065365"/>
                <a:gd name="connsiteX31" fmla="*/ 1336238 w 1472838"/>
                <a:gd name="connsiteY31" fmla="*/ 749569 h 1065365"/>
                <a:gd name="connsiteX32" fmla="*/ 157991 w 1472838"/>
                <a:gd name="connsiteY32" fmla="*/ 749569 h 1065365"/>
                <a:gd name="connsiteX33" fmla="*/ 141478 w 1472838"/>
                <a:gd name="connsiteY33" fmla="*/ 733056 h 1065365"/>
                <a:gd name="connsiteX34" fmla="*/ 141478 w 1472838"/>
                <a:gd name="connsiteY34" fmla="*/ 16513 h 1065365"/>
                <a:gd name="connsiteX35" fmla="*/ 157991 w 1472838"/>
                <a:gd name="connsiteY35" fmla="*/ 0 h 106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72838" h="1065365">
                  <a:moveTo>
                    <a:pt x="642657" y="922293"/>
                  </a:moveTo>
                  <a:cubicBezTo>
                    <a:pt x="639762" y="922730"/>
                    <a:pt x="637926" y="925529"/>
                    <a:pt x="637150" y="929114"/>
                  </a:cubicBezTo>
                  <a:lnTo>
                    <a:pt x="617978" y="1021726"/>
                  </a:lnTo>
                  <a:cubicBezTo>
                    <a:pt x="617449" y="1024699"/>
                    <a:pt x="618190" y="1031083"/>
                    <a:pt x="619885" y="1031433"/>
                  </a:cubicBezTo>
                  <a:lnTo>
                    <a:pt x="736260" y="1031433"/>
                  </a:lnTo>
                  <a:lnTo>
                    <a:pt x="736577" y="1031433"/>
                  </a:lnTo>
                  <a:lnTo>
                    <a:pt x="852952" y="1031433"/>
                  </a:lnTo>
                  <a:cubicBezTo>
                    <a:pt x="854646" y="1031083"/>
                    <a:pt x="855388" y="1024699"/>
                    <a:pt x="854858" y="1021726"/>
                  </a:cubicBezTo>
                  <a:lnTo>
                    <a:pt x="835687" y="929114"/>
                  </a:lnTo>
                  <a:cubicBezTo>
                    <a:pt x="834910" y="925529"/>
                    <a:pt x="833075" y="922730"/>
                    <a:pt x="830180" y="922293"/>
                  </a:cubicBezTo>
                  <a:lnTo>
                    <a:pt x="736418" y="922381"/>
                  </a:lnTo>
                  <a:close/>
                  <a:moveTo>
                    <a:pt x="154273" y="791792"/>
                  </a:moveTo>
                  <a:lnTo>
                    <a:pt x="736419" y="792014"/>
                  </a:lnTo>
                  <a:lnTo>
                    <a:pt x="1318565" y="791792"/>
                  </a:lnTo>
                  <a:cubicBezTo>
                    <a:pt x="1336540" y="792888"/>
                    <a:pt x="1347939" y="799903"/>
                    <a:pt x="1352762" y="808890"/>
                  </a:cubicBezTo>
                  <a:lnTo>
                    <a:pt x="1471792" y="1041033"/>
                  </a:lnTo>
                  <a:cubicBezTo>
                    <a:pt x="1475080" y="1048486"/>
                    <a:pt x="1470477" y="1064489"/>
                    <a:pt x="1459955" y="1065365"/>
                  </a:cubicBezTo>
                  <a:lnTo>
                    <a:pt x="737406" y="1065365"/>
                  </a:lnTo>
                  <a:lnTo>
                    <a:pt x="735433" y="1065365"/>
                  </a:lnTo>
                  <a:lnTo>
                    <a:pt x="12883" y="1065365"/>
                  </a:lnTo>
                  <a:cubicBezTo>
                    <a:pt x="2361" y="1064489"/>
                    <a:pt x="-2242" y="1048486"/>
                    <a:pt x="1046" y="1041033"/>
                  </a:cubicBezTo>
                  <a:lnTo>
                    <a:pt x="120077" y="808890"/>
                  </a:lnTo>
                  <a:cubicBezTo>
                    <a:pt x="124899" y="799903"/>
                    <a:pt x="136298" y="792888"/>
                    <a:pt x="154273" y="791792"/>
                  </a:cubicBezTo>
                  <a:close/>
                  <a:moveTo>
                    <a:pt x="216248" y="79246"/>
                  </a:moveTo>
                  <a:lnTo>
                    <a:pt x="216248" y="671060"/>
                  </a:lnTo>
                  <a:lnTo>
                    <a:pt x="1277981" y="671060"/>
                  </a:lnTo>
                  <a:lnTo>
                    <a:pt x="1277981" y="79246"/>
                  </a:lnTo>
                  <a:close/>
                  <a:moveTo>
                    <a:pt x="157991" y="0"/>
                  </a:moveTo>
                  <a:lnTo>
                    <a:pt x="1336238" y="0"/>
                  </a:lnTo>
                  <a:cubicBezTo>
                    <a:pt x="1345357" y="0"/>
                    <a:pt x="1352751" y="7393"/>
                    <a:pt x="1352751" y="16513"/>
                  </a:cubicBezTo>
                  <a:lnTo>
                    <a:pt x="1352751" y="733056"/>
                  </a:lnTo>
                  <a:cubicBezTo>
                    <a:pt x="1352751" y="742175"/>
                    <a:pt x="1345357" y="749569"/>
                    <a:pt x="1336238" y="749569"/>
                  </a:cubicBezTo>
                  <a:lnTo>
                    <a:pt x="157991" y="749569"/>
                  </a:lnTo>
                  <a:cubicBezTo>
                    <a:pt x="148871" y="749569"/>
                    <a:pt x="141478" y="742175"/>
                    <a:pt x="141478" y="733056"/>
                  </a:cubicBezTo>
                  <a:lnTo>
                    <a:pt x="141478" y="16513"/>
                  </a:lnTo>
                  <a:cubicBezTo>
                    <a:pt x="141478" y="7393"/>
                    <a:pt x="148871" y="0"/>
                    <a:pt x="157991" y="0"/>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29" name="Laptop Label"/>
            <p:cNvSpPr txBox="1"/>
            <p:nvPr/>
          </p:nvSpPr>
          <p:spPr>
            <a:xfrm>
              <a:off x="1419081" y="1060491"/>
              <a:ext cx="1257577" cy="478311"/>
            </a:xfrm>
            <a:prstGeom prst="rect">
              <a:avLst/>
            </a:prstGeom>
            <a:noFill/>
          </p:spPr>
          <p:txBody>
            <a:bodyPr wrap="none" rtlCol="0">
              <a:spAutoFit/>
            </a:bodyPr>
            <a:lstStyle/>
            <a:p>
              <a:pPr algn="ctr" defTabSz="932597"/>
              <a:r>
                <a:rPr lang="en-US" sz="816" kern="0" dirty="0">
                  <a:solidFill>
                    <a:sysClr val="windowText" lastClr="000000"/>
                  </a:solidFill>
                </a:rPr>
                <a:t>Development</a:t>
              </a:r>
              <a:br>
                <a:rPr lang="en-US" sz="816" kern="0" dirty="0">
                  <a:solidFill>
                    <a:sysClr val="windowText" lastClr="000000"/>
                  </a:solidFill>
                </a:rPr>
              </a:br>
              <a:r>
                <a:rPr lang="en-US" sz="816" kern="0" dirty="0">
                  <a:solidFill>
                    <a:sysClr val="windowText" lastClr="000000"/>
                  </a:solidFill>
                </a:rPr>
                <a:t>Workstation</a:t>
              </a:r>
              <a:br>
                <a:rPr lang="en-US" sz="816" kern="0" dirty="0">
                  <a:solidFill>
                    <a:sysClr val="windowText" lastClr="000000"/>
                  </a:solidFill>
                </a:rPr>
              </a:br>
              <a:r>
                <a:rPr lang="en-US" sz="816" kern="0" dirty="0">
                  <a:solidFill>
                    <a:sysClr val="windowText" lastClr="000000"/>
                  </a:solidFill>
                </a:rPr>
                <a:t>(Windows / </a:t>
              </a:r>
              <a:r>
                <a:rPr lang="en-US" sz="816" kern="0" dirty="0" err="1">
                  <a:solidFill>
                    <a:sysClr val="windowText" lastClr="000000"/>
                  </a:solidFill>
                </a:rPr>
                <a:t>OSx</a:t>
              </a:r>
              <a:r>
                <a:rPr lang="en-US" sz="816" kern="0" dirty="0">
                  <a:solidFill>
                    <a:sysClr val="windowText" lastClr="000000"/>
                  </a:solidFill>
                </a:rPr>
                <a:t> / Linux)</a:t>
              </a:r>
            </a:p>
          </p:txBody>
        </p:sp>
      </p:grpSp>
      <p:sp>
        <p:nvSpPr>
          <p:cNvPr id="367" name="ASA Event Hub Output"/>
          <p:cNvSpPr/>
          <p:nvPr/>
        </p:nvSpPr>
        <p:spPr>
          <a:xfrm>
            <a:off x="5973152" y="4525133"/>
            <a:ext cx="463883"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OUTPUT</a:t>
            </a:r>
          </a:p>
        </p:txBody>
      </p:sp>
      <p:grpSp>
        <p:nvGrpSpPr>
          <p:cNvPr id="93" name="Storage Account"/>
          <p:cNvGrpSpPr/>
          <p:nvPr/>
        </p:nvGrpSpPr>
        <p:grpSpPr>
          <a:xfrm>
            <a:off x="9663782" y="4335892"/>
            <a:ext cx="724315" cy="2366411"/>
            <a:chOff x="9474292" y="4251261"/>
            <a:chExt cx="710177" cy="2320221"/>
          </a:xfrm>
        </p:grpSpPr>
        <p:sp>
          <p:nvSpPr>
            <p:cNvPr id="373" name="Rectangle: Rounded Corners 372"/>
            <p:cNvSpPr/>
            <p:nvPr/>
          </p:nvSpPr>
          <p:spPr>
            <a:xfrm>
              <a:off x="9474495" y="4251261"/>
              <a:ext cx="709974" cy="232022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4" name="TextBox 373"/>
            <p:cNvSpPr txBox="1"/>
            <p:nvPr/>
          </p:nvSpPr>
          <p:spPr>
            <a:xfrm rot="5400000">
              <a:off x="9099153" y="5124713"/>
              <a:ext cx="1460656" cy="531812"/>
            </a:xfrm>
            <a:prstGeom prst="rect">
              <a:avLst/>
            </a:prstGeom>
            <a:noFill/>
          </p:spPr>
          <p:txBody>
            <a:bodyPr wrap="none" rtlCol="0">
              <a:spAutoFit/>
            </a:bodyPr>
            <a:lstStyle/>
            <a:p>
              <a:pPr defTabSz="932597"/>
              <a:r>
                <a:rPr lang="en-US" sz="1428" kern="0" dirty="0">
                  <a:solidFill>
                    <a:sysClr val="windowText" lastClr="000000"/>
                  </a:solidFill>
                </a:rPr>
                <a:t>Storage Account</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storage</a:t>
              </a:r>
              <a:endParaRPr lang="en-US" sz="1428" kern="0" dirty="0">
                <a:solidFill>
                  <a:sysClr val="windowText" lastClr="000000"/>
                </a:solidFill>
              </a:endParaRPr>
            </a:p>
          </p:txBody>
        </p:sp>
        <p:sp>
          <p:nvSpPr>
            <p:cNvPr id="386" name="Freeform: Shape 385"/>
            <p:cNvSpPr/>
            <p:nvPr/>
          </p:nvSpPr>
          <p:spPr>
            <a:xfrm>
              <a:off x="9474292" y="4252472"/>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96" name="Storage Account Icon"/>
            <p:cNvSpPr>
              <a:spLocks noChangeAspect="1" noEditPoints="1"/>
            </p:cNvSpPr>
            <p:nvPr/>
          </p:nvSpPr>
          <p:spPr bwMode="auto">
            <a:xfrm>
              <a:off x="9663017" y="4320661"/>
              <a:ext cx="331714" cy="283464"/>
            </a:xfrm>
            <a:custGeom>
              <a:avLst/>
              <a:gdLst>
                <a:gd name="T0" fmla="*/ 538 w 683"/>
                <a:gd name="T1" fmla="*/ 229 h 586"/>
                <a:gd name="T2" fmla="*/ 517 w 683"/>
                <a:gd name="T3" fmla="*/ 0 h 586"/>
                <a:gd name="T4" fmla="*/ 0 w 683"/>
                <a:gd name="T5" fmla="*/ 21 h 586"/>
                <a:gd name="T6" fmla="*/ 21 w 683"/>
                <a:gd name="T7" fmla="*/ 459 h 586"/>
                <a:gd name="T8" fmla="*/ 376 w 683"/>
                <a:gd name="T9" fmla="*/ 586 h 586"/>
                <a:gd name="T10" fmla="*/ 683 w 683"/>
                <a:gd name="T11" fmla="*/ 408 h 586"/>
                <a:gd name="T12" fmla="*/ 399 w 683"/>
                <a:gd name="T13" fmla="*/ 120 h 586"/>
                <a:gd name="T14" fmla="*/ 498 w 683"/>
                <a:gd name="T15" fmla="*/ 180 h 586"/>
                <a:gd name="T16" fmla="*/ 399 w 683"/>
                <a:gd name="T17" fmla="*/ 120 h 586"/>
                <a:gd name="T18" fmla="*/ 498 w 683"/>
                <a:gd name="T19" fmla="*/ 229 h 586"/>
                <a:gd name="T20" fmla="*/ 399 w 683"/>
                <a:gd name="T21" fmla="*/ 199 h 586"/>
                <a:gd name="T22" fmla="*/ 279 w 683"/>
                <a:gd name="T23" fmla="*/ 120 h 586"/>
                <a:gd name="T24" fmla="*/ 379 w 683"/>
                <a:gd name="T25" fmla="*/ 180 h 586"/>
                <a:gd name="T26" fmla="*/ 279 w 683"/>
                <a:gd name="T27" fmla="*/ 120 h 586"/>
                <a:gd name="T28" fmla="*/ 379 w 683"/>
                <a:gd name="T29" fmla="*/ 199 h 586"/>
                <a:gd name="T30" fmla="*/ 377 w 683"/>
                <a:gd name="T31" fmla="*/ 229 h 586"/>
                <a:gd name="T32" fmla="*/ 279 w 683"/>
                <a:gd name="T33" fmla="*/ 259 h 586"/>
                <a:gd name="T34" fmla="*/ 279 w 683"/>
                <a:gd name="T35" fmla="*/ 279 h 586"/>
                <a:gd name="T36" fmla="*/ 313 w 683"/>
                <a:gd name="T37" fmla="*/ 339 h 586"/>
                <a:gd name="T38" fmla="*/ 279 w 683"/>
                <a:gd name="T39" fmla="*/ 279 h 586"/>
                <a:gd name="T40" fmla="*/ 279 w 683"/>
                <a:gd name="T41" fmla="*/ 397 h 586"/>
                <a:gd name="T42" fmla="*/ 302 w 683"/>
                <a:gd name="T43" fmla="*/ 358 h 586"/>
                <a:gd name="T44" fmla="*/ 41 w 683"/>
                <a:gd name="T45" fmla="*/ 418 h 586"/>
                <a:gd name="T46" fmla="*/ 141 w 683"/>
                <a:gd name="T47" fmla="*/ 358 h 586"/>
                <a:gd name="T48" fmla="*/ 141 w 683"/>
                <a:gd name="T49" fmla="*/ 339 h 586"/>
                <a:gd name="T50" fmla="*/ 41 w 683"/>
                <a:gd name="T51" fmla="*/ 279 h 586"/>
                <a:gd name="T52" fmla="*/ 141 w 683"/>
                <a:gd name="T53" fmla="*/ 339 h 586"/>
                <a:gd name="T54" fmla="*/ 41 w 683"/>
                <a:gd name="T55" fmla="*/ 259 h 586"/>
                <a:gd name="T56" fmla="*/ 141 w 683"/>
                <a:gd name="T57" fmla="*/ 199 h 586"/>
                <a:gd name="T58" fmla="*/ 141 w 683"/>
                <a:gd name="T59" fmla="*/ 180 h 586"/>
                <a:gd name="T60" fmla="*/ 41 w 683"/>
                <a:gd name="T61" fmla="*/ 120 h 586"/>
                <a:gd name="T62" fmla="*/ 141 w 683"/>
                <a:gd name="T63" fmla="*/ 180 h 586"/>
                <a:gd name="T64" fmla="*/ 161 w 683"/>
                <a:gd name="T65" fmla="*/ 418 h 586"/>
                <a:gd name="T66" fmla="*/ 260 w 683"/>
                <a:gd name="T67" fmla="*/ 358 h 586"/>
                <a:gd name="T68" fmla="*/ 260 w 683"/>
                <a:gd name="T69" fmla="*/ 339 h 586"/>
                <a:gd name="T70" fmla="*/ 161 w 683"/>
                <a:gd name="T71" fmla="*/ 279 h 586"/>
                <a:gd name="T72" fmla="*/ 260 w 683"/>
                <a:gd name="T73" fmla="*/ 339 h 586"/>
                <a:gd name="T74" fmla="*/ 161 w 683"/>
                <a:gd name="T75" fmla="*/ 259 h 586"/>
                <a:gd name="T76" fmla="*/ 260 w 683"/>
                <a:gd name="T77" fmla="*/ 199 h 586"/>
                <a:gd name="T78" fmla="*/ 260 w 683"/>
                <a:gd name="T79" fmla="*/ 180 h 586"/>
                <a:gd name="T80" fmla="*/ 161 w 683"/>
                <a:gd name="T81" fmla="*/ 120 h 586"/>
                <a:gd name="T82" fmla="*/ 260 w 683"/>
                <a:gd name="T83" fmla="*/ 180 h 586"/>
                <a:gd name="T84" fmla="*/ 279 w 683"/>
                <a:gd name="T85" fmla="*/ 41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3" h="586">
                  <a:moveTo>
                    <a:pt x="583" y="229"/>
                  </a:moveTo>
                  <a:lnTo>
                    <a:pt x="538" y="229"/>
                  </a:lnTo>
                  <a:lnTo>
                    <a:pt x="538" y="21"/>
                  </a:lnTo>
                  <a:cubicBezTo>
                    <a:pt x="538" y="10"/>
                    <a:pt x="528" y="0"/>
                    <a:pt x="517" y="0"/>
                  </a:cubicBezTo>
                  <a:lnTo>
                    <a:pt x="21" y="0"/>
                  </a:lnTo>
                  <a:cubicBezTo>
                    <a:pt x="10" y="0"/>
                    <a:pt x="0" y="10"/>
                    <a:pt x="0" y="21"/>
                  </a:cubicBezTo>
                  <a:lnTo>
                    <a:pt x="0" y="438"/>
                  </a:lnTo>
                  <a:cubicBezTo>
                    <a:pt x="0" y="449"/>
                    <a:pt x="10" y="459"/>
                    <a:pt x="21" y="459"/>
                  </a:cubicBezTo>
                  <a:lnTo>
                    <a:pt x="302" y="459"/>
                  </a:lnTo>
                  <a:lnTo>
                    <a:pt x="376" y="586"/>
                  </a:lnTo>
                  <a:lnTo>
                    <a:pt x="581" y="586"/>
                  </a:lnTo>
                  <a:lnTo>
                    <a:pt x="683" y="408"/>
                  </a:lnTo>
                  <a:lnTo>
                    <a:pt x="583" y="229"/>
                  </a:lnTo>
                  <a:close/>
                  <a:moveTo>
                    <a:pt x="399" y="120"/>
                  </a:moveTo>
                  <a:lnTo>
                    <a:pt x="498" y="120"/>
                  </a:lnTo>
                  <a:lnTo>
                    <a:pt x="498" y="180"/>
                  </a:lnTo>
                  <a:lnTo>
                    <a:pt x="399" y="180"/>
                  </a:lnTo>
                  <a:lnTo>
                    <a:pt x="399" y="120"/>
                  </a:lnTo>
                  <a:close/>
                  <a:moveTo>
                    <a:pt x="498" y="199"/>
                  </a:moveTo>
                  <a:lnTo>
                    <a:pt x="498" y="229"/>
                  </a:lnTo>
                  <a:lnTo>
                    <a:pt x="399" y="229"/>
                  </a:lnTo>
                  <a:lnTo>
                    <a:pt x="399" y="199"/>
                  </a:lnTo>
                  <a:lnTo>
                    <a:pt x="498" y="199"/>
                  </a:lnTo>
                  <a:close/>
                  <a:moveTo>
                    <a:pt x="279" y="120"/>
                  </a:moveTo>
                  <a:lnTo>
                    <a:pt x="379" y="120"/>
                  </a:lnTo>
                  <a:lnTo>
                    <a:pt x="379" y="180"/>
                  </a:lnTo>
                  <a:lnTo>
                    <a:pt x="279" y="180"/>
                  </a:lnTo>
                  <a:lnTo>
                    <a:pt x="279" y="120"/>
                  </a:lnTo>
                  <a:close/>
                  <a:moveTo>
                    <a:pt x="279" y="199"/>
                  </a:moveTo>
                  <a:lnTo>
                    <a:pt x="379" y="199"/>
                  </a:lnTo>
                  <a:lnTo>
                    <a:pt x="379" y="229"/>
                  </a:lnTo>
                  <a:lnTo>
                    <a:pt x="377" y="229"/>
                  </a:lnTo>
                  <a:lnTo>
                    <a:pt x="359" y="259"/>
                  </a:lnTo>
                  <a:lnTo>
                    <a:pt x="279" y="259"/>
                  </a:lnTo>
                  <a:lnTo>
                    <a:pt x="279" y="199"/>
                  </a:lnTo>
                  <a:close/>
                  <a:moveTo>
                    <a:pt x="279" y="279"/>
                  </a:moveTo>
                  <a:lnTo>
                    <a:pt x="347" y="279"/>
                  </a:lnTo>
                  <a:lnTo>
                    <a:pt x="313" y="339"/>
                  </a:lnTo>
                  <a:lnTo>
                    <a:pt x="279" y="339"/>
                  </a:lnTo>
                  <a:lnTo>
                    <a:pt x="279" y="279"/>
                  </a:lnTo>
                  <a:close/>
                  <a:moveTo>
                    <a:pt x="302" y="358"/>
                  </a:moveTo>
                  <a:lnTo>
                    <a:pt x="279" y="397"/>
                  </a:lnTo>
                  <a:lnTo>
                    <a:pt x="279" y="358"/>
                  </a:lnTo>
                  <a:lnTo>
                    <a:pt x="302" y="358"/>
                  </a:lnTo>
                  <a:close/>
                  <a:moveTo>
                    <a:pt x="141" y="418"/>
                  </a:moveTo>
                  <a:lnTo>
                    <a:pt x="41" y="418"/>
                  </a:lnTo>
                  <a:lnTo>
                    <a:pt x="41" y="358"/>
                  </a:lnTo>
                  <a:lnTo>
                    <a:pt x="141" y="358"/>
                  </a:lnTo>
                  <a:lnTo>
                    <a:pt x="141" y="418"/>
                  </a:lnTo>
                  <a:close/>
                  <a:moveTo>
                    <a:pt x="141" y="339"/>
                  </a:moveTo>
                  <a:lnTo>
                    <a:pt x="41" y="339"/>
                  </a:lnTo>
                  <a:lnTo>
                    <a:pt x="41" y="279"/>
                  </a:lnTo>
                  <a:lnTo>
                    <a:pt x="141" y="279"/>
                  </a:lnTo>
                  <a:lnTo>
                    <a:pt x="141" y="339"/>
                  </a:lnTo>
                  <a:close/>
                  <a:moveTo>
                    <a:pt x="141" y="259"/>
                  </a:moveTo>
                  <a:lnTo>
                    <a:pt x="41" y="259"/>
                  </a:lnTo>
                  <a:lnTo>
                    <a:pt x="41" y="199"/>
                  </a:lnTo>
                  <a:lnTo>
                    <a:pt x="141" y="199"/>
                  </a:lnTo>
                  <a:lnTo>
                    <a:pt x="141" y="259"/>
                  </a:lnTo>
                  <a:close/>
                  <a:moveTo>
                    <a:pt x="141" y="180"/>
                  </a:moveTo>
                  <a:lnTo>
                    <a:pt x="41" y="180"/>
                  </a:lnTo>
                  <a:lnTo>
                    <a:pt x="41" y="120"/>
                  </a:lnTo>
                  <a:lnTo>
                    <a:pt x="141" y="120"/>
                  </a:lnTo>
                  <a:lnTo>
                    <a:pt x="141" y="180"/>
                  </a:lnTo>
                  <a:close/>
                  <a:moveTo>
                    <a:pt x="260" y="418"/>
                  </a:moveTo>
                  <a:lnTo>
                    <a:pt x="161" y="418"/>
                  </a:lnTo>
                  <a:lnTo>
                    <a:pt x="161" y="358"/>
                  </a:lnTo>
                  <a:lnTo>
                    <a:pt x="260" y="358"/>
                  </a:lnTo>
                  <a:lnTo>
                    <a:pt x="260" y="418"/>
                  </a:lnTo>
                  <a:close/>
                  <a:moveTo>
                    <a:pt x="260" y="339"/>
                  </a:moveTo>
                  <a:lnTo>
                    <a:pt x="161" y="339"/>
                  </a:lnTo>
                  <a:lnTo>
                    <a:pt x="161" y="279"/>
                  </a:lnTo>
                  <a:lnTo>
                    <a:pt x="260" y="279"/>
                  </a:lnTo>
                  <a:lnTo>
                    <a:pt x="260" y="339"/>
                  </a:lnTo>
                  <a:close/>
                  <a:moveTo>
                    <a:pt x="260" y="259"/>
                  </a:moveTo>
                  <a:lnTo>
                    <a:pt x="161" y="259"/>
                  </a:lnTo>
                  <a:lnTo>
                    <a:pt x="161" y="199"/>
                  </a:lnTo>
                  <a:lnTo>
                    <a:pt x="260" y="199"/>
                  </a:lnTo>
                  <a:lnTo>
                    <a:pt x="260" y="259"/>
                  </a:lnTo>
                  <a:close/>
                  <a:moveTo>
                    <a:pt x="260" y="180"/>
                  </a:moveTo>
                  <a:lnTo>
                    <a:pt x="161" y="180"/>
                  </a:lnTo>
                  <a:lnTo>
                    <a:pt x="161" y="120"/>
                  </a:lnTo>
                  <a:lnTo>
                    <a:pt x="260" y="120"/>
                  </a:lnTo>
                  <a:lnTo>
                    <a:pt x="260" y="180"/>
                  </a:lnTo>
                  <a:close/>
                  <a:moveTo>
                    <a:pt x="279" y="418"/>
                  </a:moveTo>
                  <a:lnTo>
                    <a:pt x="279" y="416"/>
                  </a:lnTo>
                  <a:lnTo>
                    <a:pt x="279" y="418"/>
                  </a:ln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430" name="Function Storage Read/Write"/>
          <p:cNvSpPr/>
          <p:nvPr/>
        </p:nvSpPr>
        <p:spPr>
          <a:xfrm>
            <a:off x="9106526" y="6182174"/>
            <a:ext cx="805857"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READ / WRITE</a:t>
            </a:r>
          </a:p>
        </p:txBody>
      </p:sp>
    </p:spTree>
    <p:extLst>
      <p:ext uri="{BB962C8B-B14F-4D97-AF65-F5344CB8AC3E}">
        <p14:creationId xmlns:p14="http://schemas.microsoft.com/office/powerpoint/2010/main" val="337775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p:bldP spid="129" grpId="0" animBg="1"/>
      <p:bldP spid="501" grpId="0" animBg="1"/>
      <p:bldP spid="503" grpId="0" animBg="1"/>
      <p:bldP spid="504" grpId="0" animBg="1"/>
      <p:bldP spid="505" grpId="0" animBg="1"/>
      <p:bldP spid="130" grpId="0" animBg="1"/>
      <p:bldP spid="507" grpId="0" animBg="1"/>
      <p:bldP spid="131" grpId="0" animBg="1"/>
      <p:bldP spid="510" grpId="0" animBg="1"/>
      <p:bldP spid="511" grpId="0" animBg="1"/>
      <p:bldP spid="512" grpId="0" animBg="1"/>
      <p:bldP spid="18" grpId="0"/>
      <p:bldP spid="322" grpId="0"/>
      <p:bldP spid="367" grpId="0" animBg="1"/>
      <p:bldP spid="4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4162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18645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a:t>
            </a:r>
          </a:p>
        </p:txBody>
      </p:sp>
      <p:sp>
        <p:nvSpPr>
          <p:cNvPr id="3" name="Content Placeholder 2"/>
          <p:cNvSpPr>
            <a:spLocks noGrp="1"/>
          </p:cNvSpPr>
          <p:nvPr>
            <p:ph idx="1"/>
          </p:nvPr>
        </p:nvSpPr>
        <p:spPr/>
        <p:txBody>
          <a:bodyPr/>
          <a:lstStyle/>
          <a:p>
            <a:r>
              <a:rPr lang="en-US" dirty="0"/>
              <a:t>Use the </a:t>
            </a:r>
            <a:r>
              <a:rPr lang="en-US" b="1" i="1" dirty="0"/>
              <a:t>&lt;name&gt;xyz</a:t>
            </a:r>
            <a:r>
              <a:rPr lang="en-US" dirty="0"/>
              <a:t> naming convention.  It helps!</a:t>
            </a:r>
          </a:p>
          <a:p>
            <a:r>
              <a:rPr lang="en-US" dirty="0"/>
              <a:t>Put all of your Azure resources in a single, new “Resource Group” created just for this lab.</a:t>
            </a:r>
          </a:p>
          <a:p>
            <a:r>
              <a:rPr lang="en-US" dirty="0"/>
              <a:t>Put all of your Azure resources in a single “Region” that is near you</a:t>
            </a:r>
          </a:p>
          <a:p>
            <a:r>
              <a:rPr lang="en-US" dirty="0"/>
              <a:t>Be patient with the Intel IoT Gateway NUC. Give it enough time to boot and run everything when you start it up.</a:t>
            </a:r>
          </a:p>
          <a:p>
            <a:r>
              <a:rPr lang="en-US" dirty="0"/>
              <a:t>Work with you neighbors! You'll </a:t>
            </a:r>
            <a:r>
              <a:rPr lang="en-US"/>
              <a:t>learn more!</a:t>
            </a:r>
            <a:endParaRPr lang="en-US" dirty="0"/>
          </a:p>
        </p:txBody>
      </p:sp>
    </p:spTree>
    <p:extLst>
      <p:ext uri="{BB962C8B-B14F-4D97-AF65-F5344CB8AC3E}">
        <p14:creationId xmlns:p14="http://schemas.microsoft.com/office/powerpoint/2010/main" val="255027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1468" y="2626053"/>
            <a:ext cx="3286607" cy="2282987"/>
          </a:xfrm>
          <a:prstGeom prst="rect">
            <a:avLst/>
          </a:prstGeom>
        </p:spPr>
      </p:pic>
      <p:sp>
        <p:nvSpPr>
          <p:cNvPr id="13" name="TextBox 12"/>
          <p:cNvSpPr txBox="1"/>
          <p:nvPr/>
        </p:nvSpPr>
        <p:spPr>
          <a:xfrm>
            <a:off x="151711"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1970</a:t>
            </a:r>
          </a:p>
        </p:txBody>
      </p:sp>
      <p:sp>
        <p:nvSpPr>
          <p:cNvPr id="14" name="TextBox 13"/>
          <p:cNvSpPr txBox="1"/>
          <p:nvPr/>
        </p:nvSpPr>
        <p:spPr>
          <a:xfrm>
            <a:off x="943801"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1980</a:t>
            </a:r>
          </a:p>
        </p:txBody>
      </p:sp>
      <p:sp>
        <p:nvSpPr>
          <p:cNvPr id="15" name="TextBox 14"/>
          <p:cNvSpPr txBox="1"/>
          <p:nvPr/>
        </p:nvSpPr>
        <p:spPr>
          <a:xfrm>
            <a:off x="1735892"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1990</a:t>
            </a:r>
          </a:p>
        </p:txBody>
      </p:sp>
      <p:sp>
        <p:nvSpPr>
          <p:cNvPr id="16" name="TextBox 15"/>
          <p:cNvSpPr txBox="1"/>
          <p:nvPr/>
        </p:nvSpPr>
        <p:spPr>
          <a:xfrm>
            <a:off x="2527982"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2000</a:t>
            </a:r>
          </a:p>
        </p:txBody>
      </p:sp>
      <p:sp>
        <p:nvSpPr>
          <p:cNvPr id="17" name="TextBox 16"/>
          <p:cNvSpPr txBox="1"/>
          <p:nvPr/>
        </p:nvSpPr>
        <p:spPr>
          <a:xfrm>
            <a:off x="3320073"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2010</a:t>
            </a:r>
          </a:p>
        </p:txBody>
      </p:sp>
      <p:sp>
        <p:nvSpPr>
          <p:cNvPr id="18" name="TextBox 17"/>
          <p:cNvSpPr txBox="1"/>
          <p:nvPr/>
        </p:nvSpPr>
        <p:spPr>
          <a:xfrm>
            <a:off x="3581266" y="2760660"/>
            <a:ext cx="808171"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10,000,000,000</a:t>
            </a:r>
          </a:p>
        </p:txBody>
      </p:sp>
      <p:sp>
        <p:nvSpPr>
          <p:cNvPr id="19" name="TextBox 18"/>
          <p:cNvSpPr txBox="1"/>
          <p:nvPr/>
        </p:nvSpPr>
        <p:spPr>
          <a:xfrm>
            <a:off x="3581266" y="3017404"/>
            <a:ext cx="741336"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1,000,000,000</a:t>
            </a:r>
          </a:p>
        </p:txBody>
      </p:sp>
      <p:sp>
        <p:nvSpPr>
          <p:cNvPr id="20" name="TextBox 19"/>
          <p:cNvSpPr txBox="1"/>
          <p:nvPr/>
        </p:nvSpPr>
        <p:spPr>
          <a:xfrm>
            <a:off x="3581266" y="3297569"/>
            <a:ext cx="650173"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a:t>
            </a:r>
          </a:p>
        </p:txBody>
      </p:sp>
      <p:sp>
        <p:nvSpPr>
          <p:cNvPr id="21" name="TextBox 20"/>
          <p:cNvSpPr txBox="1"/>
          <p:nvPr/>
        </p:nvSpPr>
        <p:spPr>
          <a:xfrm>
            <a:off x="3582019" y="3579763"/>
            <a:ext cx="583337"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a:t>
            </a:r>
          </a:p>
        </p:txBody>
      </p:sp>
      <p:sp>
        <p:nvSpPr>
          <p:cNvPr id="22" name="TextBox 21"/>
          <p:cNvSpPr txBox="1"/>
          <p:nvPr/>
        </p:nvSpPr>
        <p:spPr>
          <a:xfrm>
            <a:off x="3581266" y="3860549"/>
            <a:ext cx="516503"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a:t>
            </a:r>
          </a:p>
        </p:txBody>
      </p:sp>
      <p:sp>
        <p:nvSpPr>
          <p:cNvPr id="23" name="TextBox 22"/>
          <p:cNvSpPr txBox="1"/>
          <p:nvPr/>
        </p:nvSpPr>
        <p:spPr>
          <a:xfrm>
            <a:off x="3580594" y="4139808"/>
            <a:ext cx="42533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a:t>
            </a:r>
          </a:p>
        </p:txBody>
      </p:sp>
      <p:sp>
        <p:nvSpPr>
          <p:cNvPr id="24" name="TextBox 23"/>
          <p:cNvSpPr txBox="1"/>
          <p:nvPr/>
        </p:nvSpPr>
        <p:spPr>
          <a:xfrm>
            <a:off x="3580594" y="4416440"/>
            <a:ext cx="358504"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a:t>
            </a:r>
          </a:p>
        </p:txBody>
      </p:sp>
      <p:sp>
        <p:nvSpPr>
          <p:cNvPr id="25" name="TextBox 24"/>
          <p:cNvSpPr txBox="1"/>
          <p:nvPr/>
        </p:nvSpPr>
        <p:spPr>
          <a:xfrm>
            <a:off x="3588161" y="4669700"/>
            <a:ext cx="29166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a:t>
            </a:r>
          </a:p>
        </p:txBody>
      </p:sp>
      <p:pic>
        <p:nvPicPr>
          <p:cNvPr id="27" name="Picture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36073" y="3070480"/>
            <a:ext cx="3235759" cy="1793281"/>
          </a:xfrm>
          <a:prstGeom prst="rect">
            <a:avLst/>
          </a:prstGeom>
        </p:spPr>
      </p:pic>
      <p:sp>
        <p:nvSpPr>
          <p:cNvPr id="28" name="TextBox 27"/>
          <p:cNvSpPr txBox="1"/>
          <p:nvPr/>
        </p:nvSpPr>
        <p:spPr>
          <a:xfrm>
            <a:off x="3608242" y="2487733"/>
            <a:ext cx="627284"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Transistors</a:t>
            </a:r>
          </a:p>
        </p:txBody>
      </p:sp>
      <p:sp>
        <p:nvSpPr>
          <p:cNvPr id="29" name="TextBox 28"/>
          <p:cNvSpPr txBox="1"/>
          <p:nvPr/>
        </p:nvSpPr>
        <p:spPr>
          <a:xfrm>
            <a:off x="1027487" y="1821224"/>
            <a:ext cx="2024936"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Moore’s Law</a:t>
            </a:r>
          </a:p>
        </p:txBody>
      </p:sp>
      <p:sp>
        <p:nvSpPr>
          <p:cNvPr id="317" name="TextBox 316"/>
          <p:cNvSpPr txBox="1"/>
          <p:nvPr/>
        </p:nvSpPr>
        <p:spPr>
          <a:xfrm>
            <a:off x="5740559" y="1821216"/>
            <a:ext cx="1783318"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Metcalf‘s Law</a:t>
            </a:r>
          </a:p>
        </p:txBody>
      </p:sp>
      <p:pic>
        <p:nvPicPr>
          <p:cNvPr id="604" name="Picture 603"/>
          <p:cNvPicPr>
            <a:picLocks noChangeAspect="1"/>
          </p:cNvPicPr>
          <p:nvPr/>
        </p:nvPicPr>
        <p:blipFill>
          <a:blip r:embed="rId5"/>
          <a:stretch>
            <a:fillRect/>
          </a:stretch>
        </p:blipFill>
        <p:spPr>
          <a:xfrm>
            <a:off x="4804532" y="2824833"/>
            <a:ext cx="3984953" cy="1973904"/>
          </a:xfrm>
          <a:prstGeom prst="rect">
            <a:avLst/>
          </a:prstGeom>
        </p:spPr>
      </p:pic>
      <p:pic>
        <p:nvPicPr>
          <p:cNvPr id="603" name="Picture 602"/>
          <p:cNvPicPr>
            <a:picLocks noChangeAspect="1"/>
          </p:cNvPicPr>
          <p:nvPr/>
        </p:nvPicPr>
        <p:blipFill>
          <a:blip r:embed="rId6"/>
          <a:stretch>
            <a:fillRect/>
          </a:stretch>
        </p:blipFill>
        <p:spPr>
          <a:xfrm>
            <a:off x="4730089" y="2722503"/>
            <a:ext cx="4231348" cy="2232491"/>
          </a:xfrm>
          <a:prstGeom prst="rect">
            <a:avLst/>
          </a:prstGeom>
        </p:spPr>
      </p:pic>
      <p:sp>
        <p:nvSpPr>
          <p:cNvPr id="2" name="Title 1"/>
          <p:cNvSpPr>
            <a:spLocks noGrp="1"/>
          </p:cNvSpPr>
          <p:nvPr>
            <p:ph type="title"/>
          </p:nvPr>
        </p:nvSpPr>
        <p:spPr>
          <a:xfrm>
            <a:off x="275482" y="295730"/>
            <a:ext cx="11887878" cy="917444"/>
          </a:xfrm>
        </p:spPr>
        <p:txBody>
          <a:bodyPr/>
          <a:lstStyle/>
          <a:p>
            <a:r>
              <a:rPr lang="en-US" dirty="0"/>
              <a:t>The IoT Revolution</a:t>
            </a:r>
          </a:p>
        </p:txBody>
      </p:sp>
      <p:sp>
        <p:nvSpPr>
          <p:cNvPr id="26" name="TextBox 25"/>
          <p:cNvSpPr txBox="1"/>
          <p:nvPr/>
        </p:nvSpPr>
        <p:spPr>
          <a:xfrm>
            <a:off x="894388" y="5829213"/>
            <a:ext cx="11115050" cy="753369"/>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39" normalizeH="0" baseline="0" noProof="0" dirty="0">
                <a:ln>
                  <a:noFill/>
                </a:ln>
                <a:solidFill>
                  <a:srgbClr val="404040">
                    <a:lumMod val="50000"/>
                  </a:srgbClr>
                </a:solidFill>
                <a:effectLst/>
                <a:uLnTx/>
                <a:uFillTx/>
                <a:latin typeface="Segoe UI Light"/>
                <a:ea typeface="Segoe UI" pitchFamily="34" charset="0"/>
                <a:cs typeface="Segoe UI" pitchFamily="34" charset="0"/>
              </a:rPr>
              <a:t>And more importantly: </a:t>
            </a:r>
          </a:p>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39" normalizeH="0" baseline="0" noProof="0" dirty="0">
                <a:ln>
                  <a:noFill/>
                </a:ln>
                <a:solidFill>
                  <a:srgbClr val="404040">
                    <a:lumMod val="50000"/>
                  </a:srgbClr>
                </a:solidFill>
                <a:effectLst/>
                <a:uLnTx/>
                <a:uFillTx/>
                <a:latin typeface="Segoe UI Light"/>
                <a:ea typeface="Segoe UI" pitchFamily="34" charset="0"/>
                <a:cs typeface="Segoe UI" pitchFamily="34" charset="0"/>
              </a:rPr>
              <a:t>What can you do by combining and analyzing signals from all of these IoT devices?</a:t>
            </a:r>
          </a:p>
        </p:txBody>
      </p:sp>
      <p:sp>
        <p:nvSpPr>
          <p:cNvPr id="30" name="TextBox 29"/>
          <p:cNvSpPr txBox="1"/>
          <p:nvPr/>
        </p:nvSpPr>
        <p:spPr>
          <a:xfrm>
            <a:off x="9723767" y="1821209"/>
            <a:ext cx="1869408"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err="1">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Koomey’s</a:t>
            </a: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 Law</a:t>
            </a:r>
          </a:p>
        </p:txBody>
      </p:sp>
      <p:pic>
        <p:nvPicPr>
          <p:cNvPr id="4" name="Picture 3"/>
          <p:cNvPicPr>
            <a:picLocks noChangeAspect="1"/>
          </p:cNvPicPr>
          <p:nvPr/>
        </p:nvPicPr>
        <p:blipFill>
          <a:blip r:embed="rId7"/>
          <a:stretch>
            <a:fillRect/>
          </a:stretch>
        </p:blipFill>
        <p:spPr>
          <a:xfrm>
            <a:off x="9494837" y="2635819"/>
            <a:ext cx="1855492" cy="2273221"/>
          </a:xfrm>
          <a:prstGeom prst="rect">
            <a:avLst/>
          </a:prstGeom>
        </p:spPr>
      </p:pic>
      <p:sp>
        <p:nvSpPr>
          <p:cNvPr id="41" name="TextBox 40"/>
          <p:cNvSpPr txBox="1"/>
          <p:nvPr/>
        </p:nvSpPr>
        <p:spPr>
          <a:xfrm>
            <a:off x="11440858" y="2837551"/>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1.E+14</a:t>
            </a:r>
          </a:p>
        </p:txBody>
      </p:sp>
      <p:sp>
        <p:nvSpPr>
          <p:cNvPr id="42" name="TextBox 41"/>
          <p:cNvSpPr txBox="1"/>
          <p:nvPr/>
        </p:nvSpPr>
        <p:spPr>
          <a:xfrm>
            <a:off x="11440858" y="3094294"/>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1.E+12</a:t>
            </a:r>
          </a:p>
        </p:txBody>
      </p:sp>
      <p:sp>
        <p:nvSpPr>
          <p:cNvPr id="43" name="TextBox 42"/>
          <p:cNvSpPr txBox="1"/>
          <p:nvPr/>
        </p:nvSpPr>
        <p:spPr>
          <a:xfrm>
            <a:off x="11440858" y="337446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1.E+10</a:t>
            </a:r>
          </a:p>
        </p:txBody>
      </p:sp>
      <p:sp>
        <p:nvSpPr>
          <p:cNvPr id="44" name="TextBox 43"/>
          <p:cNvSpPr txBox="1"/>
          <p:nvPr/>
        </p:nvSpPr>
        <p:spPr>
          <a:xfrm>
            <a:off x="11441611" y="3656654"/>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1.E+08</a:t>
            </a:r>
          </a:p>
        </p:txBody>
      </p:sp>
      <p:sp>
        <p:nvSpPr>
          <p:cNvPr id="45" name="TextBox 44"/>
          <p:cNvSpPr txBox="1"/>
          <p:nvPr/>
        </p:nvSpPr>
        <p:spPr>
          <a:xfrm>
            <a:off x="11440858" y="393744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1.E+06</a:t>
            </a:r>
          </a:p>
        </p:txBody>
      </p:sp>
      <p:sp>
        <p:nvSpPr>
          <p:cNvPr id="46" name="TextBox 45"/>
          <p:cNvSpPr txBox="1"/>
          <p:nvPr/>
        </p:nvSpPr>
        <p:spPr>
          <a:xfrm>
            <a:off x="11440186" y="4216698"/>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1.E+04</a:t>
            </a:r>
          </a:p>
        </p:txBody>
      </p:sp>
      <p:sp>
        <p:nvSpPr>
          <p:cNvPr id="47" name="TextBox 46"/>
          <p:cNvSpPr txBox="1"/>
          <p:nvPr/>
        </p:nvSpPr>
        <p:spPr>
          <a:xfrm>
            <a:off x="11440186" y="4493331"/>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1.E+02</a:t>
            </a:r>
          </a:p>
        </p:txBody>
      </p:sp>
      <p:sp>
        <p:nvSpPr>
          <p:cNvPr id="48" name="TextBox 47"/>
          <p:cNvSpPr txBox="1"/>
          <p:nvPr/>
        </p:nvSpPr>
        <p:spPr>
          <a:xfrm>
            <a:off x="11447753" y="474659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1.E+00</a:t>
            </a:r>
          </a:p>
        </p:txBody>
      </p:sp>
      <p:sp>
        <p:nvSpPr>
          <p:cNvPr id="49" name="TextBox 48"/>
          <p:cNvSpPr txBox="1"/>
          <p:nvPr/>
        </p:nvSpPr>
        <p:spPr>
          <a:xfrm>
            <a:off x="11415088" y="2414569"/>
            <a:ext cx="857415" cy="320182"/>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Computations </a:t>
            </a:r>
          </a:p>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per KWh</a:t>
            </a:r>
          </a:p>
        </p:txBody>
      </p:sp>
      <p:sp>
        <p:nvSpPr>
          <p:cNvPr id="50" name="TextBox 49"/>
          <p:cNvSpPr txBox="1"/>
          <p:nvPr/>
        </p:nvSpPr>
        <p:spPr>
          <a:xfrm>
            <a:off x="9494837"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1940</a:t>
            </a:r>
          </a:p>
        </p:txBody>
      </p:sp>
      <p:sp>
        <p:nvSpPr>
          <p:cNvPr id="51" name="TextBox 50"/>
          <p:cNvSpPr txBox="1"/>
          <p:nvPr/>
        </p:nvSpPr>
        <p:spPr>
          <a:xfrm>
            <a:off x="11065611" y="4957441"/>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2010</a:t>
            </a:r>
          </a:p>
        </p:txBody>
      </p:sp>
      <p:sp>
        <p:nvSpPr>
          <p:cNvPr id="52" name="TextBox 51"/>
          <p:cNvSpPr txBox="1"/>
          <p:nvPr/>
        </p:nvSpPr>
        <p:spPr>
          <a:xfrm>
            <a:off x="10280224" y="4960550"/>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1975</a:t>
            </a:r>
          </a:p>
        </p:txBody>
      </p:sp>
      <p:pic>
        <p:nvPicPr>
          <p:cNvPr id="53" name="Picture 5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94838" y="2743026"/>
            <a:ext cx="1804886" cy="2055711"/>
          </a:xfrm>
          <a:prstGeom prst="rect">
            <a:avLst/>
          </a:prstGeom>
        </p:spPr>
      </p:pic>
    </p:spTree>
    <p:extLst>
      <p:ext uri="{BB962C8B-B14F-4D97-AF65-F5344CB8AC3E}">
        <p14:creationId xmlns:p14="http://schemas.microsoft.com/office/powerpoint/2010/main" val="12444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1500"/>
                                        <p:tgtEl>
                                          <p:spTgt spid="27"/>
                                        </p:tgtEl>
                                      </p:cBhvr>
                                    </p:animEffect>
                                  </p:childTnLst>
                                </p:cTn>
                              </p:par>
                              <p:par>
                                <p:cTn id="8" presetID="14" presetClass="entr" presetSubtype="10" fill="hold" nodeType="withEffect">
                                  <p:stCondLst>
                                    <p:cond delay="0"/>
                                  </p:stCondLst>
                                  <p:childTnLst>
                                    <p:set>
                                      <p:cBhvr>
                                        <p:cTn id="9" dur="1" fill="hold">
                                          <p:stCondLst>
                                            <p:cond delay="0"/>
                                          </p:stCondLst>
                                        </p:cTn>
                                        <p:tgtEl>
                                          <p:spTgt spid="604"/>
                                        </p:tgtEl>
                                        <p:attrNameLst>
                                          <p:attrName>style.visibility</p:attrName>
                                        </p:attrNameLst>
                                      </p:cBhvr>
                                      <p:to>
                                        <p:strVal val="visible"/>
                                      </p:to>
                                    </p:set>
                                    <p:animEffect transition="in" filter="randombar(horizontal)">
                                      <p:cBhvr>
                                        <p:cTn id="10" dur="1500"/>
                                        <p:tgtEl>
                                          <p:spTgt spid="604"/>
                                        </p:tgtEl>
                                      </p:cBhvr>
                                    </p:animEffect>
                                  </p:childTnLst>
                                </p:cTn>
                              </p:par>
                              <p:par>
                                <p:cTn id="11" presetID="22" presetClass="entr" presetSubtype="4"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1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7" name="Rectangle 6"/>
          <p:cNvSpPr/>
          <p:nvPr/>
        </p:nvSpPr>
        <p:spPr>
          <a:xfrm>
            <a:off x="2332037" y="6133201"/>
            <a:ext cx="8425026"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could tell when it’s the best time for my things to _______ ?</a:t>
            </a:r>
          </a:p>
        </p:txBody>
      </p:sp>
      <p:sp>
        <p:nvSpPr>
          <p:cNvPr id="8" name="Rectangle 7"/>
          <p:cNvSpPr/>
          <p:nvPr/>
        </p:nvSpPr>
        <p:spPr>
          <a:xfrm>
            <a:off x="3530502" y="1454121"/>
            <a:ext cx="88392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my things could tell me when they go someplace they shouldn’t?</a:t>
            </a:r>
          </a:p>
        </p:txBody>
      </p:sp>
      <p:sp>
        <p:nvSpPr>
          <p:cNvPr id="9" name="Rectangle 8"/>
          <p:cNvSpPr/>
          <p:nvPr/>
        </p:nvSpPr>
        <p:spPr>
          <a:xfrm>
            <a:off x="6078404" y="5249891"/>
            <a:ext cx="59436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simply knew where my things were?</a:t>
            </a:r>
          </a:p>
        </p:txBody>
      </p:sp>
      <p:sp>
        <p:nvSpPr>
          <p:cNvPr id="10" name="Rectangle 9"/>
          <p:cNvSpPr/>
          <p:nvPr/>
        </p:nvSpPr>
        <p:spPr>
          <a:xfrm>
            <a:off x="1735005" y="3966471"/>
            <a:ext cx="8686799"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knew when my things were going to break before they did?</a:t>
            </a:r>
          </a:p>
        </p:txBody>
      </p:sp>
      <p:sp>
        <p:nvSpPr>
          <p:cNvPr id="12" name="Rectangle 11"/>
          <p:cNvSpPr/>
          <p:nvPr/>
        </p:nvSpPr>
        <p:spPr>
          <a:xfrm>
            <a:off x="-365128" y="2232276"/>
            <a:ext cx="12887063"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could use device telemetry to improve next generation devices?</a:t>
            </a:r>
          </a:p>
        </p:txBody>
      </p:sp>
      <p:sp>
        <p:nvSpPr>
          <p:cNvPr id="13" name="Rectangle 12"/>
          <p:cNvSpPr/>
          <p:nvPr/>
        </p:nvSpPr>
        <p:spPr>
          <a:xfrm>
            <a:off x="-225215" y="4828247"/>
            <a:ext cx="64770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insights could I find from </a:t>
            </a:r>
            <a:r>
              <a:rPr kumimoji="0" lang="en-US" sz="2000" b="0" i="1" u="none" strike="noStrike" kern="1200" cap="none" spc="0" normalizeH="0" baseline="0" noProof="0" dirty="0">
                <a:ln>
                  <a:noFill/>
                </a:ln>
                <a:solidFill>
                  <a:srgbClr val="505050"/>
                </a:solidFill>
                <a:effectLst/>
                <a:uLnTx/>
                <a:uFillTx/>
                <a:latin typeface="Segoe UI"/>
                <a:ea typeface="+mn-ea"/>
                <a:cs typeface="+mn-cs"/>
              </a:rPr>
              <a:t>all</a:t>
            </a:r>
            <a:r>
              <a:rPr kumimoji="0" lang="en-US" sz="2000" b="0" i="0" u="none" strike="noStrike" kern="1200" cap="none" spc="0" normalizeH="0" baseline="0" noProof="0" dirty="0">
                <a:ln>
                  <a:noFill/>
                </a:ln>
                <a:solidFill>
                  <a:srgbClr val="505050"/>
                </a:solidFill>
                <a:effectLst/>
                <a:uLnTx/>
                <a:uFillTx/>
                <a:latin typeface="Segoe UI"/>
                <a:ea typeface="+mn-ea"/>
                <a:cs typeface="+mn-cs"/>
              </a:rPr>
              <a:t> of my devices?</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505050"/>
                </a:solidFill>
                <a:effectLst/>
                <a:uLnTx/>
                <a:uFillTx/>
                <a:latin typeface="Segoe UI"/>
                <a:ea typeface="+mn-ea"/>
                <a:cs typeface="+mn-cs"/>
              </a:rPr>
              <a:t>It all starts with a great idea…</a:t>
            </a:r>
          </a:p>
        </p:txBody>
      </p:sp>
    </p:spTree>
    <p:extLst>
      <p:ext uri="{BB962C8B-B14F-4D97-AF65-F5344CB8AC3E}">
        <p14:creationId xmlns:p14="http://schemas.microsoft.com/office/powerpoint/2010/main" val="275605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Next comes a device…</a:t>
            </a:r>
          </a:p>
        </p:txBody>
      </p:sp>
      <p:sp>
        <p:nvSpPr>
          <p:cNvPr id="18" name="Rectangle 17"/>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05971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data from that device…</a:t>
            </a:r>
          </a:p>
        </p:txBody>
      </p:sp>
      <p:sp>
        <p:nvSpPr>
          <p:cNvPr id="6" name="Rectangle 5"/>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22027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9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securing the device…</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Tree>
    <p:extLst>
      <p:ext uri="{BB962C8B-B14F-4D97-AF65-F5344CB8AC3E}">
        <p14:creationId xmlns:p14="http://schemas.microsoft.com/office/powerpoint/2010/main" val="155989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Azure DevOps Theme">
  <a:themeElements>
    <a:clrScheme name="Field Notes White Colors">
      <a:dk1>
        <a:srgbClr val="1E313B"/>
      </a:dk1>
      <a:lt1>
        <a:srgbClr val="FFFFFF"/>
      </a:lt1>
      <a:dk2>
        <a:srgbClr val="3C454F"/>
      </a:dk2>
      <a:lt2>
        <a:srgbClr val="E0E0F2"/>
      </a:lt2>
      <a:accent1>
        <a:srgbClr val="71B1D1"/>
      </a:accent1>
      <a:accent2>
        <a:srgbClr val="FF8E00"/>
      </a:accent2>
      <a:accent3>
        <a:srgbClr val="8CC53D"/>
      </a:accent3>
      <a:accent4>
        <a:srgbClr val="EC2276"/>
      </a:accent4>
      <a:accent5>
        <a:srgbClr val="9B4F96"/>
      </a:accent5>
      <a:accent6>
        <a:srgbClr val="FCD116"/>
      </a:accent6>
      <a:hlink>
        <a:srgbClr val="0072C6"/>
      </a:hlink>
      <a:folHlink>
        <a:srgbClr val="0072C6"/>
      </a:folHlink>
    </a:clrScheme>
    <a:fontScheme name="IoT Fonts">
      <a:majorFont>
        <a:latin typeface="Segoe UI Black"/>
        <a:ea typeface=""/>
        <a:cs typeface=""/>
      </a:majorFont>
      <a:minorFont>
        <a:latin typeface="Segoe UI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DevOps Theme" id="{7FF1F243-228B-4FA3-84E2-ADE0AC2B36B7}" vid="{5C7DF221-C612-4DC4-8B27-6E904B50FB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1" ma:contentTypeDescription="" ma:contentTypeScope="" ma:versionID="264624295c8b52c397a103286eb3d87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795b20f19f95dfa6d1f4d708b4ec8d36"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Cameron Skinner; Sam George</External_x0020_Speaker>
    <m6878b9dd7994da4ba144f95347d99c6 xmlns="01c77077-aee4-4b5f-bd4e-9cd40a6fff29">
      <Terms xmlns="http://schemas.microsoft.com/office/infopath/2007/PartnerControls"/>
    </m6878b9dd7994da4ba144f95347d99c6>
    <Presentation_x0020_Date xmlns="01c77077-aee4-4b5f-bd4e-9cd40a6fff29">2016-03-31T07:00:00+00:00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B815</Session_x0020_Cod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AA4D29B-0199-4083-B6CB-53559E57A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schemas.microsoft.com/office/2006/documentManagement/type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infopath/2007/PartnerControls"/>
    <ds:schemaRef ds:uri="8ff673fc-3231-4e3a-893b-6d7f7cd32766"/>
    <ds:schemaRef ds:uri="01c77077-aee4-4b5f-bd4e-9cd40a6fff2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94</TotalTime>
  <Words>3012</Words>
  <Application>Microsoft Office PowerPoint</Application>
  <PresentationFormat>Custom</PresentationFormat>
  <Paragraphs>708</Paragraphs>
  <Slides>47</Slides>
  <Notes>38</Notes>
  <HiddenSlides>4</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47</vt:i4>
      </vt:variant>
    </vt:vector>
  </HeadingPairs>
  <TitlesOfParts>
    <vt:vector size="59" baseType="lpstr">
      <vt:lpstr>Arial Unicode MS</vt:lpstr>
      <vt:lpstr>Arial</vt:lpstr>
      <vt:lpstr>Consolas</vt:lpstr>
      <vt:lpstr>OCR A Std</vt:lpstr>
      <vt:lpstr>Segoe</vt:lpstr>
      <vt:lpstr>Segoe Light</vt:lpstr>
      <vt:lpstr>Segoe UI</vt:lpstr>
      <vt:lpstr>Segoe UI Black</vt:lpstr>
      <vt:lpstr>Segoe UI Light</vt:lpstr>
      <vt:lpstr>Wingdings</vt:lpstr>
      <vt:lpstr>5-30721_Build_2016_Template_Light</vt:lpstr>
      <vt:lpstr>Azure DevOps Theme</vt:lpstr>
      <vt:lpstr>Azure IoT Complete Cloud Offerings  for the IoT Revolution</vt:lpstr>
      <vt:lpstr>Topics Covered</vt:lpstr>
      <vt:lpstr>The IoT Revolution</vt:lpstr>
      <vt:lpstr>IoT is the Next Revolution</vt:lpstr>
      <vt:lpstr>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Our Industry Leading  IoT Offerings</vt:lpstr>
      <vt:lpstr>Azure Services for IoT</vt:lpstr>
      <vt:lpstr>PowerPoint Presentation</vt:lpstr>
      <vt:lpstr>Wouldn’t it be great if someone assembled this for you?</vt:lpstr>
      <vt:lpstr>Azure IoT Suite Get started in minutes &amp; customize to meet your needs  </vt:lpstr>
      <vt:lpstr>Demo: Azure IoT Suite</vt:lpstr>
      <vt:lpstr>Azure IoT Suite Remote Monitoring Service Architecture  </vt:lpstr>
      <vt:lpstr>Azure IoT Hub</vt:lpstr>
      <vt:lpstr>Azure IoT Device SDK</vt:lpstr>
      <vt:lpstr>Azure Certified for IoT</vt:lpstr>
      <vt:lpstr>Demo: Azure IoT Hub &amp;  Azure IoT Device SDK Cross Platform Support   </vt:lpstr>
      <vt:lpstr>New Offering Announcements</vt:lpstr>
      <vt:lpstr>New Offering Announcements</vt:lpstr>
      <vt:lpstr>Azure IoT Hub Device Management</vt:lpstr>
      <vt:lpstr>Azure IoT Hub – Device Topology Support</vt:lpstr>
      <vt:lpstr>Azure IoT Hub – Device Topology Support</vt:lpstr>
      <vt:lpstr>Azure IoT Hub – Device Topology Support</vt:lpstr>
      <vt:lpstr>Azure IoT Hub – Device Topology Support</vt:lpstr>
      <vt:lpstr>Azure IoT Hub Device Management</vt:lpstr>
      <vt:lpstr>Azure IoT Hub Device Management</vt:lpstr>
      <vt:lpstr>Demo: Azure IoT Hub  Device Management</vt:lpstr>
      <vt:lpstr>Device Job - Firmware Update Example</vt:lpstr>
      <vt:lpstr>Demo Wrap-up: Azure IoT Hub  Device Management</vt:lpstr>
      <vt:lpstr>Azure IoT Gateway SDK</vt:lpstr>
      <vt:lpstr>Azure IoT Starter Kits Get started quickly  </vt:lpstr>
      <vt:lpstr>Lab Overview</vt:lpstr>
      <vt:lpstr>PowerPoint Presentation</vt:lpstr>
      <vt:lpstr>Prerequisites </vt:lpstr>
      <vt:lpstr>Visual Studio Code</vt:lpstr>
      <vt:lpstr>Best practices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IoT: Complete Cloud Offerings for the IoT Revolution</dc:title>
  <dc:subject>&lt;Speech title here&gt;</dc:subject>
  <dc:creator>Shows</dc:creator>
  <cp:keywords>Microsoft Build 2016</cp:keywords>
  <dc:description>Template: Mitchell Derrey, Silver Fox Productions
Formatting: 
Audience Type:</dc:description>
  <cp:lastModifiedBy>Bret Stateham</cp:lastModifiedBy>
  <cp:revision>30</cp:revision>
  <dcterms:created xsi:type="dcterms:W3CDTF">2016-03-30T18:10:00Z</dcterms:created>
  <dcterms:modified xsi:type="dcterms:W3CDTF">2016-10-16T19:35:36Z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