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F9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27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3520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on Graph Pap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Vertical Lines"/>
            <p:cNvGrpSpPr/>
            <p:nvPr/>
          </p:nvGrpSpPr>
          <p:grpSpPr>
            <a:xfrm>
              <a:off x="228600" y="0"/>
              <a:ext cx="11887200" cy="6858000"/>
              <a:chOff x="228600" y="0"/>
              <a:chExt cx="11887200" cy="68580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22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8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14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143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71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600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828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057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286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514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743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971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00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429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657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86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114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343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572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800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029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257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486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715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943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172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00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629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858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086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315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543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772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001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29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458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915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144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372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9601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9829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058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0287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0515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0744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0972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1201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1430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165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188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211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Horizontal Lines"/>
            <p:cNvGrpSpPr/>
            <p:nvPr/>
          </p:nvGrpSpPr>
          <p:grpSpPr>
            <a:xfrm>
              <a:off x="0" y="226140"/>
              <a:ext cx="12192000" cy="6400800"/>
              <a:chOff x="0" y="226140"/>
              <a:chExt cx="6858000" cy="64008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rot="5400000">
                <a:off x="3429000" y="-3202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>
                <a:off x="3429000" y="-2974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>
                <a:off x="3429000" y="-2745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400000">
                <a:off x="3429000" y="-2517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>
                <a:off x="3429000" y="-2288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3429000" y="-2059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5400000">
                <a:off x="3429000" y="-1831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5400000">
                <a:off x="3429000" y="-1602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5400000">
                <a:off x="3429000" y="-1374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5400000">
                <a:off x="3429000" y="-1145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400000">
                <a:off x="3429000" y="-916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3429000" y="-688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3429000" y="-459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3429000" y="-231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429000" y="-2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3429000" y="226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3429000" y="454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3429000" y="683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5400000">
                <a:off x="3429000" y="911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3429000" y="1140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5400000">
                <a:off x="3429000" y="1369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5400000">
                <a:off x="3429000" y="1597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>
                <a:off x="3429000" y="1826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>
                <a:off x="3429000" y="2054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5400000">
                <a:off x="3429000" y="2283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5400000">
                <a:off x="3429000" y="2512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5400000">
                <a:off x="3429000" y="2740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5400000">
                <a:off x="3429000" y="2969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3429000" y="3197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0" name="Microsoft Logo with Clear Space"/>
          <p:cNvGrpSpPr/>
          <p:nvPr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101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3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05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661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104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192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387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960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ip"/>
          <p:cNvSpPr>
            <a:spLocks noChangeAspect="1"/>
          </p:cNvSpPr>
          <p:nvPr/>
        </p:nvSpPr>
        <p:spPr>
          <a:xfrm>
            <a:off x="822960" y="2449974"/>
            <a:ext cx="2438406" cy="2438402"/>
          </a:xfrm>
          <a:custGeom>
            <a:avLst/>
            <a:gdLst>
              <a:gd name="connsiteX0" fmla="*/ 366343 w 2349206"/>
              <a:gd name="connsiteY0" fmla="*/ 267632 h 2349205"/>
              <a:gd name="connsiteX1" fmla="*/ 271525 w 2349206"/>
              <a:gd name="connsiteY1" fmla="*/ 362450 h 2349205"/>
              <a:gd name="connsiteX2" fmla="*/ 366343 w 2349206"/>
              <a:gd name="connsiteY2" fmla="*/ 457268 h 2349205"/>
              <a:gd name="connsiteX3" fmla="*/ 461161 w 2349206"/>
              <a:gd name="connsiteY3" fmla="*/ 362450 h 2349205"/>
              <a:gd name="connsiteX4" fmla="*/ 366343 w 2349206"/>
              <a:gd name="connsiteY4" fmla="*/ 267632 h 2349205"/>
              <a:gd name="connsiteX5" fmla="*/ 448336 w 2349206"/>
              <a:gd name="connsiteY5" fmla="*/ 0 h 2349205"/>
              <a:gd name="connsiteX6" fmla="*/ 574437 w 2349206"/>
              <a:gd name="connsiteY6" fmla="*/ 0 h 2349205"/>
              <a:gd name="connsiteX7" fmla="*/ 605963 w 2349206"/>
              <a:gd name="connsiteY7" fmla="*/ 31526 h 2349205"/>
              <a:gd name="connsiteX8" fmla="*/ 605963 w 2349206"/>
              <a:gd name="connsiteY8" fmla="*/ 210072 h 2349205"/>
              <a:gd name="connsiteX9" fmla="*/ 682188 w 2349206"/>
              <a:gd name="connsiteY9" fmla="*/ 210072 h 2349205"/>
              <a:gd name="connsiteX10" fmla="*/ 682188 w 2349206"/>
              <a:gd name="connsiteY10" fmla="*/ 31526 h 2349205"/>
              <a:gd name="connsiteX11" fmla="*/ 713714 w 2349206"/>
              <a:gd name="connsiteY11" fmla="*/ 0 h 2349205"/>
              <a:gd name="connsiteX12" fmla="*/ 839815 w 2349206"/>
              <a:gd name="connsiteY12" fmla="*/ 0 h 2349205"/>
              <a:gd name="connsiteX13" fmla="*/ 871341 w 2349206"/>
              <a:gd name="connsiteY13" fmla="*/ 31526 h 2349205"/>
              <a:gd name="connsiteX14" fmla="*/ 871341 w 2349206"/>
              <a:gd name="connsiteY14" fmla="*/ 210072 h 2349205"/>
              <a:gd name="connsiteX15" fmla="*/ 947565 w 2349206"/>
              <a:gd name="connsiteY15" fmla="*/ 210072 h 2349205"/>
              <a:gd name="connsiteX16" fmla="*/ 947565 w 2349206"/>
              <a:gd name="connsiteY16" fmla="*/ 31526 h 2349205"/>
              <a:gd name="connsiteX17" fmla="*/ 979091 w 2349206"/>
              <a:gd name="connsiteY17" fmla="*/ 0 h 2349205"/>
              <a:gd name="connsiteX18" fmla="*/ 1105192 w 2349206"/>
              <a:gd name="connsiteY18" fmla="*/ 0 h 2349205"/>
              <a:gd name="connsiteX19" fmla="*/ 1136718 w 2349206"/>
              <a:gd name="connsiteY19" fmla="*/ 31526 h 2349205"/>
              <a:gd name="connsiteX20" fmla="*/ 1136718 w 2349206"/>
              <a:gd name="connsiteY20" fmla="*/ 210072 h 2349205"/>
              <a:gd name="connsiteX21" fmla="*/ 1212943 w 2349206"/>
              <a:gd name="connsiteY21" fmla="*/ 210072 h 2349205"/>
              <a:gd name="connsiteX22" fmla="*/ 1212943 w 2349206"/>
              <a:gd name="connsiteY22" fmla="*/ 31526 h 2349205"/>
              <a:gd name="connsiteX23" fmla="*/ 1244469 w 2349206"/>
              <a:gd name="connsiteY23" fmla="*/ 0 h 2349205"/>
              <a:gd name="connsiteX24" fmla="*/ 1370570 w 2349206"/>
              <a:gd name="connsiteY24" fmla="*/ 0 h 2349205"/>
              <a:gd name="connsiteX25" fmla="*/ 1402096 w 2349206"/>
              <a:gd name="connsiteY25" fmla="*/ 31526 h 2349205"/>
              <a:gd name="connsiteX26" fmla="*/ 1402096 w 2349206"/>
              <a:gd name="connsiteY26" fmla="*/ 210072 h 2349205"/>
              <a:gd name="connsiteX27" fmla="*/ 1478320 w 2349206"/>
              <a:gd name="connsiteY27" fmla="*/ 210072 h 2349205"/>
              <a:gd name="connsiteX28" fmla="*/ 1478320 w 2349206"/>
              <a:gd name="connsiteY28" fmla="*/ 31526 h 2349205"/>
              <a:gd name="connsiteX29" fmla="*/ 1509846 w 2349206"/>
              <a:gd name="connsiteY29" fmla="*/ 0 h 2349205"/>
              <a:gd name="connsiteX30" fmla="*/ 1635946 w 2349206"/>
              <a:gd name="connsiteY30" fmla="*/ 0 h 2349205"/>
              <a:gd name="connsiteX31" fmla="*/ 1667472 w 2349206"/>
              <a:gd name="connsiteY31" fmla="*/ 31526 h 2349205"/>
              <a:gd name="connsiteX32" fmla="*/ 1667472 w 2349206"/>
              <a:gd name="connsiteY32" fmla="*/ 210072 h 2349205"/>
              <a:gd name="connsiteX33" fmla="*/ 1743698 w 2349206"/>
              <a:gd name="connsiteY33" fmla="*/ 210072 h 2349205"/>
              <a:gd name="connsiteX34" fmla="*/ 1743698 w 2349206"/>
              <a:gd name="connsiteY34" fmla="*/ 31526 h 2349205"/>
              <a:gd name="connsiteX35" fmla="*/ 1775224 w 2349206"/>
              <a:gd name="connsiteY35" fmla="*/ 0 h 2349205"/>
              <a:gd name="connsiteX36" fmla="*/ 1901324 w 2349206"/>
              <a:gd name="connsiteY36" fmla="*/ 0 h 2349205"/>
              <a:gd name="connsiteX37" fmla="*/ 1932850 w 2349206"/>
              <a:gd name="connsiteY37" fmla="*/ 31526 h 2349205"/>
              <a:gd name="connsiteX38" fmla="*/ 1932850 w 2349206"/>
              <a:gd name="connsiteY38" fmla="*/ 210072 h 2349205"/>
              <a:gd name="connsiteX39" fmla="*/ 1987103 w 2349206"/>
              <a:gd name="connsiteY39" fmla="*/ 210072 h 2349205"/>
              <a:gd name="connsiteX40" fmla="*/ 2139132 w 2349206"/>
              <a:gd name="connsiteY40" fmla="*/ 362101 h 2349205"/>
              <a:gd name="connsiteX41" fmla="*/ 2139132 w 2349206"/>
              <a:gd name="connsiteY41" fmla="*/ 409685 h 2349205"/>
              <a:gd name="connsiteX42" fmla="*/ 2317680 w 2349206"/>
              <a:gd name="connsiteY42" fmla="*/ 409685 h 2349205"/>
              <a:gd name="connsiteX43" fmla="*/ 2349206 w 2349206"/>
              <a:gd name="connsiteY43" fmla="*/ 441211 h 2349205"/>
              <a:gd name="connsiteX44" fmla="*/ 2349206 w 2349206"/>
              <a:gd name="connsiteY44" fmla="*/ 567313 h 2349205"/>
              <a:gd name="connsiteX45" fmla="*/ 2317680 w 2349206"/>
              <a:gd name="connsiteY45" fmla="*/ 598839 h 2349205"/>
              <a:gd name="connsiteX46" fmla="*/ 2139132 w 2349206"/>
              <a:gd name="connsiteY46" fmla="*/ 598839 h 2349205"/>
              <a:gd name="connsiteX47" fmla="*/ 2139132 w 2349206"/>
              <a:gd name="connsiteY47" fmla="*/ 675064 h 2349205"/>
              <a:gd name="connsiteX48" fmla="*/ 2317680 w 2349206"/>
              <a:gd name="connsiteY48" fmla="*/ 675064 h 2349205"/>
              <a:gd name="connsiteX49" fmla="*/ 2349206 w 2349206"/>
              <a:gd name="connsiteY49" fmla="*/ 706590 h 2349205"/>
              <a:gd name="connsiteX50" fmla="*/ 2349206 w 2349206"/>
              <a:gd name="connsiteY50" fmla="*/ 832691 h 2349205"/>
              <a:gd name="connsiteX51" fmla="*/ 2317680 w 2349206"/>
              <a:gd name="connsiteY51" fmla="*/ 864217 h 2349205"/>
              <a:gd name="connsiteX52" fmla="*/ 2139132 w 2349206"/>
              <a:gd name="connsiteY52" fmla="*/ 864217 h 2349205"/>
              <a:gd name="connsiteX53" fmla="*/ 2139132 w 2349206"/>
              <a:gd name="connsiteY53" fmla="*/ 940441 h 2349205"/>
              <a:gd name="connsiteX54" fmla="*/ 2317680 w 2349206"/>
              <a:gd name="connsiteY54" fmla="*/ 940441 h 2349205"/>
              <a:gd name="connsiteX55" fmla="*/ 2349206 w 2349206"/>
              <a:gd name="connsiteY55" fmla="*/ 971967 h 2349205"/>
              <a:gd name="connsiteX56" fmla="*/ 2349206 w 2349206"/>
              <a:gd name="connsiteY56" fmla="*/ 1098068 h 2349205"/>
              <a:gd name="connsiteX57" fmla="*/ 2317680 w 2349206"/>
              <a:gd name="connsiteY57" fmla="*/ 1129594 h 2349205"/>
              <a:gd name="connsiteX58" fmla="*/ 2139132 w 2349206"/>
              <a:gd name="connsiteY58" fmla="*/ 1129594 h 2349205"/>
              <a:gd name="connsiteX59" fmla="*/ 2139132 w 2349206"/>
              <a:gd name="connsiteY59" fmla="*/ 1205819 h 2349205"/>
              <a:gd name="connsiteX60" fmla="*/ 2317680 w 2349206"/>
              <a:gd name="connsiteY60" fmla="*/ 1205819 h 2349205"/>
              <a:gd name="connsiteX61" fmla="*/ 2349206 w 2349206"/>
              <a:gd name="connsiteY61" fmla="*/ 1237345 h 2349205"/>
              <a:gd name="connsiteX62" fmla="*/ 2349206 w 2349206"/>
              <a:gd name="connsiteY62" fmla="*/ 1363446 h 2349205"/>
              <a:gd name="connsiteX63" fmla="*/ 2317680 w 2349206"/>
              <a:gd name="connsiteY63" fmla="*/ 1394972 h 2349205"/>
              <a:gd name="connsiteX64" fmla="*/ 2139132 w 2349206"/>
              <a:gd name="connsiteY64" fmla="*/ 1394972 h 2349205"/>
              <a:gd name="connsiteX65" fmla="*/ 2139132 w 2349206"/>
              <a:gd name="connsiteY65" fmla="*/ 1471196 h 2349205"/>
              <a:gd name="connsiteX66" fmla="*/ 2317680 w 2349206"/>
              <a:gd name="connsiteY66" fmla="*/ 1471196 h 2349205"/>
              <a:gd name="connsiteX67" fmla="*/ 2349206 w 2349206"/>
              <a:gd name="connsiteY67" fmla="*/ 1502722 h 2349205"/>
              <a:gd name="connsiteX68" fmla="*/ 2349206 w 2349206"/>
              <a:gd name="connsiteY68" fmla="*/ 1628823 h 2349205"/>
              <a:gd name="connsiteX69" fmla="*/ 2317680 w 2349206"/>
              <a:gd name="connsiteY69" fmla="*/ 1660349 h 2349205"/>
              <a:gd name="connsiteX70" fmla="*/ 2139132 w 2349206"/>
              <a:gd name="connsiteY70" fmla="*/ 1660349 h 2349205"/>
              <a:gd name="connsiteX71" fmla="*/ 2139132 w 2349206"/>
              <a:gd name="connsiteY71" fmla="*/ 1736574 h 2349205"/>
              <a:gd name="connsiteX72" fmla="*/ 2317680 w 2349206"/>
              <a:gd name="connsiteY72" fmla="*/ 1736574 h 2349205"/>
              <a:gd name="connsiteX73" fmla="*/ 2349206 w 2349206"/>
              <a:gd name="connsiteY73" fmla="*/ 1768100 h 2349205"/>
              <a:gd name="connsiteX74" fmla="*/ 2349206 w 2349206"/>
              <a:gd name="connsiteY74" fmla="*/ 1894201 h 2349205"/>
              <a:gd name="connsiteX75" fmla="*/ 2317680 w 2349206"/>
              <a:gd name="connsiteY75" fmla="*/ 1925727 h 2349205"/>
              <a:gd name="connsiteX76" fmla="*/ 2139132 w 2349206"/>
              <a:gd name="connsiteY76" fmla="*/ 1925727 h 2349205"/>
              <a:gd name="connsiteX77" fmla="*/ 2139132 w 2349206"/>
              <a:gd name="connsiteY77" fmla="*/ 1987101 h 2349205"/>
              <a:gd name="connsiteX78" fmla="*/ 1987103 w 2349206"/>
              <a:gd name="connsiteY78" fmla="*/ 2139130 h 2349205"/>
              <a:gd name="connsiteX79" fmla="*/ 1932850 w 2349206"/>
              <a:gd name="connsiteY79" fmla="*/ 2139130 h 2349205"/>
              <a:gd name="connsiteX80" fmla="*/ 1932850 w 2349206"/>
              <a:gd name="connsiteY80" fmla="*/ 2317679 h 2349205"/>
              <a:gd name="connsiteX81" fmla="*/ 1901324 w 2349206"/>
              <a:gd name="connsiteY81" fmla="*/ 2349205 h 2349205"/>
              <a:gd name="connsiteX82" fmla="*/ 1775224 w 2349206"/>
              <a:gd name="connsiteY82" fmla="*/ 2349205 h 2349205"/>
              <a:gd name="connsiteX83" fmla="*/ 1743698 w 2349206"/>
              <a:gd name="connsiteY83" fmla="*/ 2317679 h 2349205"/>
              <a:gd name="connsiteX84" fmla="*/ 1743698 w 2349206"/>
              <a:gd name="connsiteY84" fmla="*/ 2139130 h 2349205"/>
              <a:gd name="connsiteX85" fmla="*/ 1667472 w 2349206"/>
              <a:gd name="connsiteY85" fmla="*/ 2139130 h 2349205"/>
              <a:gd name="connsiteX86" fmla="*/ 1667472 w 2349206"/>
              <a:gd name="connsiteY86" fmla="*/ 2317679 h 2349205"/>
              <a:gd name="connsiteX87" fmla="*/ 1635946 w 2349206"/>
              <a:gd name="connsiteY87" fmla="*/ 2349205 h 2349205"/>
              <a:gd name="connsiteX88" fmla="*/ 1509846 w 2349206"/>
              <a:gd name="connsiteY88" fmla="*/ 2349205 h 2349205"/>
              <a:gd name="connsiteX89" fmla="*/ 1478320 w 2349206"/>
              <a:gd name="connsiteY89" fmla="*/ 2317679 h 2349205"/>
              <a:gd name="connsiteX90" fmla="*/ 1478320 w 2349206"/>
              <a:gd name="connsiteY90" fmla="*/ 2139130 h 2349205"/>
              <a:gd name="connsiteX91" fmla="*/ 1402096 w 2349206"/>
              <a:gd name="connsiteY91" fmla="*/ 2139130 h 2349205"/>
              <a:gd name="connsiteX92" fmla="*/ 1402096 w 2349206"/>
              <a:gd name="connsiteY92" fmla="*/ 2317679 h 2349205"/>
              <a:gd name="connsiteX93" fmla="*/ 1370570 w 2349206"/>
              <a:gd name="connsiteY93" fmla="*/ 2349205 h 2349205"/>
              <a:gd name="connsiteX94" fmla="*/ 1244469 w 2349206"/>
              <a:gd name="connsiteY94" fmla="*/ 2349205 h 2349205"/>
              <a:gd name="connsiteX95" fmla="*/ 1212943 w 2349206"/>
              <a:gd name="connsiteY95" fmla="*/ 2317679 h 2349205"/>
              <a:gd name="connsiteX96" fmla="*/ 1212943 w 2349206"/>
              <a:gd name="connsiteY96" fmla="*/ 2139130 h 2349205"/>
              <a:gd name="connsiteX97" fmla="*/ 1136718 w 2349206"/>
              <a:gd name="connsiteY97" fmla="*/ 2139130 h 2349205"/>
              <a:gd name="connsiteX98" fmla="*/ 1136718 w 2349206"/>
              <a:gd name="connsiteY98" fmla="*/ 2317679 h 2349205"/>
              <a:gd name="connsiteX99" fmla="*/ 1105192 w 2349206"/>
              <a:gd name="connsiteY99" fmla="*/ 2349205 h 2349205"/>
              <a:gd name="connsiteX100" fmla="*/ 979091 w 2349206"/>
              <a:gd name="connsiteY100" fmla="*/ 2349205 h 2349205"/>
              <a:gd name="connsiteX101" fmla="*/ 947565 w 2349206"/>
              <a:gd name="connsiteY101" fmla="*/ 2317679 h 2349205"/>
              <a:gd name="connsiteX102" fmla="*/ 947565 w 2349206"/>
              <a:gd name="connsiteY102" fmla="*/ 2139130 h 2349205"/>
              <a:gd name="connsiteX103" fmla="*/ 871341 w 2349206"/>
              <a:gd name="connsiteY103" fmla="*/ 2139130 h 2349205"/>
              <a:gd name="connsiteX104" fmla="*/ 871341 w 2349206"/>
              <a:gd name="connsiteY104" fmla="*/ 2317679 h 2349205"/>
              <a:gd name="connsiteX105" fmla="*/ 839815 w 2349206"/>
              <a:gd name="connsiteY105" fmla="*/ 2349205 h 2349205"/>
              <a:gd name="connsiteX106" fmla="*/ 713714 w 2349206"/>
              <a:gd name="connsiteY106" fmla="*/ 2349205 h 2349205"/>
              <a:gd name="connsiteX107" fmla="*/ 682188 w 2349206"/>
              <a:gd name="connsiteY107" fmla="*/ 2317679 h 2349205"/>
              <a:gd name="connsiteX108" fmla="*/ 682188 w 2349206"/>
              <a:gd name="connsiteY108" fmla="*/ 2139130 h 2349205"/>
              <a:gd name="connsiteX109" fmla="*/ 605963 w 2349206"/>
              <a:gd name="connsiteY109" fmla="*/ 2139130 h 2349205"/>
              <a:gd name="connsiteX110" fmla="*/ 605963 w 2349206"/>
              <a:gd name="connsiteY110" fmla="*/ 2317679 h 2349205"/>
              <a:gd name="connsiteX111" fmla="*/ 574437 w 2349206"/>
              <a:gd name="connsiteY111" fmla="*/ 2349205 h 2349205"/>
              <a:gd name="connsiteX112" fmla="*/ 448336 w 2349206"/>
              <a:gd name="connsiteY112" fmla="*/ 2349205 h 2349205"/>
              <a:gd name="connsiteX113" fmla="*/ 416810 w 2349206"/>
              <a:gd name="connsiteY113" fmla="*/ 2317679 h 2349205"/>
              <a:gd name="connsiteX114" fmla="*/ 416810 w 2349206"/>
              <a:gd name="connsiteY114" fmla="*/ 2139130 h 2349205"/>
              <a:gd name="connsiteX115" fmla="*/ 362103 w 2349206"/>
              <a:gd name="connsiteY115" fmla="*/ 2139130 h 2349205"/>
              <a:gd name="connsiteX116" fmla="*/ 210074 w 2349206"/>
              <a:gd name="connsiteY116" fmla="*/ 1987101 h 2349205"/>
              <a:gd name="connsiteX117" fmla="*/ 210074 w 2349206"/>
              <a:gd name="connsiteY117" fmla="*/ 1925727 h 2349205"/>
              <a:gd name="connsiteX118" fmla="*/ 31526 w 2349206"/>
              <a:gd name="connsiteY118" fmla="*/ 1925727 h 2349205"/>
              <a:gd name="connsiteX119" fmla="*/ 0 w 2349206"/>
              <a:gd name="connsiteY119" fmla="*/ 1894201 h 2349205"/>
              <a:gd name="connsiteX120" fmla="*/ 0 w 2349206"/>
              <a:gd name="connsiteY120" fmla="*/ 1768100 h 2349205"/>
              <a:gd name="connsiteX121" fmla="*/ 31526 w 2349206"/>
              <a:gd name="connsiteY121" fmla="*/ 1736574 h 2349205"/>
              <a:gd name="connsiteX122" fmla="*/ 210074 w 2349206"/>
              <a:gd name="connsiteY122" fmla="*/ 1736574 h 2349205"/>
              <a:gd name="connsiteX123" fmla="*/ 210074 w 2349206"/>
              <a:gd name="connsiteY123" fmla="*/ 1660349 h 2349205"/>
              <a:gd name="connsiteX124" fmla="*/ 31526 w 2349206"/>
              <a:gd name="connsiteY124" fmla="*/ 1660349 h 2349205"/>
              <a:gd name="connsiteX125" fmla="*/ 0 w 2349206"/>
              <a:gd name="connsiteY125" fmla="*/ 1628823 h 2349205"/>
              <a:gd name="connsiteX126" fmla="*/ 0 w 2349206"/>
              <a:gd name="connsiteY126" fmla="*/ 1502722 h 2349205"/>
              <a:gd name="connsiteX127" fmla="*/ 31526 w 2349206"/>
              <a:gd name="connsiteY127" fmla="*/ 1471196 h 2349205"/>
              <a:gd name="connsiteX128" fmla="*/ 210074 w 2349206"/>
              <a:gd name="connsiteY128" fmla="*/ 1471196 h 2349205"/>
              <a:gd name="connsiteX129" fmla="*/ 210074 w 2349206"/>
              <a:gd name="connsiteY129" fmla="*/ 1394972 h 2349205"/>
              <a:gd name="connsiteX130" fmla="*/ 31526 w 2349206"/>
              <a:gd name="connsiteY130" fmla="*/ 1394972 h 2349205"/>
              <a:gd name="connsiteX131" fmla="*/ 0 w 2349206"/>
              <a:gd name="connsiteY131" fmla="*/ 1363446 h 2349205"/>
              <a:gd name="connsiteX132" fmla="*/ 0 w 2349206"/>
              <a:gd name="connsiteY132" fmla="*/ 1237345 h 2349205"/>
              <a:gd name="connsiteX133" fmla="*/ 31526 w 2349206"/>
              <a:gd name="connsiteY133" fmla="*/ 1205819 h 2349205"/>
              <a:gd name="connsiteX134" fmla="*/ 210074 w 2349206"/>
              <a:gd name="connsiteY134" fmla="*/ 1205819 h 2349205"/>
              <a:gd name="connsiteX135" fmla="*/ 210074 w 2349206"/>
              <a:gd name="connsiteY135" fmla="*/ 1129594 h 2349205"/>
              <a:gd name="connsiteX136" fmla="*/ 31526 w 2349206"/>
              <a:gd name="connsiteY136" fmla="*/ 1129594 h 2349205"/>
              <a:gd name="connsiteX137" fmla="*/ 0 w 2349206"/>
              <a:gd name="connsiteY137" fmla="*/ 1098068 h 2349205"/>
              <a:gd name="connsiteX138" fmla="*/ 0 w 2349206"/>
              <a:gd name="connsiteY138" fmla="*/ 971967 h 2349205"/>
              <a:gd name="connsiteX139" fmla="*/ 31526 w 2349206"/>
              <a:gd name="connsiteY139" fmla="*/ 940441 h 2349205"/>
              <a:gd name="connsiteX140" fmla="*/ 210074 w 2349206"/>
              <a:gd name="connsiteY140" fmla="*/ 940441 h 2349205"/>
              <a:gd name="connsiteX141" fmla="*/ 210074 w 2349206"/>
              <a:gd name="connsiteY141" fmla="*/ 864217 h 2349205"/>
              <a:gd name="connsiteX142" fmla="*/ 31526 w 2349206"/>
              <a:gd name="connsiteY142" fmla="*/ 864217 h 2349205"/>
              <a:gd name="connsiteX143" fmla="*/ 0 w 2349206"/>
              <a:gd name="connsiteY143" fmla="*/ 832691 h 2349205"/>
              <a:gd name="connsiteX144" fmla="*/ 0 w 2349206"/>
              <a:gd name="connsiteY144" fmla="*/ 706590 h 2349205"/>
              <a:gd name="connsiteX145" fmla="*/ 31526 w 2349206"/>
              <a:gd name="connsiteY145" fmla="*/ 675064 h 2349205"/>
              <a:gd name="connsiteX146" fmla="*/ 210074 w 2349206"/>
              <a:gd name="connsiteY146" fmla="*/ 675064 h 2349205"/>
              <a:gd name="connsiteX147" fmla="*/ 210074 w 2349206"/>
              <a:gd name="connsiteY147" fmla="*/ 598839 h 2349205"/>
              <a:gd name="connsiteX148" fmla="*/ 31526 w 2349206"/>
              <a:gd name="connsiteY148" fmla="*/ 598839 h 2349205"/>
              <a:gd name="connsiteX149" fmla="*/ 0 w 2349206"/>
              <a:gd name="connsiteY149" fmla="*/ 567313 h 2349205"/>
              <a:gd name="connsiteX150" fmla="*/ 0 w 2349206"/>
              <a:gd name="connsiteY150" fmla="*/ 441211 h 2349205"/>
              <a:gd name="connsiteX151" fmla="*/ 31526 w 2349206"/>
              <a:gd name="connsiteY151" fmla="*/ 409685 h 2349205"/>
              <a:gd name="connsiteX152" fmla="*/ 210074 w 2349206"/>
              <a:gd name="connsiteY152" fmla="*/ 409685 h 2349205"/>
              <a:gd name="connsiteX153" fmla="*/ 210074 w 2349206"/>
              <a:gd name="connsiteY153" fmla="*/ 362101 h 2349205"/>
              <a:gd name="connsiteX154" fmla="*/ 362103 w 2349206"/>
              <a:gd name="connsiteY154" fmla="*/ 210072 h 2349205"/>
              <a:gd name="connsiteX155" fmla="*/ 416810 w 2349206"/>
              <a:gd name="connsiteY155" fmla="*/ 210072 h 2349205"/>
              <a:gd name="connsiteX156" fmla="*/ 416810 w 2349206"/>
              <a:gd name="connsiteY156" fmla="*/ 31526 h 2349205"/>
              <a:gd name="connsiteX157" fmla="*/ 448336 w 2349206"/>
              <a:gd name="connsiteY157" fmla="*/ 0 h 234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2349206" h="2349205">
                <a:moveTo>
                  <a:pt x="366343" y="267632"/>
                </a:moveTo>
                <a:cubicBezTo>
                  <a:pt x="313976" y="267632"/>
                  <a:pt x="271525" y="310083"/>
                  <a:pt x="271525" y="362450"/>
                </a:cubicBezTo>
                <a:cubicBezTo>
                  <a:pt x="271525" y="414817"/>
                  <a:pt x="313976" y="457268"/>
                  <a:pt x="366343" y="457268"/>
                </a:cubicBezTo>
                <a:cubicBezTo>
                  <a:pt x="418710" y="457268"/>
                  <a:pt x="461161" y="414817"/>
                  <a:pt x="461161" y="362450"/>
                </a:cubicBezTo>
                <a:cubicBezTo>
                  <a:pt x="461161" y="310083"/>
                  <a:pt x="418710" y="267632"/>
                  <a:pt x="366343" y="267632"/>
                </a:cubicBezTo>
                <a:close/>
                <a:moveTo>
                  <a:pt x="448336" y="0"/>
                </a:moveTo>
                <a:lnTo>
                  <a:pt x="574437" y="0"/>
                </a:lnTo>
                <a:cubicBezTo>
                  <a:pt x="591848" y="0"/>
                  <a:pt x="605963" y="14114"/>
                  <a:pt x="605963" y="31526"/>
                </a:cubicBezTo>
                <a:lnTo>
                  <a:pt x="605963" y="210072"/>
                </a:lnTo>
                <a:lnTo>
                  <a:pt x="682188" y="210072"/>
                </a:lnTo>
                <a:lnTo>
                  <a:pt x="682188" y="31526"/>
                </a:lnTo>
                <a:cubicBezTo>
                  <a:pt x="682188" y="14114"/>
                  <a:pt x="696303" y="0"/>
                  <a:pt x="713714" y="0"/>
                </a:cubicBezTo>
                <a:lnTo>
                  <a:pt x="839815" y="0"/>
                </a:lnTo>
                <a:cubicBezTo>
                  <a:pt x="857226" y="0"/>
                  <a:pt x="871341" y="14114"/>
                  <a:pt x="871341" y="31526"/>
                </a:cubicBezTo>
                <a:lnTo>
                  <a:pt x="871341" y="210072"/>
                </a:lnTo>
                <a:lnTo>
                  <a:pt x="947565" y="210072"/>
                </a:lnTo>
                <a:lnTo>
                  <a:pt x="947565" y="31526"/>
                </a:lnTo>
                <a:cubicBezTo>
                  <a:pt x="947565" y="14114"/>
                  <a:pt x="961680" y="0"/>
                  <a:pt x="979091" y="0"/>
                </a:cubicBezTo>
                <a:lnTo>
                  <a:pt x="1105192" y="0"/>
                </a:lnTo>
                <a:cubicBezTo>
                  <a:pt x="1122603" y="0"/>
                  <a:pt x="1136718" y="14114"/>
                  <a:pt x="1136718" y="31526"/>
                </a:cubicBezTo>
                <a:lnTo>
                  <a:pt x="1136718" y="210072"/>
                </a:lnTo>
                <a:lnTo>
                  <a:pt x="1212943" y="210072"/>
                </a:lnTo>
                <a:lnTo>
                  <a:pt x="1212943" y="31526"/>
                </a:lnTo>
                <a:cubicBezTo>
                  <a:pt x="1212943" y="14114"/>
                  <a:pt x="1227058" y="0"/>
                  <a:pt x="1244469" y="0"/>
                </a:cubicBezTo>
                <a:lnTo>
                  <a:pt x="1370570" y="0"/>
                </a:lnTo>
                <a:cubicBezTo>
                  <a:pt x="1387981" y="0"/>
                  <a:pt x="1402096" y="14114"/>
                  <a:pt x="1402096" y="31526"/>
                </a:cubicBezTo>
                <a:lnTo>
                  <a:pt x="1402096" y="210072"/>
                </a:lnTo>
                <a:lnTo>
                  <a:pt x="1478320" y="210072"/>
                </a:lnTo>
                <a:lnTo>
                  <a:pt x="1478320" y="31526"/>
                </a:lnTo>
                <a:cubicBezTo>
                  <a:pt x="1478320" y="14114"/>
                  <a:pt x="1492435" y="0"/>
                  <a:pt x="1509846" y="0"/>
                </a:cubicBezTo>
                <a:lnTo>
                  <a:pt x="1635946" y="0"/>
                </a:lnTo>
                <a:cubicBezTo>
                  <a:pt x="1653358" y="0"/>
                  <a:pt x="1667472" y="14114"/>
                  <a:pt x="1667472" y="31526"/>
                </a:cubicBezTo>
                <a:lnTo>
                  <a:pt x="1667472" y="210072"/>
                </a:lnTo>
                <a:lnTo>
                  <a:pt x="1743698" y="210072"/>
                </a:lnTo>
                <a:lnTo>
                  <a:pt x="1743698" y="31526"/>
                </a:lnTo>
                <a:cubicBezTo>
                  <a:pt x="1743698" y="14114"/>
                  <a:pt x="1757812" y="0"/>
                  <a:pt x="1775224" y="0"/>
                </a:cubicBezTo>
                <a:lnTo>
                  <a:pt x="1901324" y="0"/>
                </a:lnTo>
                <a:cubicBezTo>
                  <a:pt x="1918736" y="0"/>
                  <a:pt x="1932850" y="14114"/>
                  <a:pt x="1932850" y="31526"/>
                </a:cubicBezTo>
                <a:lnTo>
                  <a:pt x="1932850" y="210072"/>
                </a:lnTo>
                <a:lnTo>
                  <a:pt x="1987103" y="210072"/>
                </a:lnTo>
                <a:cubicBezTo>
                  <a:pt x="2071066" y="210072"/>
                  <a:pt x="2139132" y="278138"/>
                  <a:pt x="2139132" y="362101"/>
                </a:cubicBezTo>
                <a:lnTo>
                  <a:pt x="2139132" y="409685"/>
                </a:lnTo>
                <a:lnTo>
                  <a:pt x="2317680" y="409685"/>
                </a:lnTo>
                <a:cubicBezTo>
                  <a:pt x="2335092" y="409685"/>
                  <a:pt x="2349206" y="423800"/>
                  <a:pt x="2349206" y="441211"/>
                </a:cubicBezTo>
                <a:lnTo>
                  <a:pt x="2349206" y="567313"/>
                </a:lnTo>
                <a:cubicBezTo>
                  <a:pt x="2349206" y="584724"/>
                  <a:pt x="2335092" y="598839"/>
                  <a:pt x="2317680" y="598839"/>
                </a:cubicBezTo>
                <a:lnTo>
                  <a:pt x="2139132" y="598839"/>
                </a:lnTo>
                <a:lnTo>
                  <a:pt x="2139132" y="675064"/>
                </a:lnTo>
                <a:lnTo>
                  <a:pt x="2317680" y="675064"/>
                </a:lnTo>
                <a:cubicBezTo>
                  <a:pt x="2335092" y="675064"/>
                  <a:pt x="2349206" y="689179"/>
                  <a:pt x="2349206" y="706590"/>
                </a:cubicBezTo>
                <a:lnTo>
                  <a:pt x="2349206" y="832691"/>
                </a:lnTo>
                <a:cubicBezTo>
                  <a:pt x="2349206" y="850102"/>
                  <a:pt x="2335092" y="864217"/>
                  <a:pt x="2317680" y="864217"/>
                </a:cubicBezTo>
                <a:lnTo>
                  <a:pt x="2139132" y="864217"/>
                </a:lnTo>
                <a:lnTo>
                  <a:pt x="2139132" y="940441"/>
                </a:lnTo>
                <a:lnTo>
                  <a:pt x="2317680" y="940441"/>
                </a:lnTo>
                <a:cubicBezTo>
                  <a:pt x="2335092" y="940441"/>
                  <a:pt x="2349206" y="954556"/>
                  <a:pt x="2349206" y="971967"/>
                </a:cubicBezTo>
                <a:lnTo>
                  <a:pt x="2349206" y="1098068"/>
                </a:lnTo>
                <a:cubicBezTo>
                  <a:pt x="2349206" y="1115479"/>
                  <a:pt x="2335092" y="1129594"/>
                  <a:pt x="2317680" y="1129594"/>
                </a:cubicBezTo>
                <a:lnTo>
                  <a:pt x="2139132" y="1129594"/>
                </a:lnTo>
                <a:lnTo>
                  <a:pt x="2139132" y="1205819"/>
                </a:lnTo>
                <a:lnTo>
                  <a:pt x="2317680" y="1205819"/>
                </a:lnTo>
                <a:cubicBezTo>
                  <a:pt x="2335092" y="1205819"/>
                  <a:pt x="2349206" y="1219934"/>
                  <a:pt x="2349206" y="1237345"/>
                </a:cubicBezTo>
                <a:lnTo>
                  <a:pt x="2349206" y="1363446"/>
                </a:lnTo>
                <a:cubicBezTo>
                  <a:pt x="2349206" y="1380857"/>
                  <a:pt x="2335092" y="1394972"/>
                  <a:pt x="2317680" y="1394972"/>
                </a:cubicBezTo>
                <a:lnTo>
                  <a:pt x="2139132" y="1394972"/>
                </a:lnTo>
                <a:lnTo>
                  <a:pt x="2139132" y="1471196"/>
                </a:lnTo>
                <a:lnTo>
                  <a:pt x="2317680" y="1471196"/>
                </a:lnTo>
                <a:cubicBezTo>
                  <a:pt x="2335092" y="1471196"/>
                  <a:pt x="2349206" y="1485311"/>
                  <a:pt x="2349206" y="1502722"/>
                </a:cubicBezTo>
                <a:lnTo>
                  <a:pt x="2349206" y="1628823"/>
                </a:lnTo>
                <a:cubicBezTo>
                  <a:pt x="2349206" y="1646234"/>
                  <a:pt x="2335092" y="1660349"/>
                  <a:pt x="2317680" y="1660349"/>
                </a:cubicBezTo>
                <a:lnTo>
                  <a:pt x="2139132" y="1660349"/>
                </a:lnTo>
                <a:lnTo>
                  <a:pt x="2139132" y="1736574"/>
                </a:lnTo>
                <a:lnTo>
                  <a:pt x="2317680" y="1736574"/>
                </a:lnTo>
                <a:cubicBezTo>
                  <a:pt x="2335092" y="1736574"/>
                  <a:pt x="2349206" y="1750689"/>
                  <a:pt x="2349206" y="1768100"/>
                </a:cubicBezTo>
                <a:lnTo>
                  <a:pt x="2349206" y="1894201"/>
                </a:lnTo>
                <a:cubicBezTo>
                  <a:pt x="2349206" y="1911612"/>
                  <a:pt x="2335092" y="1925727"/>
                  <a:pt x="2317680" y="1925727"/>
                </a:cubicBezTo>
                <a:lnTo>
                  <a:pt x="2139132" y="1925727"/>
                </a:lnTo>
                <a:lnTo>
                  <a:pt x="2139132" y="1987101"/>
                </a:lnTo>
                <a:cubicBezTo>
                  <a:pt x="2139132" y="2071064"/>
                  <a:pt x="2071066" y="2139130"/>
                  <a:pt x="1987103" y="2139130"/>
                </a:cubicBezTo>
                <a:lnTo>
                  <a:pt x="1932850" y="2139130"/>
                </a:lnTo>
                <a:lnTo>
                  <a:pt x="1932850" y="2317679"/>
                </a:lnTo>
                <a:cubicBezTo>
                  <a:pt x="1932850" y="2335090"/>
                  <a:pt x="1918736" y="2349205"/>
                  <a:pt x="1901324" y="2349205"/>
                </a:cubicBezTo>
                <a:lnTo>
                  <a:pt x="1775224" y="2349205"/>
                </a:lnTo>
                <a:cubicBezTo>
                  <a:pt x="1757812" y="2349205"/>
                  <a:pt x="1743698" y="2335090"/>
                  <a:pt x="1743698" y="2317679"/>
                </a:cubicBezTo>
                <a:lnTo>
                  <a:pt x="1743698" y="2139130"/>
                </a:lnTo>
                <a:lnTo>
                  <a:pt x="1667472" y="2139130"/>
                </a:lnTo>
                <a:lnTo>
                  <a:pt x="1667472" y="2317679"/>
                </a:lnTo>
                <a:cubicBezTo>
                  <a:pt x="1667472" y="2335090"/>
                  <a:pt x="1653358" y="2349205"/>
                  <a:pt x="1635946" y="2349205"/>
                </a:cubicBezTo>
                <a:lnTo>
                  <a:pt x="1509846" y="2349205"/>
                </a:lnTo>
                <a:cubicBezTo>
                  <a:pt x="1492435" y="2349205"/>
                  <a:pt x="1478320" y="2335090"/>
                  <a:pt x="1478320" y="2317679"/>
                </a:cubicBezTo>
                <a:lnTo>
                  <a:pt x="1478320" y="2139130"/>
                </a:lnTo>
                <a:lnTo>
                  <a:pt x="1402096" y="2139130"/>
                </a:lnTo>
                <a:lnTo>
                  <a:pt x="1402096" y="2317679"/>
                </a:lnTo>
                <a:cubicBezTo>
                  <a:pt x="1402096" y="2335090"/>
                  <a:pt x="1387981" y="2349205"/>
                  <a:pt x="1370570" y="2349205"/>
                </a:cubicBezTo>
                <a:lnTo>
                  <a:pt x="1244469" y="2349205"/>
                </a:lnTo>
                <a:cubicBezTo>
                  <a:pt x="1227058" y="2349205"/>
                  <a:pt x="1212943" y="2335090"/>
                  <a:pt x="1212943" y="2317679"/>
                </a:cubicBezTo>
                <a:lnTo>
                  <a:pt x="1212943" y="2139130"/>
                </a:lnTo>
                <a:lnTo>
                  <a:pt x="1136718" y="2139130"/>
                </a:lnTo>
                <a:lnTo>
                  <a:pt x="1136718" y="2317679"/>
                </a:lnTo>
                <a:cubicBezTo>
                  <a:pt x="1136718" y="2335090"/>
                  <a:pt x="1122603" y="2349205"/>
                  <a:pt x="1105192" y="2349205"/>
                </a:cubicBezTo>
                <a:lnTo>
                  <a:pt x="979091" y="2349205"/>
                </a:lnTo>
                <a:cubicBezTo>
                  <a:pt x="961680" y="2349205"/>
                  <a:pt x="947565" y="2335090"/>
                  <a:pt x="947565" y="2317679"/>
                </a:cubicBezTo>
                <a:lnTo>
                  <a:pt x="947565" y="2139130"/>
                </a:lnTo>
                <a:lnTo>
                  <a:pt x="871341" y="2139130"/>
                </a:lnTo>
                <a:lnTo>
                  <a:pt x="871341" y="2317679"/>
                </a:lnTo>
                <a:cubicBezTo>
                  <a:pt x="871341" y="2335090"/>
                  <a:pt x="857226" y="2349205"/>
                  <a:pt x="839815" y="2349205"/>
                </a:cubicBezTo>
                <a:lnTo>
                  <a:pt x="713714" y="2349205"/>
                </a:lnTo>
                <a:cubicBezTo>
                  <a:pt x="696303" y="2349205"/>
                  <a:pt x="682188" y="2335090"/>
                  <a:pt x="682188" y="2317679"/>
                </a:cubicBezTo>
                <a:lnTo>
                  <a:pt x="682188" y="2139130"/>
                </a:lnTo>
                <a:lnTo>
                  <a:pt x="605963" y="2139130"/>
                </a:lnTo>
                <a:lnTo>
                  <a:pt x="605963" y="2317679"/>
                </a:lnTo>
                <a:cubicBezTo>
                  <a:pt x="605963" y="2335090"/>
                  <a:pt x="591848" y="2349205"/>
                  <a:pt x="574437" y="2349205"/>
                </a:cubicBezTo>
                <a:lnTo>
                  <a:pt x="448336" y="2349205"/>
                </a:lnTo>
                <a:cubicBezTo>
                  <a:pt x="430925" y="2349205"/>
                  <a:pt x="416810" y="2335090"/>
                  <a:pt x="416810" y="2317679"/>
                </a:cubicBezTo>
                <a:lnTo>
                  <a:pt x="416810" y="2139130"/>
                </a:lnTo>
                <a:lnTo>
                  <a:pt x="362103" y="2139130"/>
                </a:lnTo>
                <a:cubicBezTo>
                  <a:pt x="278140" y="2139130"/>
                  <a:pt x="210074" y="2071064"/>
                  <a:pt x="210074" y="1987101"/>
                </a:cubicBezTo>
                <a:lnTo>
                  <a:pt x="210074" y="1925727"/>
                </a:lnTo>
                <a:lnTo>
                  <a:pt x="31526" y="1925727"/>
                </a:lnTo>
                <a:cubicBezTo>
                  <a:pt x="14115" y="1925727"/>
                  <a:pt x="0" y="1911612"/>
                  <a:pt x="0" y="1894201"/>
                </a:cubicBezTo>
                <a:lnTo>
                  <a:pt x="0" y="1768100"/>
                </a:lnTo>
                <a:cubicBezTo>
                  <a:pt x="0" y="1750689"/>
                  <a:pt x="14115" y="1736574"/>
                  <a:pt x="31526" y="1736574"/>
                </a:cubicBezTo>
                <a:lnTo>
                  <a:pt x="210074" y="1736574"/>
                </a:lnTo>
                <a:lnTo>
                  <a:pt x="210074" y="1660349"/>
                </a:lnTo>
                <a:lnTo>
                  <a:pt x="31526" y="1660349"/>
                </a:lnTo>
                <a:cubicBezTo>
                  <a:pt x="14115" y="1660349"/>
                  <a:pt x="0" y="1646234"/>
                  <a:pt x="0" y="1628823"/>
                </a:cubicBezTo>
                <a:lnTo>
                  <a:pt x="0" y="1502722"/>
                </a:lnTo>
                <a:cubicBezTo>
                  <a:pt x="0" y="1485311"/>
                  <a:pt x="14115" y="1471196"/>
                  <a:pt x="31526" y="1471196"/>
                </a:cubicBezTo>
                <a:lnTo>
                  <a:pt x="210074" y="1471196"/>
                </a:lnTo>
                <a:lnTo>
                  <a:pt x="210074" y="1394972"/>
                </a:lnTo>
                <a:lnTo>
                  <a:pt x="31526" y="1394972"/>
                </a:lnTo>
                <a:cubicBezTo>
                  <a:pt x="14115" y="1394972"/>
                  <a:pt x="0" y="1380857"/>
                  <a:pt x="0" y="1363446"/>
                </a:cubicBezTo>
                <a:lnTo>
                  <a:pt x="0" y="1237345"/>
                </a:lnTo>
                <a:cubicBezTo>
                  <a:pt x="0" y="1219934"/>
                  <a:pt x="14115" y="1205819"/>
                  <a:pt x="31526" y="1205819"/>
                </a:cubicBezTo>
                <a:lnTo>
                  <a:pt x="210074" y="1205819"/>
                </a:lnTo>
                <a:lnTo>
                  <a:pt x="210074" y="1129594"/>
                </a:lnTo>
                <a:lnTo>
                  <a:pt x="31526" y="1129594"/>
                </a:lnTo>
                <a:cubicBezTo>
                  <a:pt x="14115" y="1129594"/>
                  <a:pt x="0" y="1115479"/>
                  <a:pt x="0" y="1098068"/>
                </a:cubicBezTo>
                <a:lnTo>
                  <a:pt x="0" y="971967"/>
                </a:lnTo>
                <a:cubicBezTo>
                  <a:pt x="0" y="954556"/>
                  <a:pt x="14115" y="940441"/>
                  <a:pt x="31526" y="940441"/>
                </a:cubicBezTo>
                <a:lnTo>
                  <a:pt x="210074" y="940441"/>
                </a:lnTo>
                <a:lnTo>
                  <a:pt x="210074" y="864217"/>
                </a:lnTo>
                <a:lnTo>
                  <a:pt x="31526" y="864217"/>
                </a:lnTo>
                <a:cubicBezTo>
                  <a:pt x="14115" y="864217"/>
                  <a:pt x="0" y="850102"/>
                  <a:pt x="0" y="832691"/>
                </a:cubicBezTo>
                <a:lnTo>
                  <a:pt x="0" y="706590"/>
                </a:lnTo>
                <a:cubicBezTo>
                  <a:pt x="0" y="689179"/>
                  <a:pt x="14115" y="675064"/>
                  <a:pt x="31526" y="675064"/>
                </a:cubicBezTo>
                <a:lnTo>
                  <a:pt x="210074" y="675064"/>
                </a:lnTo>
                <a:lnTo>
                  <a:pt x="210074" y="598839"/>
                </a:lnTo>
                <a:lnTo>
                  <a:pt x="31526" y="598839"/>
                </a:lnTo>
                <a:cubicBezTo>
                  <a:pt x="14115" y="598839"/>
                  <a:pt x="0" y="584724"/>
                  <a:pt x="0" y="567313"/>
                </a:cubicBezTo>
                <a:lnTo>
                  <a:pt x="0" y="441211"/>
                </a:lnTo>
                <a:cubicBezTo>
                  <a:pt x="0" y="423800"/>
                  <a:pt x="14115" y="409685"/>
                  <a:pt x="31526" y="409685"/>
                </a:cubicBezTo>
                <a:lnTo>
                  <a:pt x="210074" y="409685"/>
                </a:lnTo>
                <a:lnTo>
                  <a:pt x="210074" y="362101"/>
                </a:lnTo>
                <a:cubicBezTo>
                  <a:pt x="210074" y="278138"/>
                  <a:pt x="278140" y="210072"/>
                  <a:pt x="362103" y="210072"/>
                </a:cubicBezTo>
                <a:lnTo>
                  <a:pt x="416810" y="210072"/>
                </a:lnTo>
                <a:lnTo>
                  <a:pt x="416810" y="31526"/>
                </a:lnTo>
                <a:cubicBezTo>
                  <a:pt x="416810" y="14114"/>
                  <a:pt x="430925" y="0"/>
                  <a:pt x="44833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Topic 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58636" y="2449974"/>
            <a:ext cx="2996730" cy="2438402"/>
            <a:chOff x="3343115" y="2438399"/>
            <a:chExt cx="2996730" cy="2438402"/>
          </a:xfrm>
        </p:grpSpPr>
        <p:sp>
          <p:nvSpPr>
            <p:cNvPr id="6" name="Chip"/>
            <p:cNvSpPr>
              <a:spLocks noChangeAspect="1"/>
            </p:cNvSpPr>
            <p:nvPr/>
          </p:nvSpPr>
          <p:spPr>
            <a:xfrm>
              <a:off x="3901439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2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343115" y="3414394"/>
              <a:ext cx="708164" cy="471491"/>
              <a:chOff x="3343115" y="3414394"/>
              <a:chExt cx="708164" cy="471491"/>
            </a:xfrm>
          </p:grpSpPr>
          <p:sp>
            <p:nvSpPr>
              <p:cNvPr id="8" name="Connector"/>
              <p:cNvSpPr/>
              <p:nvPr/>
            </p:nvSpPr>
            <p:spPr>
              <a:xfrm rot="5400000">
                <a:off x="3449715" y="3583069"/>
                <a:ext cx="196215" cy="4094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Connector"/>
              <p:cNvSpPr/>
              <p:nvPr/>
            </p:nvSpPr>
            <p:spPr>
              <a:xfrm>
                <a:off x="3636633" y="3416299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Connector"/>
              <p:cNvSpPr/>
              <p:nvPr/>
            </p:nvSpPr>
            <p:spPr>
              <a:xfrm rot="5400000">
                <a:off x="3748464" y="3307794"/>
                <a:ext cx="196215" cy="4094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5426555" y="2099138"/>
            <a:ext cx="3285648" cy="2789238"/>
            <a:chOff x="5711034" y="2087563"/>
            <a:chExt cx="3285648" cy="2789238"/>
          </a:xfrm>
        </p:grpSpPr>
        <p:sp>
          <p:nvSpPr>
            <p:cNvPr id="12" name="Chip"/>
            <p:cNvSpPr>
              <a:spLocks noChangeAspect="1"/>
            </p:cNvSpPr>
            <p:nvPr/>
          </p:nvSpPr>
          <p:spPr>
            <a:xfrm>
              <a:off x="6558276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3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711034" y="2087563"/>
              <a:ext cx="1474877" cy="469586"/>
              <a:chOff x="5711034" y="2087563"/>
              <a:chExt cx="1474877" cy="469586"/>
            </a:xfrm>
          </p:grpSpPr>
          <p:sp>
            <p:nvSpPr>
              <p:cNvPr id="14" name="Connector"/>
              <p:cNvSpPr/>
              <p:nvPr/>
            </p:nvSpPr>
            <p:spPr>
              <a:xfrm rot="5400000">
                <a:off x="6348334" y="1450264"/>
                <a:ext cx="196215" cy="147081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Connector"/>
              <p:cNvSpPr/>
              <p:nvPr/>
            </p:nvSpPr>
            <p:spPr>
              <a:xfrm>
                <a:off x="5711035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Connector"/>
              <p:cNvSpPr/>
              <p:nvPr/>
            </p:nvSpPr>
            <p:spPr>
              <a:xfrm>
                <a:off x="6989696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8084922" y="2449974"/>
            <a:ext cx="3289458" cy="2831678"/>
            <a:chOff x="8361859" y="2438399"/>
            <a:chExt cx="3289458" cy="2831678"/>
          </a:xfrm>
        </p:grpSpPr>
        <p:sp>
          <p:nvSpPr>
            <p:cNvPr id="18" name="Chip"/>
            <p:cNvSpPr>
              <a:spLocks noChangeAspect="1"/>
            </p:cNvSpPr>
            <p:nvPr/>
          </p:nvSpPr>
          <p:spPr>
            <a:xfrm>
              <a:off x="9212911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4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 rot="10800000">
              <a:off x="8361859" y="4800491"/>
              <a:ext cx="1480591" cy="469586"/>
              <a:chOff x="5709130" y="2087563"/>
              <a:chExt cx="1480591" cy="469586"/>
            </a:xfrm>
          </p:grpSpPr>
          <p:sp>
            <p:nvSpPr>
              <p:cNvPr id="20" name="Connector"/>
              <p:cNvSpPr/>
              <p:nvPr/>
            </p:nvSpPr>
            <p:spPr>
              <a:xfrm rot="5400000">
                <a:off x="6348334" y="1450264"/>
                <a:ext cx="196215" cy="147081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Connector"/>
              <p:cNvSpPr/>
              <p:nvPr/>
            </p:nvSpPr>
            <p:spPr>
              <a:xfrm>
                <a:off x="5709130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Connector"/>
              <p:cNvSpPr/>
              <p:nvPr/>
            </p:nvSpPr>
            <p:spPr>
              <a:xfrm>
                <a:off x="6993506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58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0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o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7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084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77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645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844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Arduino Board Outline"/>
          <p:cNvSpPr>
            <a:spLocks noChangeAspect="1"/>
          </p:cNvSpPr>
          <p:nvPr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solidFill>
            <a:srgbClr val="3C45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5317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498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Microsoft Logo with Clear Space"/>
          <p:cNvGrpSpPr/>
          <p:nvPr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8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2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Freeform 15"/>
          <p:cNvSpPr>
            <a:spLocks noChangeAspect="1"/>
          </p:cNvSpPr>
          <p:nvPr/>
        </p:nvSpPr>
        <p:spPr bwMode="auto">
          <a:xfrm>
            <a:off x="171116" y="6366475"/>
            <a:ext cx="452504" cy="308805"/>
          </a:xfrm>
          <a:custGeom>
            <a:avLst/>
            <a:gdLst>
              <a:gd name="connsiteX0" fmla="*/ 4726217 w 5655223"/>
              <a:gd name="connsiteY0" fmla="*/ 2399360 h 3859326"/>
              <a:gd name="connsiteX1" fmla="*/ 4987063 w 5655223"/>
              <a:gd name="connsiteY1" fmla="*/ 2660208 h 3859326"/>
              <a:gd name="connsiteX2" fmla="*/ 4726217 w 5655223"/>
              <a:gd name="connsiteY2" fmla="*/ 2921055 h 3859326"/>
              <a:gd name="connsiteX3" fmla="*/ 4465369 w 5655223"/>
              <a:gd name="connsiteY3" fmla="*/ 2660207 h 3859326"/>
              <a:gd name="connsiteX4" fmla="*/ 4726217 w 5655223"/>
              <a:gd name="connsiteY4" fmla="*/ 2399360 h 3859326"/>
              <a:gd name="connsiteX5" fmla="*/ 929008 w 5655223"/>
              <a:gd name="connsiteY5" fmla="*/ 2399360 h 3859326"/>
              <a:gd name="connsiteX6" fmla="*/ 1189855 w 5655223"/>
              <a:gd name="connsiteY6" fmla="*/ 2660208 h 3859326"/>
              <a:gd name="connsiteX7" fmla="*/ 929008 w 5655223"/>
              <a:gd name="connsiteY7" fmla="*/ 2921054 h 3859326"/>
              <a:gd name="connsiteX8" fmla="*/ 668161 w 5655223"/>
              <a:gd name="connsiteY8" fmla="*/ 2660208 h 3859326"/>
              <a:gd name="connsiteX9" fmla="*/ 929008 w 5655223"/>
              <a:gd name="connsiteY9" fmla="*/ 2399360 h 3859326"/>
              <a:gd name="connsiteX10" fmla="*/ 1549899 w 5655223"/>
              <a:gd name="connsiteY10" fmla="*/ 1025820 h 3859326"/>
              <a:gd name="connsiteX11" fmla="*/ 1758665 w 5655223"/>
              <a:gd name="connsiteY11" fmla="*/ 1234586 h 3859326"/>
              <a:gd name="connsiteX12" fmla="*/ 1549899 w 5655223"/>
              <a:gd name="connsiteY12" fmla="*/ 1443353 h 3859326"/>
              <a:gd name="connsiteX13" fmla="*/ 1341132 w 5655223"/>
              <a:gd name="connsiteY13" fmla="*/ 1234586 h 3859326"/>
              <a:gd name="connsiteX14" fmla="*/ 1549899 w 5655223"/>
              <a:gd name="connsiteY14" fmla="*/ 1025820 h 3859326"/>
              <a:gd name="connsiteX15" fmla="*/ 3636781 w 5655223"/>
              <a:gd name="connsiteY15" fmla="*/ 814059 h 3859326"/>
              <a:gd name="connsiteX16" fmla="*/ 4031269 w 5655223"/>
              <a:gd name="connsiteY16" fmla="*/ 1208549 h 3859326"/>
              <a:gd name="connsiteX17" fmla="*/ 3636781 w 5655223"/>
              <a:gd name="connsiteY17" fmla="*/ 1603039 h 3859326"/>
              <a:gd name="connsiteX18" fmla="*/ 3242290 w 5655223"/>
              <a:gd name="connsiteY18" fmla="*/ 1208550 h 3859326"/>
              <a:gd name="connsiteX19" fmla="*/ 3636781 w 5655223"/>
              <a:gd name="connsiteY19" fmla="*/ 814059 h 3859326"/>
              <a:gd name="connsiteX20" fmla="*/ 3636781 w 5655223"/>
              <a:gd name="connsiteY20" fmla="*/ 277558 h 3859326"/>
              <a:gd name="connsiteX21" fmla="*/ 2705788 w 5655223"/>
              <a:gd name="connsiteY21" fmla="*/ 1208549 h 3859326"/>
              <a:gd name="connsiteX22" fmla="*/ 2864786 w 5655223"/>
              <a:gd name="connsiteY22" fmla="*/ 1729076 h 3859326"/>
              <a:gd name="connsiteX23" fmla="*/ 2887509 w 5655223"/>
              <a:gd name="connsiteY23" fmla="*/ 1756616 h 3859326"/>
              <a:gd name="connsiteX24" fmla="*/ 2519861 w 5655223"/>
              <a:gd name="connsiteY24" fmla="*/ 2124264 h 3859326"/>
              <a:gd name="connsiteX25" fmla="*/ 1934575 w 5655223"/>
              <a:gd name="connsiteY25" fmla="*/ 1538978 h 3859326"/>
              <a:gd name="connsiteX26" fmla="*/ 1958441 w 5655223"/>
              <a:gd name="connsiteY26" fmla="*/ 1510053 h 3859326"/>
              <a:gd name="connsiteX27" fmla="*/ 2042584 w 5655223"/>
              <a:gd name="connsiteY27" fmla="*/ 1234586 h 3859326"/>
              <a:gd name="connsiteX28" fmla="*/ 1549899 w 5655223"/>
              <a:gd name="connsiteY28" fmla="*/ 741901 h 3859326"/>
              <a:gd name="connsiteX29" fmla="*/ 1057213 w 5655223"/>
              <a:gd name="connsiteY29" fmla="*/ 1234586 h 3859326"/>
              <a:gd name="connsiteX30" fmla="*/ 1549899 w 5655223"/>
              <a:gd name="connsiteY30" fmla="*/ 1727272 h 3859326"/>
              <a:gd name="connsiteX31" fmla="*/ 1649192 w 5655223"/>
              <a:gd name="connsiteY31" fmla="*/ 1717263 h 3859326"/>
              <a:gd name="connsiteX32" fmla="*/ 1699045 w 5655223"/>
              <a:gd name="connsiteY32" fmla="*/ 1701788 h 3859326"/>
              <a:gd name="connsiteX33" fmla="*/ 2841891 w 5655223"/>
              <a:gd name="connsiteY33" fmla="*/ 2844635 h 3859326"/>
              <a:gd name="connsiteX34" fmla="*/ 2843279 w 5655223"/>
              <a:gd name="connsiteY34" fmla="*/ 2843247 h 3859326"/>
              <a:gd name="connsiteX35" fmla="*/ 2843279 w 5655223"/>
              <a:gd name="connsiteY35" fmla="*/ 2846575 h 3859326"/>
              <a:gd name="connsiteX36" fmla="*/ 4142465 w 5655223"/>
              <a:gd name="connsiteY36" fmla="*/ 2846574 h 3859326"/>
              <a:gd name="connsiteX37" fmla="*/ 4158995 w 5655223"/>
              <a:gd name="connsiteY37" fmla="*/ 2899826 h 3859326"/>
              <a:gd name="connsiteX38" fmla="*/ 4199741 w 5655223"/>
              <a:gd name="connsiteY38" fmla="*/ 2979417 h 3859326"/>
              <a:gd name="connsiteX39" fmla="*/ 4232501 w 5655223"/>
              <a:gd name="connsiteY39" fmla="*/ 3025497 h 3859326"/>
              <a:gd name="connsiteX40" fmla="*/ 3959067 w 5655223"/>
              <a:gd name="connsiteY40" fmla="*/ 3298932 h 3859326"/>
              <a:gd name="connsiteX41" fmla="*/ 1507125 w 5655223"/>
              <a:gd name="connsiteY41" fmla="*/ 3298932 h 3859326"/>
              <a:gd name="connsiteX42" fmla="*/ 1331093 w 5655223"/>
              <a:gd name="connsiteY42" fmla="*/ 3122900 h 3859326"/>
              <a:gd name="connsiteX43" fmla="*/ 1364301 w 5655223"/>
              <a:gd name="connsiteY43" fmla="*/ 3095501 h 3859326"/>
              <a:gd name="connsiteX44" fmla="*/ 1544605 w 5655223"/>
              <a:gd name="connsiteY44" fmla="*/ 2660208 h 3859326"/>
              <a:gd name="connsiteX45" fmla="*/ 929008 w 5655223"/>
              <a:gd name="connsiteY45" fmla="*/ 2044611 h 3859326"/>
              <a:gd name="connsiteX46" fmla="*/ 313411 w 5655223"/>
              <a:gd name="connsiteY46" fmla="*/ 2660208 h 3859326"/>
              <a:gd name="connsiteX47" fmla="*/ 929008 w 5655223"/>
              <a:gd name="connsiteY47" fmla="*/ 3275804 h 3859326"/>
              <a:gd name="connsiteX48" fmla="*/ 1053072 w 5655223"/>
              <a:gd name="connsiteY48" fmla="*/ 3263298 h 3859326"/>
              <a:gd name="connsiteX49" fmla="*/ 1068395 w 5655223"/>
              <a:gd name="connsiteY49" fmla="*/ 3258542 h 3859326"/>
              <a:gd name="connsiteX50" fmla="*/ 1391309 w 5655223"/>
              <a:gd name="connsiteY50" fmla="*/ 3581456 h 3859326"/>
              <a:gd name="connsiteX51" fmla="*/ 1393574 w 5655223"/>
              <a:gd name="connsiteY51" fmla="*/ 3579192 h 3859326"/>
              <a:gd name="connsiteX52" fmla="*/ 1393574 w 5655223"/>
              <a:gd name="connsiteY52" fmla="*/ 3580601 h 3859326"/>
              <a:gd name="connsiteX53" fmla="*/ 4073403 w 5655223"/>
              <a:gd name="connsiteY53" fmla="*/ 3580601 h 3859326"/>
              <a:gd name="connsiteX54" fmla="*/ 4074571 w 5655223"/>
              <a:gd name="connsiteY54" fmla="*/ 3581768 h 3859326"/>
              <a:gd name="connsiteX55" fmla="*/ 4075739 w 5655223"/>
              <a:gd name="connsiteY55" fmla="*/ 3580601 h 3859326"/>
              <a:gd name="connsiteX56" fmla="*/ 4075815 w 5655223"/>
              <a:gd name="connsiteY56" fmla="*/ 3580601 h 3859326"/>
              <a:gd name="connsiteX57" fmla="*/ 4075815 w 5655223"/>
              <a:gd name="connsiteY57" fmla="*/ 3580524 h 3859326"/>
              <a:gd name="connsiteX58" fmla="*/ 4447841 w 5655223"/>
              <a:gd name="connsiteY58" fmla="*/ 3208497 h 3859326"/>
              <a:gd name="connsiteX59" fmla="*/ 4459329 w 5655223"/>
              <a:gd name="connsiteY59" fmla="*/ 3215101 h 3859326"/>
              <a:gd name="connsiteX60" fmla="*/ 4726217 w 5655223"/>
              <a:gd name="connsiteY60" fmla="*/ 3275805 h 3859326"/>
              <a:gd name="connsiteX61" fmla="*/ 5341813 w 5655223"/>
              <a:gd name="connsiteY61" fmla="*/ 2660208 h 3859326"/>
              <a:gd name="connsiteX62" fmla="*/ 4726217 w 5655223"/>
              <a:gd name="connsiteY62" fmla="*/ 2044610 h 3859326"/>
              <a:gd name="connsiteX63" fmla="*/ 4123125 w 5655223"/>
              <a:gd name="connsiteY63" fmla="*/ 2536143 h 3859326"/>
              <a:gd name="connsiteX64" fmla="*/ 4120227 w 5655223"/>
              <a:gd name="connsiteY64" fmla="*/ 2564905 h 3859326"/>
              <a:gd name="connsiteX65" fmla="*/ 2960502 w 5655223"/>
              <a:gd name="connsiteY65" fmla="*/ 2564905 h 3859326"/>
              <a:gd name="connsiteX66" fmla="*/ 2719031 w 5655223"/>
              <a:gd name="connsiteY66" fmla="*/ 2323434 h 3859326"/>
              <a:gd name="connsiteX67" fmla="*/ 3086484 w 5655223"/>
              <a:gd name="connsiteY67" fmla="*/ 1955981 h 3859326"/>
              <a:gd name="connsiteX68" fmla="*/ 3116253 w 5655223"/>
              <a:gd name="connsiteY68" fmla="*/ 1980543 h 3859326"/>
              <a:gd name="connsiteX69" fmla="*/ 3636781 w 5655223"/>
              <a:gd name="connsiteY69" fmla="*/ 2139542 h 3859326"/>
              <a:gd name="connsiteX70" fmla="*/ 4567773 w 5655223"/>
              <a:gd name="connsiteY70" fmla="*/ 1208550 h 3859326"/>
              <a:gd name="connsiteX71" fmla="*/ 3636781 w 5655223"/>
              <a:gd name="connsiteY71" fmla="*/ 277558 h 3859326"/>
              <a:gd name="connsiteX72" fmla="*/ 3600341 w 5655223"/>
              <a:gd name="connsiteY72" fmla="*/ 0 h 3859326"/>
              <a:gd name="connsiteX73" fmla="*/ 4928641 w 5655223"/>
              <a:gd name="connsiteY73" fmla="*/ 1328300 h 3859326"/>
              <a:gd name="connsiteX74" fmla="*/ 4877265 w 5655223"/>
              <a:gd name="connsiteY74" fmla="*/ 1674582 h 3859326"/>
              <a:gd name="connsiteX75" fmla="*/ 5655223 w 5655223"/>
              <a:gd name="connsiteY75" fmla="*/ 2731648 h 3859326"/>
              <a:gd name="connsiteX76" fmla="*/ 4527553 w 5655223"/>
              <a:gd name="connsiteY76" fmla="*/ 3859319 h 3859326"/>
              <a:gd name="connsiteX77" fmla="*/ 4527517 w 5655223"/>
              <a:gd name="connsiteY77" fmla="*/ 3859312 h 3859326"/>
              <a:gd name="connsiteX78" fmla="*/ 1127742 w 5655223"/>
              <a:gd name="connsiteY78" fmla="*/ 3859312 h 3859326"/>
              <a:gd name="connsiteX79" fmla="*/ 1127672 w 5655223"/>
              <a:gd name="connsiteY79" fmla="*/ 3859326 h 3859326"/>
              <a:gd name="connsiteX80" fmla="*/ 0 w 5655223"/>
              <a:gd name="connsiteY80" fmla="*/ 2731655 h 3859326"/>
              <a:gd name="connsiteX81" fmla="*/ 774956 w 5655223"/>
              <a:gd name="connsiteY81" fmla="*/ 1675193 h 3859326"/>
              <a:gd name="connsiteX82" fmla="*/ 718410 w 5655223"/>
              <a:gd name="connsiteY82" fmla="*/ 1395118 h 3859326"/>
              <a:gd name="connsiteX83" fmla="*/ 1645565 w 5655223"/>
              <a:gd name="connsiteY83" fmla="*/ 467963 h 3859326"/>
              <a:gd name="connsiteX84" fmla="*/ 2367945 w 5655223"/>
              <a:gd name="connsiteY84" fmla="*/ 838575 h 3859326"/>
              <a:gd name="connsiteX85" fmla="*/ 3600341 w 5655223"/>
              <a:gd name="connsiteY85" fmla="*/ 0 h 385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655223" h="3859326">
                <a:moveTo>
                  <a:pt x="4726217" y="2399360"/>
                </a:moveTo>
                <a:cubicBezTo>
                  <a:pt x="4870279" y="2399360"/>
                  <a:pt x="4987063" y="2516145"/>
                  <a:pt x="4987063" y="2660208"/>
                </a:cubicBezTo>
                <a:cubicBezTo>
                  <a:pt x="4987063" y="2804269"/>
                  <a:pt x="4870279" y="2921055"/>
                  <a:pt x="4726217" y="2921055"/>
                </a:cubicBezTo>
                <a:cubicBezTo>
                  <a:pt x="4582153" y="2921055"/>
                  <a:pt x="4465369" y="2804270"/>
                  <a:pt x="4465369" y="2660207"/>
                </a:cubicBezTo>
                <a:cubicBezTo>
                  <a:pt x="4465369" y="2516145"/>
                  <a:pt x="4582153" y="2399360"/>
                  <a:pt x="4726217" y="2399360"/>
                </a:cubicBezTo>
                <a:close/>
                <a:moveTo>
                  <a:pt x="929008" y="2399360"/>
                </a:moveTo>
                <a:cubicBezTo>
                  <a:pt x="1073070" y="2399360"/>
                  <a:pt x="1189855" y="2516146"/>
                  <a:pt x="1189855" y="2660208"/>
                </a:cubicBezTo>
                <a:cubicBezTo>
                  <a:pt x="1189855" y="2804269"/>
                  <a:pt x="1073070" y="2921055"/>
                  <a:pt x="929008" y="2921054"/>
                </a:cubicBezTo>
                <a:cubicBezTo>
                  <a:pt x="784946" y="2921055"/>
                  <a:pt x="668161" y="2804269"/>
                  <a:pt x="668161" y="2660208"/>
                </a:cubicBezTo>
                <a:cubicBezTo>
                  <a:pt x="668160" y="2516145"/>
                  <a:pt x="784946" y="2399360"/>
                  <a:pt x="929008" y="2399360"/>
                </a:cubicBezTo>
                <a:close/>
                <a:moveTo>
                  <a:pt x="1549899" y="1025820"/>
                </a:moveTo>
                <a:cubicBezTo>
                  <a:pt x="1665197" y="1025820"/>
                  <a:pt x="1758665" y="1119288"/>
                  <a:pt x="1758665" y="1234586"/>
                </a:cubicBezTo>
                <a:cubicBezTo>
                  <a:pt x="1758665" y="1349884"/>
                  <a:pt x="1665197" y="1443353"/>
                  <a:pt x="1549899" y="1443353"/>
                </a:cubicBezTo>
                <a:cubicBezTo>
                  <a:pt x="1434601" y="1443353"/>
                  <a:pt x="1341133" y="1349885"/>
                  <a:pt x="1341132" y="1234586"/>
                </a:cubicBezTo>
                <a:cubicBezTo>
                  <a:pt x="1341133" y="1119288"/>
                  <a:pt x="1434601" y="1025820"/>
                  <a:pt x="1549899" y="1025820"/>
                </a:cubicBezTo>
                <a:close/>
                <a:moveTo>
                  <a:pt x="3636781" y="814059"/>
                </a:moveTo>
                <a:cubicBezTo>
                  <a:pt x="3854651" y="814060"/>
                  <a:pt x="4031269" y="990679"/>
                  <a:pt x="4031269" y="1208549"/>
                </a:cubicBezTo>
                <a:cubicBezTo>
                  <a:pt x="4031269" y="1426420"/>
                  <a:pt x="3854651" y="1603040"/>
                  <a:pt x="3636781" y="1603039"/>
                </a:cubicBezTo>
                <a:cubicBezTo>
                  <a:pt x="3418911" y="1603039"/>
                  <a:pt x="3242290" y="1426420"/>
                  <a:pt x="3242290" y="1208550"/>
                </a:cubicBezTo>
                <a:cubicBezTo>
                  <a:pt x="3242290" y="990679"/>
                  <a:pt x="3418911" y="814059"/>
                  <a:pt x="3636781" y="814059"/>
                </a:cubicBezTo>
                <a:close/>
                <a:moveTo>
                  <a:pt x="3636781" y="277558"/>
                </a:moveTo>
                <a:cubicBezTo>
                  <a:pt x="3122607" y="277558"/>
                  <a:pt x="2705788" y="694377"/>
                  <a:pt x="2705788" y="1208549"/>
                </a:cubicBezTo>
                <a:cubicBezTo>
                  <a:pt x="2705788" y="1401365"/>
                  <a:pt x="2764403" y="1580489"/>
                  <a:pt x="2864786" y="1729076"/>
                </a:cubicBezTo>
                <a:lnTo>
                  <a:pt x="2887509" y="1756616"/>
                </a:lnTo>
                <a:lnTo>
                  <a:pt x="2519861" y="2124264"/>
                </a:lnTo>
                <a:lnTo>
                  <a:pt x="1934575" y="1538978"/>
                </a:lnTo>
                <a:lnTo>
                  <a:pt x="1958441" y="1510053"/>
                </a:lnTo>
                <a:cubicBezTo>
                  <a:pt x="2011565" y="1431419"/>
                  <a:pt x="2042584" y="1336625"/>
                  <a:pt x="2042584" y="1234586"/>
                </a:cubicBezTo>
                <a:cubicBezTo>
                  <a:pt x="2042584" y="962483"/>
                  <a:pt x="1822001" y="741901"/>
                  <a:pt x="1549899" y="741901"/>
                </a:cubicBezTo>
                <a:cubicBezTo>
                  <a:pt x="1277797" y="741900"/>
                  <a:pt x="1057213" y="962483"/>
                  <a:pt x="1057213" y="1234586"/>
                </a:cubicBezTo>
                <a:cubicBezTo>
                  <a:pt x="1057213" y="1506690"/>
                  <a:pt x="1277797" y="1727273"/>
                  <a:pt x="1549899" y="1727272"/>
                </a:cubicBezTo>
                <a:cubicBezTo>
                  <a:pt x="1583912" y="1727273"/>
                  <a:pt x="1617120" y="1723826"/>
                  <a:pt x="1649192" y="1717263"/>
                </a:cubicBezTo>
                <a:lnTo>
                  <a:pt x="1699045" y="1701788"/>
                </a:lnTo>
                <a:lnTo>
                  <a:pt x="2841891" y="2844635"/>
                </a:lnTo>
                <a:lnTo>
                  <a:pt x="2843279" y="2843247"/>
                </a:lnTo>
                <a:lnTo>
                  <a:pt x="2843279" y="2846575"/>
                </a:lnTo>
                <a:lnTo>
                  <a:pt x="4142465" y="2846574"/>
                </a:lnTo>
                <a:lnTo>
                  <a:pt x="4158995" y="2899826"/>
                </a:lnTo>
                <a:cubicBezTo>
                  <a:pt x="4170677" y="2927444"/>
                  <a:pt x="4184317" y="2954033"/>
                  <a:pt x="4199741" y="2979417"/>
                </a:cubicBezTo>
                <a:lnTo>
                  <a:pt x="4232501" y="3025497"/>
                </a:lnTo>
                <a:lnTo>
                  <a:pt x="3959067" y="3298932"/>
                </a:lnTo>
                <a:lnTo>
                  <a:pt x="1507125" y="3298932"/>
                </a:lnTo>
                <a:lnTo>
                  <a:pt x="1331093" y="3122900"/>
                </a:lnTo>
                <a:lnTo>
                  <a:pt x="1364301" y="3095501"/>
                </a:lnTo>
                <a:cubicBezTo>
                  <a:pt x="1475702" y="2984099"/>
                  <a:pt x="1544605" y="2830200"/>
                  <a:pt x="1544605" y="2660208"/>
                </a:cubicBezTo>
                <a:cubicBezTo>
                  <a:pt x="1544605" y="2320222"/>
                  <a:pt x="1268993" y="2044610"/>
                  <a:pt x="929008" y="2044611"/>
                </a:cubicBezTo>
                <a:cubicBezTo>
                  <a:pt x="589023" y="2044610"/>
                  <a:pt x="313411" y="2320223"/>
                  <a:pt x="313411" y="2660208"/>
                </a:cubicBezTo>
                <a:cubicBezTo>
                  <a:pt x="313411" y="3000192"/>
                  <a:pt x="589023" y="3275804"/>
                  <a:pt x="929008" y="3275804"/>
                </a:cubicBezTo>
                <a:cubicBezTo>
                  <a:pt x="971506" y="3275805"/>
                  <a:pt x="1012998" y="3271498"/>
                  <a:pt x="1053072" y="3263298"/>
                </a:cubicBezTo>
                <a:lnTo>
                  <a:pt x="1068395" y="3258542"/>
                </a:lnTo>
                <a:lnTo>
                  <a:pt x="1391309" y="3581456"/>
                </a:lnTo>
                <a:lnTo>
                  <a:pt x="1393574" y="3579192"/>
                </a:lnTo>
                <a:lnTo>
                  <a:pt x="1393574" y="3580601"/>
                </a:lnTo>
                <a:lnTo>
                  <a:pt x="4073403" y="3580601"/>
                </a:lnTo>
                <a:lnTo>
                  <a:pt x="4074571" y="3581768"/>
                </a:lnTo>
                <a:lnTo>
                  <a:pt x="4075739" y="3580601"/>
                </a:lnTo>
                <a:lnTo>
                  <a:pt x="4075815" y="3580601"/>
                </a:lnTo>
                <a:lnTo>
                  <a:pt x="4075815" y="3580524"/>
                </a:lnTo>
                <a:lnTo>
                  <a:pt x="4447841" y="3208497"/>
                </a:lnTo>
                <a:lnTo>
                  <a:pt x="4459329" y="3215101"/>
                </a:lnTo>
                <a:cubicBezTo>
                  <a:pt x="4540067" y="3254003"/>
                  <a:pt x="4630595" y="3275805"/>
                  <a:pt x="4726217" y="3275805"/>
                </a:cubicBezTo>
                <a:cubicBezTo>
                  <a:pt x="5066201" y="3275805"/>
                  <a:pt x="5341813" y="3000193"/>
                  <a:pt x="5341813" y="2660208"/>
                </a:cubicBezTo>
                <a:cubicBezTo>
                  <a:pt x="5341813" y="2320222"/>
                  <a:pt x="5066201" y="2044610"/>
                  <a:pt x="4726217" y="2044610"/>
                </a:cubicBezTo>
                <a:cubicBezTo>
                  <a:pt x="4428729" y="2044610"/>
                  <a:pt x="4180527" y="2255626"/>
                  <a:pt x="4123125" y="2536143"/>
                </a:cubicBezTo>
                <a:lnTo>
                  <a:pt x="4120227" y="2564905"/>
                </a:lnTo>
                <a:lnTo>
                  <a:pt x="2960502" y="2564905"/>
                </a:lnTo>
                <a:lnTo>
                  <a:pt x="2719031" y="2323434"/>
                </a:lnTo>
                <a:lnTo>
                  <a:pt x="3086484" y="1955981"/>
                </a:lnTo>
                <a:lnTo>
                  <a:pt x="3116253" y="1980543"/>
                </a:lnTo>
                <a:cubicBezTo>
                  <a:pt x="3264841" y="2080926"/>
                  <a:pt x="3443967" y="2139542"/>
                  <a:pt x="3636781" y="2139542"/>
                </a:cubicBezTo>
                <a:cubicBezTo>
                  <a:pt x="4150953" y="2139542"/>
                  <a:pt x="4567773" y="1722723"/>
                  <a:pt x="4567773" y="1208550"/>
                </a:cubicBezTo>
                <a:cubicBezTo>
                  <a:pt x="4567773" y="694376"/>
                  <a:pt x="4150953" y="277558"/>
                  <a:pt x="3636781" y="277558"/>
                </a:cubicBezTo>
                <a:close/>
                <a:moveTo>
                  <a:pt x="3600341" y="0"/>
                </a:moveTo>
                <a:cubicBezTo>
                  <a:pt x="4333939" y="0"/>
                  <a:pt x="4928641" y="594702"/>
                  <a:pt x="4928641" y="1328300"/>
                </a:cubicBezTo>
                <a:cubicBezTo>
                  <a:pt x="4928641" y="1448620"/>
                  <a:pt x="4912645" y="1565200"/>
                  <a:pt x="4877265" y="1674582"/>
                </a:cubicBezTo>
                <a:cubicBezTo>
                  <a:pt x="5331069" y="1809291"/>
                  <a:pt x="5655223" y="2232619"/>
                  <a:pt x="5655223" y="2731648"/>
                </a:cubicBezTo>
                <a:cubicBezTo>
                  <a:pt x="5655223" y="3354440"/>
                  <a:pt x="5150345" y="3859319"/>
                  <a:pt x="4527553" y="3859319"/>
                </a:cubicBezTo>
                <a:lnTo>
                  <a:pt x="4527517" y="3859312"/>
                </a:lnTo>
                <a:lnTo>
                  <a:pt x="1127742" y="3859312"/>
                </a:lnTo>
                <a:cubicBezTo>
                  <a:pt x="1127721" y="3859326"/>
                  <a:pt x="1127693" y="3859326"/>
                  <a:pt x="1127672" y="3859326"/>
                </a:cubicBezTo>
                <a:cubicBezTo>
                  <a:pt x="504879" y="3859326"/>
                  <a:pt x="0" y="3354447"/>
                  <a:pt x="0" y="2731655"/>
                </a:cubicBezTo>
                <a:cubicBezTo>
                  <a:pt x="0" y="2233714"/>
                  <a:pt x="322751" y="1811143"/>
                  <a:pt x="774956" y="1675193"/>
                </a:cubicBezTo>
                <a:cubicBezTo>
                  <a:pt x="733949" y="1589622"/>
                  <a:pt x="718410" y="1494187"/>
                  <a:pt x="718410" y="1395118"/>
                </a:cubicBezTo>
                <a:cubicBezTo>
                  <a:pt x="718410" y="883062"/>
                  <a:pt x="1133509" y="467963"/>
                  <a:pt x="1645565" y="467963"/>
                </a:cubicBezTo>
                <a:cubicBezTo>
                  <a:pt x="1944568" y="467963"/>
                  <a:pt x="2210513" y="609498"/>
                  <a:pt x="2367945" y="838575"/>
                </a:cubicBezTo>
                <a:cubicBezTo>
                  <a:pt x="2560780" y="346899"/>
                  <a:pt x="3040051" y="0"/>
                  <a:pt x="360034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4201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654590" y="1132875"/>
            <a:ext cx="5114394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Internal WiFi Card in NUC</a:t>
            </a:r>
            <a:endParaRPr lang="en-US" sz="1600" dirty="0"/>
          </a:p>
          <a:p>
            <a:r>
              <a:rPr lang="en-US" sz="1600" dirty="0"/>
              <a:t>Static IP Address:		</a:t>
            </a:r>
            <a:r>
              <a:rPr lang="en-US" sz="1600" b="1" dirty="0">
                <a:solidFill>
                  <a:srgbClr val="C00000"/>
                </a:solidFill>
              </a:rPr>
              <a:t>192.168.1.1</a:t>
            </a:r>
          </a:p>
          <a:p>
            <a:r>
              <a:rPr lang="en-US" sz="1600" dirty="0"/>
              <a:t>Static IP Subnet Mask:	255.255.255.0</a:t>
            </a:r>
          </a:p>
          <a:p>
            <a:r>
              <a:rPr lang="en-US" sz="1600" dirty="0"/>
              <a:t>WiFi Network:		</a:t>
            </a:r>
            <a:r>
              <a:rPr lang="en-US" sz="1600" b="1" dirty="0">
                <a:solidFill>
                  <a:srgbClr val="C00000"/>
                </a:solidFill>
              </a:rPr>
              <a:t>192.168.1.0/24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38049" y="1282218"/>
            <a:ext cx="2329352" cy="728276"/>
            <a:chOff x="967359" y="695746"/>
            <a:chExt cx="5120261" cy="1600859"/>
          </a:xfrm>
        </p:grpSpPr>
        <p:grpSp>
          <p:nvGrpSpPr>
            <p:cNvPr id="3" name="Intel NUC and Label"/>
            <p:cNvGrpSpPr/>
            <p:nvPr/>
          </p:nvGrpSpPr>
          <p:grpSpPr>
            <a:xfrm>
              <a:off x="967359" y="695746"/>
              <a:ext cx="5120261" cy="1600859"/>
              <a:chOff x="935231" y="3436720"/>
              <a:chExt cx="2245574" cy="702083"/>
            </a:xfrm>
          </p:grpSpPr>
          <p:grpSp>
            <p:nvGrpSpPr>
              <p:cNvPr id="4" name="NUC"/>
              <p:cNvGrpSpPr/>
              <p:nvPr/>
            </p:nvGrpSpPr>
            <p:grpSpPr>
              <a:xfrm rot="16200000">
                <a:off x="1795676" y="2753675"/>
                <a:ext cx="524683" cy="2245574"/>
                <a:chOff x="1400175" y="1012666"/>
                <a:chExt cx="1600200" cy="6848634"/>
              </a:xfrm>
            </p:grpSpPr>
            <p:sp>
              <p:nvSpPr>
                <p:cNvPr id="6" name="Rectangle: Rounded Corners 5"/>
                <p:cNvSpPr/>
                <p:nvPr/>
              </p:nvSpPr>
              <p:spPr>
                <a:xfrm>
                  <a:off x="1400175" y="1190625"/>
                  <a:ext cx="107949" cy="409575"/>
                </a:xfrm>
                <a:prstGeom prst="roundRect">
                  <a:avLst/>
                </a:prstGeom>
                <a:solidFill>
                  <a:srgbClr val="78787A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" name="Rectangle: Rounded Corners 6"/>
                <p:cNvSpPr/>
                <p:nvPr/>
              </p:nvSpPr>
              <p:spPr>
                <a:xfrm>
                  <a:off x="1400175" y="7284562"/>
                  <a:ext cx="107949" cy="409575"/>
                </a:xfrm>
                <a:prstGeom prst="roundRect">
                  <a:avLst/>
                </a:prstGeom>
                <a:solidFill>
                  <a:srgbClr val="78787A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" name="Rectangle: Rounded Corners 7"/>
                <p:cNvSpPr/>
                <p:nvPr/>
              </p:nvSpPr>
              <p:spPr>
                <a:xfrm>
                  <a:off x="1470025" y="1012666"/>
                  <a:ext cx="1530350" cy="6848634"/>
                </a:xfrm>
                <a:prstGeom prst="roundRect">
                  <a:avLst>
                    <a:gd name="adj" fmla="val 5392"/>
                  </a:avLst>
                </a:prstGeom>
                <a:solidFill>
                  <a:srgbClr val="78787A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Rectangle: Rounded Corners 8"/>
                <p:cNvSpPr/>
                <p:nvPr/>
              </p:nvSpPr>
              <p:spPr>
                <a:xfrm>
                  <a:off x="1587500" y="1012666"/>
                  <a:ext cx="1295400" cy="6848634"/>
                </a:xfrm>
                <a:prstGeom prst="roundRect">
                  <a:avLst>
                    <a:gd name="adj" fmla="val 5392"/>
                  </a:avLst>
                </a:prstGeom>
                <a:solidFill>
                  <a:srgbClr val="D3D3D5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1908175" y="4122658"/>
                  <a:ext cx="641350" cy="641350"/>
                </a:xfrm>
                <a:prstGeom prst="ellipse">
                  <a:avLst/>
                </a:prstGeom>
                <a:solidFill>
                  <a:srgbClr val="78787A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1939925" y="4154408"/>
                  <a:ext cx="577850" cy="577850"/>
                </a:xfrm>
                <a:prstGeom prst="ellipse">
                  <a:avLst/>
                </a:prstGeom>
                <a:solidFill>
                  <a:srgbClr val="E1E1E3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" name="Freeform: Shape 11"/>
                <p:cNvSpPr/>
                <p:nvPr/>
              </p:nvSpPr>
              <p:spPr>
                <a:xfrm>
                  <a:off x="2121694" y="4348587"/>
                  <a:ext cx="214312" cy="201903"/>
                </a:xfrm>
                <a:custGeom>
                  <a:avLst/>
                  <a:gdLst>
                    <a:gd name="connsiteX0" fmla="*/ 59531 w 214312"/>
                    <a:gd name="connsiteY0" fmla="*/ 0 h 201903"/>
                    <a:gd name="connsiteX1" fmla="*/ 59531 w 214312"/>
                    <a:gd name="connsiteY1" fmla="*/ 25371 h 201903"/>
                    <a:gd name="connsiteX2" fmla="*/ 46539 w 214312"/>
                    <a:gd name="connsiteY2" fmla="*/ 34130 h 201903"/>
                    <a:gd name="connsiteX3" fmla="*/ 21431 w 214312"/>
                    <a:gd name="connsiteY3" fmla="*/ 94747 h 201903"/>
                    <a:gd name="connsiteX4" fmla="*/ 107156 w 214312"/>
                    <a:gd name="connsiteY4" fmla="*/ 180472 h 201903"/>
                    <a:gd name="connsiteX5" fmla="*/ 192881 w 214312"/>
                    <a:gd name="connsiteY5" fmla="*/ 94747 h 201903"/>
                    <a:gd name="connsiteX6" fmla="*/ 167773 w 214312"/>
                    <a:gd name="connsiteY6" fmla="*/ 34130 h 201903"/>
                    <a:gd name="connsiteX7" fmla="*/ 154782 w 214312"/>
                    <a:gd name="connsiteY7" fmla="*/ 25372 h 201903"/>
                    <a:gd name="connsiteX8" fmla="*/ 154782 w 214312"/>
                    <a:gd name="connsiteY8" fmla="*/ 1 h 201903"/>
                    <a:gd name="connsiteX9" fmla="*/ 182927 w 214312"/>
                    <a:gd name="connsiteY9" fmla="*/ 18976 h 201903"/>
                    <a:gd name="connsiteX10" fmla="*/ 214312 w 214312"/>
                    <a:gd name="connsiteY10" fmla="*/ 94747 h 201903"/>
                    <a:gd name="connsiteX11" fmla="*/ 107156 w 214312"/>
                    <a:gd name="connsiteY11" fmla="*/ 201903 h 201903"/>
                    <a:gd name="connsiteX12" fmla="*/ 0 w 214312"/>
                    <a:gd name="connsiteY12" fmla="*/ 94747 h 201903"/>
                    <a:gd name="connsiteX13" fmla="*/ 31385 w 214312"/>
                    <a:gd name="connsiteY13" fmla="*/ 18976 h 201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14312" h="201903">
                      <a:moveTo>
                        <a:pt x="59531" y="0"/>
                      </a:moveTo>
                      <a:lnTo>
                        <a:pt x="59531" y="25371"/>
                      </a:lnTo>
                      <a:lnTo>
                        <a:pt x="46539" y="34130"/>
                      </a:lnTo>
                      <a:cubicBezTo>
                        <a:pt x="31026" y="49644"/>
                        <a:pt x="21431" y="71075"/>
                        <a:pt x="21431" y="94747"/>
                      </a:cubicBezTo>
                      <a:cubicBezTo>
                        <a:pt x="21431" y="142092"/>
                        <a:pt x="59811" y="180472"/>
                        <a:pt x="107156" y="180472"/>
                      </a:cubicBezTo>
                      <a:cubicBezTo>
                        <a:pt x="154501" y="180472"/>
                        <a:pt x="192881" y="142092"/>
                        <a:pt x="192881" y="94747"/>
                      </a:cubicBezTo>
                      <a:cubicBezTo>
                        <a:pt x="192881" y="71075"/>
                        <a:pt x="183286" y="49644"/>
                        <a:pt x="167773" y="34130"/>
                      </a:cubicBezTo>
                      <a:lnTo>
                        <a:pt x="154782" y="25372"/>
                      </a:lnTo>
                      <a:lnTo>
                        <a:pt x="154782" y="1"/>
                      </a:lnTo>
                      <a:lnTo>
                        <a:pt x="182927" y="18976"/>
                      </a:lnTo>
                      <a:cubicBezTo>
                        <a:pt x="202318" y="38368"/>
                        <a:pt x="214312" y="65157"/>
                        <a:pt x="214312" y="94747"/>
                      </a:cubicBezTo>
                      <a:cubicBezTo>
                        <a:pt x="214312" y="153928"/>
                        <a:pt x="166337" y="201903"/>
                        <a:pt x="107156" y="201903"/>
                      </a:cubicBezTo>
                      <a:cubicBezTo>
                        <a:pt x="47975" y="201903"/>
                        <a:pt x="0" y="153928"/>
                        <a:pt x="0" y="94747"/>
                      </a:cubicBezTo>
                      <a:cubicBezTo>
                        <a:pt x="0" y="65157"/>
                        <a:pt x="11994" y="38368"/>
                        <a:pt x="31385" y="18976"/>
                      </a:cubicBezTo>
                      <a:close/>
                    </a:path>
                  </a:pathLst>
                </a:cu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" name="Rectangle: Rounded Corners 12"/>
                <p:cNvSpPr/>
                <p:nvPr/>
              </p:nvSpPr>
              <p:spPr>
                <a:xfrm>
                  <a:off x="2215134" y="4312658"/>
                  <a:ext cx="27432" cy="135652"/>
                </a:xfrm>
                <a:prstGeom prst="round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" name="Rectangle: Rounded Corners 13"/>
                <p:cNvSpPr/>
                <p:nvPr/>
              </p:nvSpPr>
              <p:spPr>
                <a:xfrm>
                  <a:off x="1890232" y="5298281"/>
                  <a:ext cx="260038" cy="545306"/>
                </a:xfrm>
                <a:prstGeom prst="roundRect">
                  <a:avLst/>
                </a:prstGeom>
                <a:solidFill>
                  <a:srgbClr val="D3D3D5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" name="Rectangle: Rounded Corners 14"/>
                <p:cNvSpPr/>
                <p:nvPr/>
              </p:nvSpPr>
              <p:spPr>
                <a:xfrm>
                  <a:off x="1921667" y="5322093"/>
                  <a:ext cx="190501" cy="497682"/>
                </a:xfrm>
                <a:prstGeom prst="roundRect">
                  <a:avLst/>
                </a:prstGeom>
                <a:solidFill>
                  <a:srgbClr val="78787A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2014537" y="5372099"/>
                  <a:ext cx="45719" cy="392907"/>
                </a:xfrm>
                <a:prstGeom prst="rect">
                  <a:avLst/>
                </a:prstGeom>
                <a:solidFill>
                  <a:srgbClr val="1376B4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5" name="NUC Label"/>
              <p:cNvSpPr txBox="1"/>
              <p:nvPr/>
            </p:nvSpPr>
            <p:spPr>
              <a:xfrm>
                <a:off x="1432649" y="3436720"/>
                <a:ext cx="1265751" cy="222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225"/>
                <a:r>
                  <a:rPr lang="en-US" sz="800" kern="0" dirty="0">
                    <a:solidFill>
                      <a:sysClr val="windowText" lastClr="000000"/>
                    </a:solidFill>
                  </a:rPr>
                  <a:t>Intel NUC / IoT Gateway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14185" y="1199474"/>
              <a:ext cx="692888" cy="934662"/>
            </a:xfrm>
            <a:prstGeom prst="rect">
              <a:avLst/>
            </a:prstGeom>
          </p:spPr>
        </p:pic>
      </p:grpSp>
      <p:sp>
        <p:nvSpPr>
          <p:cNvPr id="20" name="Arrow: Left 19"/>
          <p:cNvSpPr/>
          <p:nvPr/>
        </p:nvSpPr>
        <p:spPr>
          <a:xfrm>
            <a:off x="3378896" y="1484169"/>
            <a:ext cx="1275695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Router"/>
          <p:cNvGrpSpPr/>
          <p:nvPr/>
        </p:nvGrpSpPr>
        <p:grpSpPr>
          <a:xfrm>
            <a:off x="1432840" y="3105109"/>
            <a:ext cx="2139771" cy="800856"/>
            <a:chOff x="3916908" y="3261359"/>
            <a:chExt cx="2200516" cy="823590"/>
          </a:xfrm>
        </p:grpSpPr>
        <p:grpSp>
          <p:nvGrpSpPr>
            <p:cNvPr id="22" name="Group 21"/>
            <p:cNvGrpSpPr/>
            <p:nvPr/>
          </p:nvGrpSpPr>
          <p:grpSpPr>
            <a:xfrm>
              <a:off x="4383858" y="3261359"/>
              <a:ext cx="1255454" cy="328989"/>
              <a:chOff x="4809508" y="3261359"/>
              <a:chExt cx="1255454" cy="328989"/>
            </a:xfrm>
          </p:grpSpPr>
          <p:sp>
            <p:nvSpPr>
              <p:cNvPr id="27" name="Rectangle: Rounded Corners 26"/>
              <p:cNvSpPr/>
              <p:nvPr/>
            </p:nvSpPr>
            <p:spPr>
              <a:xfrm rot="16200000">
                <a:off x="4689380" y="3381487"/>
                <a:ext cx="328989" cy="88734"/>
              </a:xfrm>
              <a:prstGeom prst="roundRect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 rot="16200000">
                <a:off x="5856099" y="3381486"/>
                <a:ext cx="328989" cy="88736"/>
              </a:xfrm>
              <a:prstGeom prst="roundRect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3" name="Rectangle: Rounded Corners 22"/>
            <p:cNvSpPr/>
            <p:nvPr/>
          </p:nvSpPr>
          <p:spPr>
            <a:xfrm rot="16200000">
              <a:off x="4410382" y="3999411"/>
              <a:ext cx="35684" cy="135392"/>
            </a:xfrm>
            <a:prstGeom prst="roundRect">
              <a:avLst/>
            </a:prstGeom>
            <a:solidFill>
              <a:srgbClr val="1212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: Rounded Corners 23"/>
            <p:cNvSpPr/>
            <p:nvPr/>
          </p:nvSpPr>
          <p:spPr>
            <a:xfrm rot="16200000">
              <a:off x="5548701" y="3999411"/>
              <a:ext cx="35684" cy="135392"/>
            </a:xfrm>
            <a:prstGeom prst="roundRect">
              <a:avLst/>
            </a:prstGeom>
            <a:solidFill>
              <a:srgbClr val="1212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Rectangle: Rounded Corners 24"/>
            <p:cNvSpPr/>
            <p:nvPr/>
          </p:nvSpPr>
          <p:spPr>
            <a:xfrm rot="16200000">
              <a:off x="4749723" y="2705319"/>
              <a:ext cx="523720" cy="2189350"/>
            </a:xfrm>
            <a:prstGeom prst="roundRect">
              <a:avLst>
                <a:gd name="adj" fmla="val 5392"/>
              </a:avLst>
            </a:prstGeom>
            <a:solidFill>
              <a:srgbClr val="D3D3D5"/>
            </a:solidFill>
            <a:ln w="28575">
              <a:solidFill>
                <a:srgbClr val="1212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25979" y="3538135"/>
              <a:ext cx="2191445" cy="538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1400" kern="0" dirty="0">
                  <a:solidFill>
                    <a:srgbClr val="121212"/>
                  </a:solidFill>
                  <a:latin typeface="OCR A Std" panose="020F0609000104060307" pitchFamily="49" charset="0"/>
                </a:rPr>
                <a:t>VENUE</a:t>
              </a:r>
              <a:br>
                <a:rPr lang="en-US" sz="1400" kern="0" dirty="0">
                  <a:solidFill>
                    <a:srgbClr val="121212"/>
                  </a:solidFill>
                  <a:latin typeface="OCR A Std" panose="020F0609000104060307" pitchFamily="49" charset="0"/>
                </a:rPr>
              </a:br>
              <a:r>
                <a:rPr lang="en-US" sz="1400" kern="0" dirty="0">
                  <a:solidFill>
                    <a:srgbClr val="121212"/>
                  </a:solidFill>
                  <a:latin typeface="OCR A Std" panose="020F0609000104060307" pitchFamily="49" charset="0"/>
                </a:rPr>
                <a:t>ROUTER</a:t>
              </a:r>
            </a:p>
          </p:txBody>
        </p:sp>
      </p:grpSp>
      <p:grpSp>
        <p:nvGrpSpPr>
          <p:cNvPr id="45" name="Laptop"/>
          <p:cNvGrpSpPr/>
          <p:nvPr/>
        </p:nvGrpSpPr>
        <p:grpSpPr>
          <a:xfrm>
            <a:off x="1641457" y="5233901"/>
            <a:ext cx="1722537" cy="1245983"/>
            <a:chOff x="1170527" y="868784"/>
            <a:chExt cx="1757077" cy="1270968"/>
          </a:xfrm>
        </p:grpSpPr>
        <p:sp>
          <p:nvSpPr>
            <p:cNvPr id="46" name="Laptop"/>
            <p:cNvSpPr/>
            <p:nvPr/>
          </p:nvSpPr>
          <p:spPr>
            <a:xfrm>
              <a:off x="1170527" y="868784"/>
              <a:ext cx="1757077" cy="1270968"/>
            </a:xfrm>
            <a:custGeom>
              <a:avLst/>
              <a:gdLst>
                <a:gd name="connsiteX0" fmla="*/ 642657 w 1472838"/>
                <a:gd name="connsiteY0" fmla="*/ 922293 h 1065365"/>
                <a:gd name="connsiteX1" fmla="*/ 637150 w 1472838"/>
                <a:gd name="connsiteY1" fmla="*/ 929114 h 1065365"/>
                <a:gd name="connsiteX2" fmla="*/ 617978 w 1472838"/>
                <a:gd name="connsiteY2" fmla="*/ 1021726 h 1065365"/>
                <a:gd name="connsiteX3" fmla="*/ 619885 w 1472838"/>
                <a:gd name="connsiteY3" fmla="*/ 1031433 h 1065365"/>
                <a:gd name="connsiteX4" fmla="*/ 736260 w 1472838"/>
                <a:gd name="connsiteY4" fmla="*/ 1031433 h 1065365"/>
                <a:gd name="connsiteX5" fmla="*/ 736577 w 1472838"/>
                <a:gd name="connsiteY5" fmla="*/ 1031433 h 1065365"/>
                <a:gd name="connsiteX6" fmla="*/ 852952 w 1472838"/>
                <a:gd name="connsiteY6" fmla="*/ 1031433 h 1065365"/>
                <a:gd name="connsiteX7" fmla="*/ 854858 w 1472838"/>
                <a:gd name="connsiteY7" fmla="*/ 1021726 h 1065365"/>
                <a:gd name="connsiteX8" fmla="*/ 835687 w 1472838"/>
                <a:gd name="connsiteY8" fmla="*/ 929114 h 1065365"/>
                <a:gd name="connsiteX9" fmla="*/ 830180 w 1472838"/>
                <a:gd name="connsiteY9" fmla="*/ 922293 h 1065365"/>
                <a:gd name="connsiteX10" fmla="*/ 736418 w 1472838"/>
                <a:gd name="connsiteY10" fmla="*/ 922381 h 1065365"/>
                <a:gd name="connsiteX11" fmla="*/ 154273 w 1472838"/>
                <a:gd name="connsiteY11" fmla="*/ 791792 h 1065365"/>
                <a:gd name="connsiteX12" fmla="*/ 736419 w 1472838"/>
                <a:gd name="connsiteY12" fmla="*/ 792014 h 1065365"/>
                <a:gd name="connsiteX13" fmla="*/ 1318565 w 1472838"/>
                <a:gd name="connsiteY13" fmla="*/ 791792 h 1065365"/>
                <a:gd name="connsiteX14" fmla="*/ 1352762 w 1472838"/>
                <a:gd name="connsiteY14" fmla="*/ 808890 h 1065365"/>
                <a:gd name="connsiteX15" fmla="*/ 1471792 w 1472838"/>
                <a:gd name="connsiteY15" fmla="*/ 1041033 h 1065365"/>
                <a:gd name="connsiteX16" fmla="*/ 1459955 w 1472838"/>
                <a:gd name="connsiteY16" fmla="*/ 1065365 h 1065365"/>
                <a:gd name="connsiteX17" fmla="*/ 737406 w 1472838"/>
                <a:gd name="connsiteY17" fmla="*/ 1065365 h 1065365"/>
                <a:gd name="connsiteX18" fmla="*/ 735433 w 1472838"/>
                <a:gd name="connsiteY18" fmla="*/ 1065365 h 1065365"/>
                <a:gd name="connsiteX19" fmla="*/ 12883 w 1472838"/>
                <a:gd name="connsiteY19" fmla="*/ 1065365 h 1065365"/>
                <a:gd name="connsiteX20" fmla="*/ 1046 w 1472838"/>
                <a:gd name="connsiteY20" fmla="*/ 1041033 h 1065365"/>
                <a:gd name="connsiteX21" fmla="*/ 120077 w 1472838"/>
                <a:gd name="connsiteY21" fmla="*/ 808890 h 1065365"/>
                <a:gd name="connsiteX22" fmla="*/ 154273 w 1472838"/>
                <a:gd name="connsiteY22" fmla="*/ 791792 h 1065365"/>
                <a:gd name="connsiteX23" fmla="*/ 216248 w 1472838"/>
                <a:gd name="connsiteY23" fmla="*/ 79246 h 1065365"/>
                <a:gd name="connsiteX24" fmla="*/ 216248 w 1472838"/>
                <a:gd name="connsiteY24" fmla="*/ 671060 h 1065365"/>
                <a:gd name="connsiteX25" fmla="*/ 1277981 w 1472838"/>
                <a:gd name="connsiteY25" fmla="*/ 671060 h 1065365"/>
                <a:gd name="connsiteX26" fmla="*/ 1277981 w 1472838"/>
                <a:gd name="connsiteY26" fmla="*/ 79246 h 1065365"/>
                <a:gd name="connsiteX27" fmla="*/ 157991 w 1472838"/>
                <a:gd name="connsiteY27" fmla="*/ 0 h 1065365"/>
                <a:gd name="connsiteX28" fmla="*/ 1336238 w 1472838"/>
                <a:gd name="connsiteY28" fmla="*/ 0 h 1065365"/>
                <a:gd name="connsiteX29" fmla="*/ 1352751 w 1472838"/>
                <a:gd name="connsiteY29" fmla="*/ 16513 h 1065365"/>
                <a:gd name="connsiteX30" fmla="*/ 1352751 w 1472838"/>
                <a:gd name="connsiteY30" fmla="*/ 733056 h 1065365"/>
                <a:gd name="connsiteX31" fmla="*/ 1336238 w 1472838"/>
                <a:gd name="connsiteY31" fmla="*/ 749569 h 1065365"/>
                <a:gd name="connsiteX32" fmla="*/ 157991 w 1472838"/>
                <a:gd name="connsiteY32" fmla="*/ 749569 h 1065365"/>
                <a:gd name="connsiteX33" fmla="*/ 141478 w 1472838"/>
                <a:gd name="connsiteY33" fmla="*/ 733056 h 1065365"/>
                <a:gd name="connsiteX34" fmla="*/ 141478 w 1472838"/>
                <a:gd name="connsiteY34" fmla="*/ 16513 h 1065365"/>
                <a:gd name="connsiteX35" fmla="*/ 157991 w 1472838"/>
                <a:gd name="connsiteY35" fmla="*/ 0 h 106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472838" h="1065365">
                  <a:moveTo>
                    <a:pt x="642657" y="922293"/>
                  </a:moveTo>
                  <a:cubicBezTo>
                    <a:pt x="639762" y="922730"/>
                    <a:pt x="637926" y="925529"/>
                    <a:pt x="637150" y="929114"/>
                  </a:cubicBezTo>
                  <a:lnTo>
                    <a:pt x="617978" y="1021726"/>
                  </a:lnTo>
                  <a:cubicBezTo>
                    <a:pt x="617449" y="1024699"/>
                    <a:pt x="618190" y="1031083"/>
                    <a:pt x="619885" y="1031433"/>
                  </a:cubicBezTo>
                  <a:lnTo>
                    <a:pt x="736260" y="1031433"/>
                  </a:lnTo>
                  <a:lnTo>
                    <a:pt x="736577" y="1031433"/>
                  </a:lnTo>
                  <a:lnTo>
                    <a:pt x="852952" y="1031433"/>
                  </a:lnTo>
                  <a:cubicBezTo>
                    <a:pt x="854646" y="1031083"/>
                    <a:pt x="855388" y="1024699"/>
                    <a:pt x="854858" y="1021726"/>
                  </a:cubicBezTo>
                  <a:lnTo>
                    <a:pt x="835687" y="929114"/>
                  </a:lnTo>
                  <a:cubicBezTo>
                    <a:pt x="834910" y="925529"/>
                    <a:pt x="833075" y="922730"/>
                    <a:pt x="830180" y="922293"/>
                  </a:cubicBezTo>
                  <a:lnTo>
                    <a:pt x="736418" y="922381"/>
                  </a:lnTo>
                  <a:close/>
                  <a:moveTo>
                    <a:pt x="154273" y="791792"/>
                  </a:moveTo>
                  <a:lnTo>
                    <a:pt x="736419" y="792014"/>
                  </a:lnTo>
                  <a:lnTo>
                    <a:pt x="1318565" y="791792"/>
                  </a:lnTo>
                  <a:cubicBezTo>
                    <a:pt x="1336540" y="792888"/>
                    <a:pt x="1347939" y="799903"/>
                    <a:pt x="1352762" y="808890"/>
                  </a:cubicBezTo>
                  <a:lnTo>
                    <a:pt x="1471792" y="1041033"/>
                  </a:lnTo>
                  <a:cubicBezTo>
                    <a:pt x="1475080" y="1048486"/>
                    <a:pt x="1470477" y="1064489"/>
                    <a:pt x="1459955" y="1065365"/>
                  </a:cubicBezTo>
                  <a:lnTo>
                    <a:pt x="737406" y="1065365"/>
                  </a:lnTo>
                  <a:lnTo>
                    <a:pt x="735433" y="1065365"/>
                  </a:lnTo>
                  <a:lnTo>
                    <a:pt x="12883" y="1065365"/>
                  </a:lnTo>
                  <a:cubicBezTo>
                    <a:pt x="2361" y="1064489"/>
                    <a:pt x="-2242" y="1048486"/>
                    <a:pt x="1046" y="1041033"/>
                  </a:cubicBezTo>
                  <a:lnTo>
                    <a:pt x="120077" y="808890"/>
                  </a:lnTo>
                  <a:cubicBezTo>
                    <a:pt x="124899" y="799903"/>
                    <a:pt x="136298" y="792888"/>
                    <a:pt x="154273" y="791792"/>
                  </a:cubicBezTo>
                  <a:close/>
                  <a:moveTo>
                    <a:pt x="216248" y="79246"/>
                  </a:moveTo>
                  <a:lnTo>
                    <a:pt x="216248" y="671060"/>
                  </a:lnTo>
                  <a:lnTo>
                    <a:pt x="1277981" y="671060"/>
                  </a:lnTo>
                  <a:lnTo>
                    <a:pt x="1277981" y="79246"/>
                  </a:lnTo>
                  <a:close/>
                  <a:moveTo>
                    <a:pt x="157991" y="0"/>
                  </a:moveTo>
                  <a:lnTo>
                    <a:pt x="1336238" y="0"/>
                  </a:lnTo>
                  <a:cubicBezTo>
                    <a:pt x="1345357" y="0"/>
                    <a:pt x="1352751" y="7393"/>
                    <a:pt x="1352751" y="16513"/>
                  </a:cubicBezTo>
                  <a:lnTo>
                    <a:pt x="1352751" y="733056"/>
                  </a:lnTo>
                  <a:cubicBezTo>
                    <a:pt x="1352751" y="742175"/>
                    <a:pt x="1345357" y="749569"/>
                    <a:pt x="1336238" y="749569"/>
                  </a:cubicBezTo>
                  <a:lnTo>
                    <a:pt x="157991" y="749569"/>
                  </a:lnTo>
                  <a:cubicBezTo>
                    <a:pt x="148871" y="749569"/>
                    <a:pt x="141478" y="742175"/>
                    <a:pt x="141478" y="733056"/>
                  </a:cubicBezTo>
                  <a:lnTo>
                    <a:pt x="141478" y="16513"/>
                  </a:lnTo>
                  <a:cubicBezTo>
                    <a:pt x="141478" y="7393"/>
                    <a:pt x="148871" y="0"/>
                    <a:pt x="15799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Laptop Label"/>
            <p:cNvSpPr txBox="1"/>
            <p:nvPr/>
          </p:nvSpPr>
          <p:spPr>
            <a:xfrm>
              <a:off x="1534273" y="1060491"/>
              <a:ext cx="1027199" cy="470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</a:rPr>
                <a:t>Developer </a:t>
              </a:r>
            </a:p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</a:rPr>
                <a:t>Laptop</a:t>
              </a:r>
            </a:p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</a:rPr>
                <a:t>On Venue Ethernet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654590" y="3281560"/>
            <a:ext cx="511439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Venue Router / Network</a:t>
            </a:r>
            <a:endParaRPr lang="en-US" sz="1600" dirty="0"/>
          </a:p>
          <a:p>
            <a:r>
              <a:rPr lang="en-US" sz="1600" dirty="0"/>
              <a:t>Venue Network:		</a:t>
            </a:r>
            <a:r>
              <a:rPr lang="en-US" sz="1600" b="1" dirty="0">
                <a:solidFill>
                  <a:srgbClr val="00B050"/>
                </a:solidFill>
              </a:rPr>
              <a:t>192.168.1.0/24</a:t>
            </a:r>
          </a:p>
        </p:txBody>
      </p:sp>
      <p:sp>
        <p:nvSpPr>
          <p:cNvPr id="51" name="Arrow: Left 50"/>
          <p:cNvSpPr/>
          <p:nvPr/>
        </p:nvSpPr>
        <p:spPr>
          <a:xfrm>
            <a:off x="3378896" y="3386633"/>
            <a:ext cx="1275695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2424502" y="3916940"/>
            <a:ext cx="156447" cy="1275021"/>
            <a:chOff x="2890862" y="4081991"/>
            <a:chExt cx="156447" cy="1275021"/>
          </a:xfrm>
        </p:grpSpPr>
        <p:grpSp>
          <p:nvGrpSpPr>
            <p:cNvPr id="81" name="Ethernet Cable Male End"/>
            <p:cNvGrpSpPr/>
            <p:nvPr/>
          </p:nvGrpSpPr>
          <p:grpSpPr>
            <a:xfrm rot="16200000">
              <a:off x="2603270" y="4369583"/>
              <a:ext cx="731632" cy="156447"/>
              <a:chOff x="-12911454" y="1"/>
              <a:chExt cx="29988410" cy="6412494"/>
            </a:xfrm>
          </p:grpSpPr>
          <p:sp>
            <p:nvSpPr>
              <p:cNvPr id="83" name="Cable"/>
              <p:cNvSpPr>
                <a:spLocks/>
              </p:cNvSpPr>
              <p:nvPr/>
            </p:nvSpPr>
            <p:spPr bwMode="auto">
              <a:xfrm>
                <a:off x="-12911454" y="1847363"/>
                <a:ext cx="12446441" cy="2717728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4" name="Pins"/>
              <p:cNvSpPr/>
              <p:nvPr/>
            </p:nvSpPr>
            <p:spPr>
              <a:xfrm>
                <a:off x="15716854" y="1305323"/>
                <a:ext cx="903369" cy="3801849"/>
              </a:xfrm>
              <a:custGeom>
                <a:avLst/>
                <a:gdLst>
                  <a:gd name="connsiteX0" fmla="*/ 0 w 629293"/>
                  <a:gd name="connsiteY0" fmla="*/ 2424072 h 2648387"/>
                  <a:gd name="connsiteX1" fmla="*/ 629293 w 629293"/>
                  <a:gd name="connsiteY1" fmla="*/ 2424072 h 2648387"/>
                  <a:gd name="connsiteX2" fmla="*/ 629293 w 629293"/>
                  <a:gd name="connsiteY2" fmla="*/ 2648387 h 2648387"/>
                  <a:gd name="connsiteX3" fmla="*/ 0 w 629293"/>
                  <a:gd name="connsiteY3" fmla="*/ 2648387 h 2648387"/>
                  <a:gd name="connsiteX4" fmla="*/ 0 w 629293"/>
                  <a:gd name="connsiteY4" fmla="*/ 2077776 h 2648387"/>
                  <a:gd name="connsiteX5" fmla="*/ 629293 w 629293"/>
                  <a:gd name="connsiteY5" fmla="*/ 2077776 h 2648387"/>
                  <a:gd name="connsiteX6" fmla="*/ 629293 w 629293"/>
                  <a:gd name="connsiteY6" fmla="*/ 2302091 h 2648387"/>
                  <a:gd name="connsiteX7" fmla="*/ 0 w 629293"/>
                  <a:gd name="connsiteY7" fmla="*/ 2302091 h 2648387"/>
                  <a:gd name="connsiteX8" fmla="*/ 0 w 629293"/>
                  <a:gd name="connsiteY8" fmla="*/ 1731480 h 2648387"/>
                  <a:gd name="connsiteX9" fmla="*/ 629293 w 629293"/>
                  <a:gd name="connsiteY9" fmla="*/ 1731480 h 2648387"/>
                  <a:gd name="connsiteX10" fmla="*/ 629293 w 629293"/>
                  <a:gd name="connsiteY10" fmla="*/ 1955795 h 2648387"/>
                  <a:gd name="connsiteX11" fmla="*/ 0 w 629293"/>
                  <a:gd name="connsiteY11" fmla="*/ 1955795 h 2648387"/>
                  <a:gd name="connsiteX12" fmla="*/ 0 w 629293"/>
                  <a:gd name="connsiteY12" fmla="*/ 1385184 h 2648387"/>
                  <a:gd name="connsiteX13" fmla="*/ 629293 w 629293"/>
                  <a:gd name="connsiteY13" fmla="*/ 1385184 h 2648387"/>
                  <a:gd name="connsiteX14" fmla="*/ 629293 w 629293"/>
                  <a:gd name="connsiteY14" fmla="*/ 1609499 h 2648387"/>
                  <a:gd name="connsiteX15" fmla="*/ 0 w 629293"/>
                  <a:gd name="connsiteY15" fmla="*/ 1609499 h 2648387"/>
                  <a:gd name="connsiteX16" fmla="*/ 0 w 629293"/>
                  <a:gd name="connsiteY16" fmla="*/ 1038888 h 2648387"/>
                  <a:gd name="connsiteX17" fmla="*/ 629293 w 629293"/>
                  <a:gd name="connsiteY17" fmla="*/ 1038888 h 2648387"/>
                  <a:gd name="connsiteX18" fmla="*/ 629293 w 629293"/>
                  <a:gd name="connsiteY18" fmla="*/ 1263203 h 2648387"/>
                  <a:gd name="connsiteX19" fmla="*/ 0 w 629293"/>
                  <a:gd name="connsiteY19" fmla="*/ 1263203 h 2648387"/>
                  <a:gd name="connsiteX20" fmla="*/ 0 w 629293"/>
                  <a:gd name="connsiteY20" fmla="*/ 692592 h 2648387"/>
                  <a:gd name="connsiteX21" fmla="*/ 629293 w 629293"/>
                  <a:gd name="connsiteY21" fmla="*/ 692592 h 2648387"/>
                  <a:gd name="connsiteX22" fmla="*/ 629293 w 629293"/>
                  <a:gd name="connsiteY22" fmla="*/ 916907 h 2648387"/>
                  <a:gd name="connsiteX23" fmla="*/ 0 w 629293"/>
                  <a:gd name="connsiteY23" fmla="*/ 916907 h 2648387"/>
                  <a:gd name="connsiteX24" fmla="*/ 0 w 629293"/>
                  <a:gd name="connsiteY24" fmla="*/ 346296 h 2648387"/>
                  <a:gd name="connsiteX25" fmla="*/ 629293 w 629293"/>
                  <a:gd name="connsiteY25" fmla="*/ 346296 h 2648387"/>
                  <a:gd name="connsiteX26" fmla="*/ 629293 w 629293"/>
                  <a:gd name="connsiteY26" fmla="*/ 570611 h 2648387"/>
                  <a:gd name="connsiteX27" fmla="*/ 0 w 629293"/>
                  <a:gd name="connsiteY27" fmla="*/ 570611 h 2648387"/>
                  <a:gd name="connsiteX28" fmla="*/ 0 w 629293"/>
                  <a:gd name="connsiteY28" fmla="*/ 0 h 2648387"/>
                  <a:gd name="connsiteX29" fmla="*/ 629293 w 629293"/>
                  <a:gd name="connsiteY29" fmla="*/ 0 h 2648387"/>
                  <a:gd name="connsiteX30" fmla="*/ 629293 w 629293"/>
                  <a:gd name="connsiteY30" fmla="*/ 224315 h 2648387"/>
                  <a:gd name="connsiteX31" fmla="*/ 0 w 629293"/>
                  <a:gd name="connsiteY31" fmla="*/ 224315 h 264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29293" h="2648387">
                    <a:moveTo>
                      <a:pt x="0" y="2424072"/>
                    </a:moveTo>
                    <a:lnTo>
                      <a:pt x="629293" y="2424072"/>
                    </a:lnTo>
                    <a:lnTo>
                      <a:pt x="629293" y="2648387"/>
                    </a:lnTo>
                    <a:lnTo>
                      <a:pt x="0" y="2648387"/>
                    </a:lnTo>
                    <a:close/>
                    <a:moveTo>
                      <a:pt x="0" y="2077776"/>
                    </a:moveTo>
                    <a:lnTo>
                      <a:pt x="629293" y="2077776"/>
                    </a:lnTo>
                    <a:lnTo>
                      <a:pt x="629293" y="2302091"/>
                    </a:lnTo>
                    <a:lnTo>
                      <a:pt x="0" y="2302091"/>
                    </a:lnTo>
                    <a:close/>
                    <a:moveTo>
                      <a:pt x="0" y="1731480"/>
                    </a:moveTo>
                    <a:lnTo>
                      <a:pt x="629293" y="1731480"/>
                    </a:lnTo>
                    <a:lnTo>
                      <a:pt x="629293" y="1955795"/>
                    </a:lnTo>
                    <a:lnTo>
                      <a:pt x="0" y="1955795"/>
                    </a:lnTo>
                    <a:close/>
                    <a:moveTo>
                      <a:pt x="0" y="1385184"/>
                    </a:moveTo>
                    <a:lnTo>
                      <a:pt x="629293" y="1385184"/>
                    </a:lnTo>
                    <a:lnTo>
                      <a:pt x="629293" y="1609499"/>
                    </a:lnTo>
                    <a:lnTo>
                      <a:pt x="0" y="1609499"/>
                    </a:lnTo>
                    <a:close/>
                    <a:moveTo>
                      <a:pt x="0" y="1038888"/>
                    </a:moveTo>
                    <a:lnTo>
                      <a:pt x="629293" y="1038888"/>
                    </a:lnTo>
                    <a:lnTo>
                      <a:pt x="629293" y="1263203"/>
                    </a:lnTo>
                    <a:lnTo>
                      <a:pt x="0" y="1263203"/>
                    </a:lnTo>
                    <a:close/>
                    <a:moveTo>
                      <a:pt x="0" y="692592"/>
                    </a:moveTo>
                    <a:lnTo>
                      <a:pt x="629293" y="692592"/>
                    </a:lnTo>
                    <a:lnTo>
                      <a:pt x="629293" y="916907"/>
                    </a:lnTo>
                    <a:lnTo>
                      <a:pt x="0" y="916907"/>
                    </a:lnTo>
                    <a:close/>
                    <a:moveTo>
                      <a:pt x="0" y="346296"/>
                    </a:moveTo>
                    <a:lnTo>
                      <a:pt x="629293" y="346296"/>
                    </a:lnTo>
                    <a:lnTo>
                      <a:pt x="629293" y="570611"/>
                    </a:lnTo>
                    <a:lnTo>
                      <a:pt x="0" y="570611"/>
                    </a:lnTo>
                    <a:close/>
                    <a:moveTo>
                      <a:pt x="0" y="0"/>
                    </a:moveTo>
                    <a:lnTo>
                      <a:pt x="629293" y="0"/>
                    </a:lnTo>
                    <a:lnTo>
                      <a:pt x="629293" y="224315"/>
                    </a:lnTo>
                    <a:lnTo>
                      <a:pt x="0" y="22431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5" name="End and Clip Fill"/>
              <p:cNvSpPr/>
              <p:nvPr/>
            </p:nvSpPr>
            <p:spPr>
              <a:xfrm>
                <a:off x="10546080" y="899160"/>
                <a:ext cx="6469916" cy="4678680"/>
              </a:xfrm>
              <a:custGeom>
                <a:avLst/>
                <a:gdLst>
                  <a:gd name="connsiteX0" fmla="*/ 0 w 6469916"/>
                  <a:gd name="connsiteY0" fmla="*/ 0 h 4678680"/>
                  <a:gd name="connsiteX1" fmla="*/ 6126480 w 6469916"/>
                  <a:gd name="connsiteY1" fmla="*/ 0 h 4678680"/>
                  <a:gd name="connsiteX2" fmla="*/ 6126480 w 6469916"/>
                  <a:gd name="connsiteY2" fmla="*/ 1112520 h 4678680"/>
                  <a:gd name="connsiteX3" fmla="*/ 6469916 w 6469916"/>
                  <a:gd name="connsiteY3" fmla="*/ 1112520 h 4678680"/>
                  <a:gd name="connsiteX4" fmla="*/ 6469916 w 6469916"/>
                  <a:gd name="connsiteY4" fmla="*/ 3627120 h 4678680"/>
                  <a:gd name="connsiteX5" fmla="*/ 6126480 w 6469916"/>
                  <a:gd name="connsiteY5" fmla="*/ 3627120 h 4678680"/>
                  <a:gd name="connsiteX6" fmla="*/ 6126480 w 6469916"/>
                  <a:gd name="connsiteY6" fmla="*/ 4678680 h 4678680"/>
                  <a:gd name="connsiteX7" fmla="*/ 0 w 6469916"/>
                  <a:gd name="connsiteY7" fmla="*/ 4678680 h 467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69916" h="4678680">
                    <a:moveTo>
                      <a:pt x="0" y="0"/>
                    </a:moveTo>
                    <a:lnTo>
                      <a:pt x="6126480" y="0"/>
                    </a:lnTo>
                    <a:lnTo>
                      <a:pt x="6126480" y="1112520"/>
                    </a:lnTo>
                    <a:lnTo>
                      <a:pt x="6469916" y="1112520"/>
                    </a:lnTo>
                    <a:lnTo>
                      <a:pt x="6469916" y="3627120"/>
                    </a:lnTo>
                    <a:lnTo>
                      <a:pt x="6126480" y="3627120"/>
                    </a:lnTo>
                    <a:lnTo>
                      <a:pt x="6126480" y="4678680"/>
                    </a:lnTo>
                    <a:lnTo>
                      <a:pt x="0" y="4678680"/>
                    </a:ln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6" name="Body Molding and Clip"/>
              <p:cNvSpPr/>
              <p:nvPr/>
            </p:nvSpPr>
            <p:spPr>
              <a:xfrm rot="16200000">
                <a:off x="2094888" y="-8569574"/>
                <a:ext cx="6412494" cy="23551643"/>
              </a:xfrm>
              <a:custGeom>
                <a:avLst/>
                <a:gdLst>
                  <a:gd name="connsiteX0" fmla="*/ 2366803 w 6412494"/>
                  <a:gd name="connsiteY0" fmla="*/ 20515303 h 23551643"/>
                  <a:gd name="connsiteX1" fmla="*/ 877865 w 6412494"/>
                  <a:gd name="connsiteY1" fmla="*/ 20515303 h 23551643"/>
                  <a:gd name="connsiteX2" fmla="*/ 877865 w 6412494"/>
                  <a:gd name="connsiteY2" fmla="*/ 23094907 h 23551643"/>
                  <a:gd name="connsiteX3" fmla="*/ 1798717 w 6412494"/>
                  <a:gd name="connsiteY3" fmla="*/ 23094907 h 23551643"/>
                  <a:gd name="connsiteX4" fmla="*/ 1798717 w 6412494"/>
                  <a:gd name="connsiteY4" fmla="*/ 21010155 h 23551643"/>
                  <a:gd name="connsiteX5" fmla="*/ 2366803 w 6412494"/>
                  <a:gd name="connsiteY5" fmla="*/ 21010155 h 23551643"/>
                  <a:gd name="connsiteX6" fmla="*/ 3810527 w 6412494"/>
                  <a:gd name="connsiteY6" fmla="*/ 18153575 h 23551643"/>
                  <a:gd name="connsiteX7" fmla="*/ 2464404 w 6412494"/>
                  <a:gd name="connsiteY7" fmla="*/ 18153575 h 23551643"/>
                  <a:gd name="connsiteX8" fmla="*/ 2464404 w 6412494"/>
                  <a:gd name="connsiteY8" fmla="*/ 18155135 h 23551643"/>
                  <a:gd name="connsiteX9" fmla="*/ 2463831 w 6412494"/>
                  <a:gd name="connsiteY9" fmla="*/ 18155135 h 23551643"/>
                  <a:gd name="connsiteX10" fmla="*/ 2463831 w 6412494"/>
                  <a:gd name="connsiteY10" fmla="*/ 20373695 h 23551643"/>
                  <a:gd name="connsiteX11" fmla="*/ 3810527 w 6412494"/>
                  <a:gd name="connsiteY11" fmla="*/ 20373695 h 23551643"/>
                  <a:gd name="connsiteX12" fmla="*/ 4362035 w 6412494"/>
                  <a:gd name="connsiteY12" fmla="*/ 23217679 h 23551643"/>
                  <a:gd name="connsiteX13" fmla="*/ 1911750 w 6412494"/>
                  <a:gd name="connsiteY13" fmla="*/ 23217679 h 23551643"/>
                  <a:gd name="connsiteX14" fmla="*/ 1911750 w 6412494"/>
                  <a:gd name="connsiteY14" fmla="*/ 23444823 h 23551643"/>
                  <a:gd name="connsiteX15" fmla="*/ 4362035 w 6412494"/>
                  <a:gd name="connsiteY15" fmla="*/ 23444823 h 23551643"/>
                  <a:gd name="connsiteX16" fmla="*/ 4362035 w 6412494"/>
                  <a:gd name="connsiteY16" fmla="*/ 21118011 h 23551643"/>
                  <a:gd name="connsiteX17" fmla="*/ 3906982 w 6412494"/>
                  <a:gd name="connsiteY17" fmla="*/ 21118011 h 23551643"/>
                  <a:gd name="connsiteX18" fmla="*/ 3906982 w 6412494"/>
                  <a:gd name="connsiteY18" fmla="*/ 21119543 h 23551643"/>
                  <a:gd name="connsiteX19" fmla="*/ 3810527 w 6412494"/>
                  <a:gd name="connsiteY19" fmla="*/ 21119543 h 23551643"/>
                  <a:gd name="connsiteX20" fmla="*/ 3810527 w 6412494"/>
                  <a:gd name="connsiteY20" fmla="*/ 21118011 h 23551643"/>
                  <a:gd name="connsiteX21" fmla="*/ 3809954 w 6412494"/>
                  <a:gd name="connsiteY21" fmla="*/ 21118011 h 23551643"/>
                  <a:gd name="connsiteX22" fmla="*/ 3809954 w 6412494"/>
                  <a:gd name="connsiteY22" fmla="*/ 21010155 h 23551643"/>
                  <a:gd name="connsiteX23" fmla="*/ 3810527 w 6412494"/>
                  <a:gd name="connsiteY23" fmla="*/ 21010155 h 23551643"/>
                  <a:gd name="connsiteX24" fmla="*/ 3810527 w 6412494"/>
                  <a:gd name="connsiteY24" fmla="*/ 20515303 h 23551643"/>
                  <a:gd name="connsiteX25" fmla="*/ 2463831 w 6412494"/>
                  <a:gd name="connsiteY25" fmla="*/ 20515303 h 23551643"/>
                  <a:gd name="connsiteX26" fmla="*/ 2463831 w 6412494"/>
                  <a:gd name="connsiteY26" fmla="*/ 21119543 h 23551643"/>
                  <a:gd name="connsiteX27" fmla="*/ 2366803 w 6412494"/>
                  <a:gd name="connsiteY27" fmla="*/ 21119543 h 23551643"/>
                  <a:gd name="connsiteX28" fmla="*/ 2366803 w 6412494"/>
                  <a:gd name="connsiteY28" fmla="*/ 21118011 h 23551643"/>
                  <a:gd name="connsiteX29" fmla="*/ 1911750 w 6412494"/>
                  <a:gd name="connsiteY29" fmla="*/ 21118011 h 23551643"/>
                  <a:gd name="connsiteX30" fmla="*/ 1911750 w 6412494"/>
                  <a:gd name="connsiteY30" fmla="*/ 23094907 h 23551643"/>
                  <a:gd name="connsiteX31" fmla="*/ 4362035 w 6412494"/>
                  <a:gd name="connsiteY31" fmla="*/ 23094907 h 23551643"/>
                  <a:gd name="connsiteX32" fmla="*/ 5440824 w 6412494"/>
                  <a:gd name="connsiteY32" fmla="*/ 20515303 h 23551643"/>
                  <a:gd name="connsiteX33" fmla="*/ 3906982 w 6412494"/>
                  <a:gd name="connsiteY33" fmla="*/ 20515303 h 23551643"/>
                  <a:gd name="connsiteX34" fmla="*/ 3906982 w 6412494"/>
                  <a:gd name="connsiteY34" fmla="*/ 21010155 h 23551643"/>
                  <a:gd name="connsiteX35" fmla="*/ 4475069 w 6412494"/>
                  <a:gd name="connsiteY35" fmla="*/ 21010155 h 23551643"/>
                  <a:gd name="connsiteX36" fmla="*/ 4475069 w 6412494"/>
                  <a:gd name="connsiteY36" fmla="*/ 23094907 h 23551643"/>
                  <a:gd name="connsiteX37" fmla="*/ 5440824 w 6412494"/>
                  <a:gd name="connsiteY37" fmla="*/ 23094907 h 23551643"/>
                  <a:gd name="connsiteX38" fmla="*/ 5440824 w 6412494"/>
                  <a:gd name="connsiteY38" fmla="*/ 19490003 h 23551643"/>
                  <a:gd name="connsiteX39" fmla="*/ 4420126 w 6412494"/>
                  <a:gd name="connsiteY39" fmla="*/ 19490003 h 23551643"/>
                  <a:gd name="connsiteX40" fmla="*/ 4085948 w 6412494"/>
                  <a:gd name="connsiteY40" fmla="*/ 17143223 h 23551643"/>
                  <a:gd name="connsiteX41" fmla="*/ 2326540 w 6412494"/>
                  <a:gd name="connsiteY41" fmla="*/ 17143223 h 23551643"/>
                  <a:gd name="connsiteX42" fmla="*/ 1992360 w 6412494"/>
                  <a:gd name="connsiteY42" fmla="*/ 19490003 h 23551643"/>
                  <a:gd name="connsiteX43" fmla="*/ 877865 w 6412494"/>
                  <a:gd name="connsiteY43" fmla="*/ 19490003 h 23551643"/>
                  <a:gd name="connsiteX44" fmla="*/ 877865 w 6412494"/>
                  <a:gd name="connsiteY44" fmla="*/ 20373695 h 23551643"/>
                  <a:gd name="connsiteX45" fmla="*/ 2366803 w 6412494"/>
                  <a:gd name="connsiteY45" fmla="*/ 20373695 h 23551643"/>
                  <a:gd name="connsiteX46" fmla="*/ 2366803 w 6412494"/>
                  <a:gd name="connsiteY46" fmla="*/ 18054579 h 23551643"/>
                  <a:gd name="connsiteX47" fmla="*/ 3906982 w 6412494"/>
                  <a:gd name="connsiteY47" fmla="*/ 18054579 h 23551643"/>
                  <a:gd name="connsiteX48" fmla="*/ 3906982 w 6412494"/>
                  <a:gd name="connsiteY48" fmla="*/ 20373695 h 23551643"/>
                  <a:gd name="connsiteX49" fmla="*/ 5440824 w 6412494"/>
                  <a:gd name="connsiteY49" fmla="*/ 20373695 h 23551643"/>
                  <a:gd name="connsiteX50" fmla="*/ 6412494 w 6412494"/>
                  <a:gd name="connsiteY50" fmla="*/ 8258305 h 23551643"/>
                  <a:gd name="connsiteX51" fmla="*/ 6412494 w 6412494"/>
                  <a:gd name="connsiteY51" fmla="*/ 19490003 h 23551643"/>
                  <a:gd name="connsiteX52" fmla="*/ 5550964 w 6412494"/>
                  <a:gd name="connsiteY52" fmla="*/ 19490003 h 23551643"/>
                  <a:gd name="connsiteX53" fmla="*/ 5550964 w 6412494"/>
                  <a:gd name="connsiteY53" fmla="*/ 23217679 h 23551643"/>
                  <a:gd name="connsiteX54" fmla="*/ 4475069 w 6412494"/>
                  <a:gd name="connsiteY54" fmla="*/ 23217679 h 23551643"/>
                  <a:gd name="connsiteX55" fmla="*/ 4475069 w 6412494"/>
                  <a:gd name="connsiteY55" fmla="*/ 23551643 h 23551643"/>
                  <a:gd name="connsiteX56" fmla="*/ 1798717 w 6412494"/>
                  <a:gd name="connsiteY56" fmla="*/ 23551643 h 23551643"/>
                  <a:gd name="connsiteX57" fmla="*/ 1798717 w 6412494"/>
                  <a:gd name="connsiteY57" fmla="*/ 23217679 h 23551643"/>
                  <a:gd name="connsiteX58" fmla="*/ 767723 w 6412494"/>
                  <a:gd name="connsiteY58" fmla="*/ 23217679 h 23551643"/>
                  <a:gd name="connsiteX59" fmla="*/ 767723 w 6412494"/>
                  <a:gd name="connsiteY59" fmla="*/ 20515303 h 23551643"/>
                  <a:gd name="connsiteX60" fmla="*/ 767723 w 6412494"/>
                  <a:gd name="connsiteY60" fmla="*/ 20373695 h 23551643"/>
                  <a:gd name="connsiteX61" fmla="*/ 767723 w 6412494"/>
                  <a:gd name="connsiteY61" fmla="*/ 19490003 h 23551643"/>
                  <a:gd name="connsiteX62" fmla="*/ 0 w 6412494"/>
                  <a:gd name="connsiteY62" fmla="*/ 19490003 h 23551643"/>
                  <a:gd name="connsiteX63" fmla="*/ 0 w 6412494"/>
                  <a:gd name="connsiteY63" fmla="*/ 8258304 h 23551643"/>
                  <a:gd name="connsiteX64" fmla="*/ 581997 w 6412494"/>
                  <a:gd name="connsiteY64" fmla="*/ 7676311 h 23551643"/>
                  <a:gd name="connsiteX65" fmla="*/ 1041841 w 6412494"/>
                  <a:gd name="connsiteY65" fmla="*/ 7676311 h 23551643"/>
                  <a:gd name="connsiteX66" fmla="*/ 1678363 w 6412494"/>
                  <a:gd name="connsiteY66" fmla="*/ 0 h 23551643"/>
                  <a:gd name="connsiteX67" fmla="*/ 4734129 w 6412494"/>
                  <a:gd name="connsiteY67" fmla="*/ 0 h 23551643"/>
                  <a:gd name="connsiteX68" fmla="*/ 5370651 w 6412494"/>
                  <a:gd name="connsiteY68" fmla="*/ 7676311 h 23551643"/>
                  <a:gd name="connsiteX69" fmla="*/ 5830497 w 6412494"/>
                  <a:gd name="connsiteY69" fmla="*/ 7676311 h 23551643"/>
                  <a:gd name="connsiteX70" fmla="*/ 6412494 w 6412494"/>
                  <a:gd name="connsiteY70" fmla="*/ 8258305 h 2355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412494" h="23551643">
                    <a:moveTo>
                      <a:pt x="2366803" y="20515303"/>
                    </a:moveTo>
                    <a:lnTo>
                      <a:pt x="877865" y="20515303"/>
                    </a:lnTo>
                    <a:lnTo>
                      <a:pt x="877865" y="23094907"/>
                    </a:lnTo>
                    <a:lnTo>
                      <a:pt x="1798717" y="23094907"/>
                    </a:lnTo>
                    <a:lnTo>
                      <a:pt x="1798717" y="21010155"/>
                    </a:lnTo>
                    <a:lnTo>
                      <a:pt x="2366803" y="21010155"/>
                    </a:lnTo>
                    <a:close/>
                    <a:moveTo>
                      <a:pt x="3810527" y="18153575"/>
                    </a:moveTo>
                    <a:lnTo>
                      <a:pt x="2464404" y="18153575"/>
                    </a:lnTo>
                    <a:lnTo>
                      <a:pt x="2464404" y="18155135"/>
                    </a:lnTo>
                    <a:lnTo>
                      <a:pt x="2463831" y="18155135"/>
                    </a:lnTo>
                    <a:lnTo>
                      <a:pt x="2463831" y="20373695"/>
                    </a:lnTo>
                    <a:lnTo>
                      <a:pt x="3810527" y="20373695"/>
                    </a:lnTo>
                    <a:close/>
                    <a:moveTo>
                      <a:pt x="4362035" y="23217679"/>
                    </a:moveTo>
                    <a:lnTo>
                      <a:pt x="1911750" y="23217679"/>
                    </a:lnTo>
                    <a:lnTo>
                      <a:pt x="1911750" y="23444823"/>
                    </a:lnTo>
                    <a:lnTo>
                      <a:pt x="4362035" y="23444823"/>
                    </a:lnTo>
                    <a:close/>
                    <a:moveTo>
                      <a:pt x="4362035" y="21118011"/>
                    </a:moveTo>
                    <a:lnTo>
                      <a:pt x="3906982" y="21118011"/>
                    </a:lnTo>
                    <a:lnTo>
                      <a:pt x="3906982" y="21119543"/>
                    </a:lnTo>
                    <a:lnTo>
                      <a:pt x="3810527" y="21119543"/>
                    </a:lnTo>
                    <a:lnTo>
                      <a:pt x="3810527" y="21118011"/>
                    </a:lnTo>
                    <a:lnTo>
                      <a:pt x="3809954" y="21118011"/>
                    </a:lnTo>
                    <a:lnTo>
                      <a:pt x="3809954" y="21010155"/>
                    </a:lnTo>
                    <a:lnTo>
                      <a:pt x="3810527" y="21010155"/>
                    </a:lnTo>
                    <a:lnTo>
                      <a:pt x="3810527" y="20515303"/>
                    </a:lnTo>
                    <a:lnTo>
                      <a:pt x="2463831" y="20515303"/>
                    </a:lnTo>
                    <a:lnTo>
                      <a:pt x="2463831" y="21119543"/>
                    </a:lnTo>
                    <a:lnTo>
                      <a:pt x="2366803" y="21119543"/>
                    </a:lnTo>
                    <a:lnTo>
                      <a:pt x="2366803" y="21118011"/>
                    </a:lnTo>
                    <a:lnTo>
                      <a:pt x="1911750" y="21118011"/>
                    </a:lnTo>
                    <a:lnTo>
                      <a:pt x="1911750" y="23094907"/>
                    </a:lnTo>
                    <a:lnTo>
                      <a:pt x="4362035" y="23094907"/>
                    </a:lnTo>
                    <a:close/>
                    <a:moveTo>
                      <a:pt x="5440824" y="20515303"/>
                    </a:moveTo>
                    <a:lnTo>
                      <a:pt x="3906982" y="20515303"/>
                    </a:lnTo>
                    <a:lnTo>
                      <a:pt x="3906982" y="21010155"/>
                    </a:lnTo>
                    <a:lnTo>
                      <a:pt x="4475069" y="21010155"/>
                    </a:lnTo>
                    <a:lnTo>
                      <a:pt x="4475069" y="23094907"/>
                    </a:lnTo>
                    <a:lnTo>
                      <a:pt x="5440824" y="23094907"/>
                    </a:lnTo>
                    <a:close/>
                    <a:moveTo>
                      <a:pt x="5440824" y="19490003"/>
                    </a:moveTo>
                    <a:lnTo>
                      <a:pt x="4420126" y="19490003"/>
                    </a:lnTo>
                    <a:lnTo>
                      <a:pt x="4085948" y="17143223"/>
                    </a:lnTo>
                    <a:lnTo>
                      <a:pt x="2326540" y="17143223"/>
                    </a:lnTo>
                    <a:lnTo>
                      <a:pt x="1992360" y="19490003"/>
                    </a:lnTo>
                    <a:lnTo>
                      <a:pt x="877865" y="19490003"/>
                    </a:lnTo>
                    <a:lnTo>
                      <a:pt x="877865" y="20373695"/>
                    </a:lnTo>
                    <a:lnTo>
                      <a:pt x="2366803" y="20373695"/>
                    </a:lnTo>
                    <a:lnTo>
                      <a:pt x="2366803" y="18054579"/>
                    </a:lnTo>
                    <a:lnTo>
                      <a:pt x="3906982" y="18054579"/>
                    </a:lnTo>
                    <a:lnTo>
                      <a:pt x="3906982" y="20373695"/>
                    </a:lnTo>
                    <a:lnTo>
                      <a:pt x="5440824" y="20373695"/>
                    </a:lnTo>
                    <a:close/>
                    <a:moveTo>
                      <a:pt x="6412494" y="8258305"/>
                    </a:moveTo>
                    <a:lnTo>
                      <a:pt x="6412494" y="19490003"/>
                    </a:lnTo>
                    <a:lnTo>
                      <a:pt x="5550964" y="19490003"/>
                    </a:lnTo>
                    <a:lnTo>
                      <a:pt x="5550964" y="23217679"/>
                    </a:lnTo>
                    <a:lnTo>
                      <a:pt x="4475069" y="23217679"/>
                    </a:lnTo>
                    <a:lnTo>
                      <a:pt x="4475069" y="23551643"/>
                    </a:lnTo>
                    <a:lnTo>
                      <a:pt x="1798717" y="23551643"/>
                    </a:lnTo>
                    <a:lnTo>
                      <a:pt x="1798717" y="23217679"/>
                    </a:lnTo>
                    <a:lnTo>
                      <a:pt x="767723" y="23217679"/>
                    </a:lnTo>
                    <a:lnTo>
                      <a:pt x="767723" y="20515303"/>
                    </a:lnTo>
                    <a:lnTo>
                      <a:pt x="767723" y="20373695"/>
                    </a:lnTo>
                    <a:lnTo>
                      <a:pt x="767723" y="19490003"/>
                    </a:lnTo>
                    <a:lnTo>
                      <a:pt x="0" y="19490003"/>
                    </a:lnTo>
                    <a:lnTo>
                      <a:pt x="0" y="8258304"/>
                    </a:lnTo>
                    <a:cubicBezTo>
                      <a:pt x="0" y="7936879"/>
                      <a:pt x="260566" y="7676311"/>
                      <a:pt x="581997" y="7676311"/>
                    </a:cubicBezTo>
                    <a:lnTo>
                      <a:pt x="1041841" y="7676311"/>
                    </a:lnTo>
                    <a:lnTo>
                      <a:pt x="1678363" y="0"/>
                    </a:lnTo>
                    <a:lnTo>
                      <a:pt x="4734129" y="0"/>
                    </a:lnTo>
                    <a:lnTo>
                      <a:pt x="5370651" y="7676311"/>
                    </a:lnTo>
                    <a:lnTo>
                      <a:pt x="5830497" y="7676311"/>
                    </a:lnTo>
                    <a:cubicBezTo>
                      <a:pt x="6151927" y="7676311"/>
                      <a:pt x="6412494" y="7936879"/>
                      <a:pt x="6412494" y="8258305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7" name="Cable Flexing"/>
              <p:cNvSpPr/>
              <p:nvPr/>
            </p:nvSpPr>
            <p:spPr>
              <a:xfrm rot="16200000">
                <a:off x="-4438321" y="555765"/>
                <a:ext cx="4179610" cy="5300965"/>
              </a:xfrm>
              <a:custGeom>
                <a:avLst/>
                <a:gdLst>
                  <a:gd name="connsiteX0" fmla="*/ 1536756 w 4179610"/>
                  <a:gd name="connsiteY0" fmla="*/ 4843241 h 5300965"/>
                  <a:gd name="connsiteX1" fmla="*/ 1536756 w 4179610"/>
                  <a:gd name="connsiteY1" fmla="*/ 5300965 h 5300965"/>
                  <a:gd name="connsiteX2" fmla="*/ 0 w 4179610"/>
                  <a:gd name="connsiteY2" fmla="*/ 5300965 h 5300965"/>
                  <a:gd name="connsiteX3" fmla="*/ 37955 w 4179610"/>
                  <a:gd name="connsiteY3" fmla="*/ 4843241 h 5300965"/>
                  <a:gd name="connsiteX4" fmla="*/ 1536756 w 4179610"/>
                  <a:gd name="connsiteY4" fmla="*/ 3874588 h 5300965"/>
                  <a:gd name="connsiteX5" fmla="*/ 1536756 w 4179610"/>
                  <a:gd name="connsiteY5" fmla="*/ 4332312 h 5300965"/>
                  <a:gd name="connsiteX6" fmla="*/ 80321 w 4179610"/>
                  <a:gd name="connsiteY6" fmla="*/ 4332312 h 5300965"/>
                  <a:gd name="connsiteX7" fmla="*/ 118276 w 4179610"/>
                  <a:gd name="connsiteY7" fmla="*/ 3874588 h 5300965"/>
                  <a:gd name="connsiteX8" fmla="*/ 1536756 w 4179610"/>
                  <a:gd name="connsiteY8" fmla="*/ 2905941 h 5300965"/>
                  <a:gd name="connsiteX9" fmla="*/ 1536756 w 4179610"/>
                  <a:gd name="connsiteY9" fmla="*/ 3363664 h 5300965"/>
                  <a:gd name="connsiteX10" fmla="*/ 160642 w 4179610"/>
                  <a:gd name="connsiteY10" fmla="*/ 3363664 h 5300965"/>
                  <a:gd name="connsiteX11" fmla="*/ 198596 w 4179610"/>
                  <a:gd name="connsiteY11" fmla="*/ 2905941 h 5300965"/>
                  <a:gd name="connsiteX12" fmla="*/ 1536756 w 4179610"/>
                  <a:gd name="connsiteY12" fmla="*/ 1937294 h 5300965"/>
                  <a:gd name="connsiteX13" fmla="*/ 1536756 w 4179610"/>
                  <a:gd name="connsiteY13" fmla="*/ 2395018 h 5300965"/>
                  <a:gd name="connsiteX14" fmla="*/ 240962 w 4179610"/>
                  <a:gd name="connsiteY14" fmla="*/ 2395018 h 5300965"/>
                  <a:gd name="connsiteX15" fmla="*/ 278917 w 4179610"/>
                  <a:gd name="connsiteY15" fmla="*/ 1937294 h 5300965"/>
                  <a:gd name="connsiteX16" fmla="*/ 1536756 w 4179610"/>
                  <a:gd name="connsiteY16" fmla="*/ 968647 h 5300965"/>
                  <a:gd name="connsiteX17" fmla="*/ 1536756 w 4179610"/>
                  <a:gd name="connsiteY17" fmla="*/ 1426370 h 5300965"/>
                  <a:gd name="connsiteX18" fmla="*/ 321283 w 4179610"/>
                  <a:gd name="connsiteY18" fmla="*/ 1426370 h 5300965"/>
                  <a:gd name="connsiteX19" fmla="*/ 359237 w 4179610"/>
                  <a:gd name="connsiteY19" fmla="*/ 968647 h 5300965"/>
                  <a:gd name="connsiteX20" fmla="*/ 1536756 w 4179610"/>
                  <a:gd name="connsiteY20" fmla="*/ 0 h 5300965"/>
                  <a:gd name="connsiteX21" fmla="*/ 1536756 w 4179610"/>
                  <a:gd name="connsiteY21" fmla="*/ 457724 h 5300965"/>
                  <a:gd name="connsiteX22" fmla="*/ 401603 w 4179610"/>
                  <a:gd name="connsiteY22" fmla="*/ 457724 h 5300965"/>
                  <a:gd name="connsiteX23" fmla="*/ 439558 w 4179610"/>
                  <a:gd name="connsiteY23" fmla="*/ 0 h 5300965"/>
                  <a:gd name="connsiteX24" fmla="*/ 3778007 w 4179610"/>
                  <a:gd name="connsiteY24" fmla="*/ 457724 h 5300965"/>
                  <a:gd name="connsiteX25" fmla="*/ 2400775 w 4179610"/>
                  <a:gd name="connsiteY25" fmla="*/ 457724 h 5300965"/>
                  <a:gd name="connsiteX26" fmla="*/ 2400775 w 4179610"/>
                  <a:gd name="connsiteY26" fmla="*/ 0 h 5300965"/>
                  <a:gd name="connsiteX27" fmla="*/ 3740052 w 4179610"/>
                  <a:gd name="connsiteY27" fmla="*/ 0 h 5300965"/>
                  <a:gd name="connsiteX28" fmla="*/ 3858328 w 4179610"/>
                  <a:gd name="connsiteY28" fmla="*/ 1426370 h 5300965"/>
                  <a:gd name="connsiteX29" fmla="*/ 2400775 w 4179610"/>
                  <a:gd name="connsiteY29" fmla="*/ 1426370 h 5300965"/>
                  <a:gd name="connsiteX30" fmla="*/ 2400775 w 4179610"/>
                  <a:gd name="connsiteY30" fmla="*/ 968647 h 5300965"/>
                  <a:gd name="connsiteX31" fmla="*/ 3820373 w 4179610"/>
                  <a:gd name="connsiteY31" fmla="*/ 968647 h 5300965"/>
                  <a:gd name="connsiteX32" fmla="*/ 3938648 w 4179610"/>
                  <a:gd name="connsiteY32" fmla="*/ 2395018 h 5300965"/>
                  <a:gd name="connsiteX33" fmla="*/ 2400775 w 4179610"/>
                  <a:gd name="connsiteY33" fmla="*/ 2395018 h 5300965"/>
                  <a:gd name="connsiteX34" fmla="*/ 2400775 w 4179610"/>
                  <a:gd name="connsiteY34" fmla="*/ 1937294 h 5300965"/>
                  <a:gd name="connsiteX35" fmla="*/ 3900693 w 4179610"/>
                  <a:gd name="connsiteY35" fmla="*/ 1937294 h 5300965"/>
                  <a:gd name="connsiteX36" fmla="*/ 4018969 w 4179610"/>
                  <a:gd name="connsiteY36" fmla="*/ 3363665 h 5300965"/>
                  <a:gd name="connsiteX37" fmla="*/ 2400775 w 4179610"/>
                  <a:gd name="connsiteY37" fmla="*/ 3363664 h 5300965"/>
                  <a:gd name="connsiteX38" fmla="*/ 2400775 w 4179610"/>
                  <a:gd name="connsiteY38" fmla="*/ 2905941 h 5300965"/>
                  <a:gd name="connsiteX39" fmla="*/ 3981014 w 4179610"/>
                  <a:gd name="connsiteY39" fmla="*/ 2905941 h 5300965"/>
                  <a:gd name="connsiteX40" fmla="*/ 4099289 w 4179610"/>
                  <a:gd name="connsiteY40" fmla="*/ 4332312 h 5300965"/>
                  <a:gd name="connsiteX41" fmla="*/ 2400775 w 4179610"/>
                  <a:gd name="connsiteY41" fmla="*/ 4332312 h 5300965"/>
                  <a:gd name="connsiteX42" fmla="*/ 2400775 w 4179610"/>
                  <a:gd name="connsiteY42" fmla="*/ 3874588 h 5300965"/>
                  <a:gd name="connsiteX43" fmla="*/ 4061334 w 4179610"/>
                  <a:gd name="connsiteY43" fmla="*/ 3874588 h 5300965"/>
                  <a:gd name="connsiteX44" fmla="*/ 4179610 w 4179610"/>
                  <a:gd name="connsiteY44" fmla="*/ 5300965 h 5300965"/>
                  <a:gd name="connsiteX45" fmla="*/ 2400775 w 4179610"/>
                  <a:gd name="connsiteY45" fmla="*/ 5300965 h 5300965"/>
                  <a:gd name="connsiteX46" fmla="*/ 2400775 w 4179610"/>
                  <a:gd name="connsiteY46" fmla="*/ 4843241 h 5300965"/>
                  <a:gd name="connsiteX47" fmla="*/ 4141655 w 4179610"/>
                  <a:gd name="connsiteY47" fmla="*/ 4843241 h 5300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179610" h="5300965">
                    <a:moveTo>
                      <a:pt x="1536756" y="4843241"/>
                    </a:moveTo>
                    <a:lnTo>
                      <a:pt x="1536756" y="5300965"/>
                    </a:lnTo>
                    <a:lnTo>
                      <a:pt x="0" y="5300965"/>
                    </a:lnTo>
                    <a:lnTo>
                      <a:pt x="37955" y="4843241"/>
                    </a:lnTo>
                    <a:close/>
                    <a:moveTo>
                      <a:pt x="1536756" y="3874588"/>
                    </a:moveTo>
                    <a:lnTo>
                      <a:pt x="1536756" y="4332312"/>
                    </a:lnTo>
                    <a:lnTo>
                      <a:pt x="80321" y="4332312"/>
                    </a:lnTo>
                    <a:lnTo>
                      <a:pt x="118276" y="3874588"/>
                    </a:lnTo>
                    <a:close/>
                    <a:moveTo>
                      <a:pt x="1536756" y="2905941"/>
                    </a:moveTo>
                    <a:lnTo>
                      <a:pt x="1536756" y="3363664"/>
                    </a:lnTo>
                    <a:lnTo>
                      <a:pt x="160642" y="3363664"/>
                    </a:lnTo>
                    <a:lnTo>
                      <a:pt x="198596" y="2905941"/>
                    </a:lnTo>
                    <a:close/>
                    <a:moveTo>
                      <a:pt x="1536756" y="1937294"/>
                    </a:moveTo>
                    <a:lnTo>
                      <a:pt x="1536756" y="2395018"/>
                    </a:lnTo>
                    <a:lnTo>
                      <a:pt x="240962" y="2395018"/>
                    </a:lnTo>
                    <a:lnTo>
                      <a:pt x="278917" y="1937294"/>
                    </a:lnTo>
                    <a:close/>
                    <a:moveTo>
                      <a:pt x="1536756" y="968647"/>
                    </a:moveTo>
                    <a:lnTo>
                      <a:pt x="1536756" y="1426370"/>
                    </a:lnTo>
                    <a:lnTo>
                      <a:pt x="321283" y="1426370"/>
                    </a:lnTo>
                    <a:lnTo>
                      <a:pt x="359237" y="968647"/>
                    </a:lnTo>
                    <a:close/>
                    <a:moveTo>
                      <a:pt x="1536756" y="0"/>
                    </a:moveTo>
                    <a:lnTo>
                      <a:pt x="1536756" y="457724"/>
                    </a:lnTo>
                    <a:lnTo>
                      <a:pt x="401603" y="457724"/>
                    </a:lnTo>
                    <a:lnTo>
                      <a:pt x="439558" y="0"/>
                    </a:lnTo>
                    <a:close/>
                    <a:moveTo>
                      <a:pt x="3778007" y="457724"/>
                    </a:moveTo>
                    <a:lnTo>
                      <a:pt x="2400775" y="457724"/>
                    </a:lnTo>
                    <a:lnTo>
                      <a:pt x="2400775" y="0"/>
                    </a:lnTo>
                    <a:lnTo>
                      <a:pt x="3740052" y="0"/>
                    </a:lnTo>
                    <a:close/>
                    <a:moveTo>
                      <a:pt x="3858328" y="1426370"/>
                    </a:moveTo>
                    <a:lnTo>
                      <a:pt x="2400775" y="1426370"/>
                    </a:lnTo>
                    <a:lnTo>
                      <a:pt x="2400775" y="968647"/>
                    </a:lnTo>
                    <a:lnTo>
                      <a:pt x="3820373" y="968647"/>
                    </a:lnTo>
                    <a:close/>
                    <a:moveTo>
                      <a:pt x="3938648" y="2395018"/>
                    </a:moveTo>
                    <a:lnTo>
                      <a:pt x="2400775" y="2395018"/>
                    </a:lnTo>
                    <a:lnTo>
                      <a:pt x="2400775" y="1937294"/>
                    </a:lnTo>
                    <a:lnTo>
                      <a:pt x="3900693" y="1937294"/>
                    </a:lnTo>
                    <a:close/>
                    <a:moveTo>
                      <a:pt x="4018969" y="3363665"/>
                    </a:moveTo>
                    <a:lnTo>
                      <a:pt x="2400775" y="3363664"/>
                    </a:lnTo>
                    <a:lnTo>
                      <a:pt x="2400775" y="2905941"/>
                    </a:lnTo>
                    <a:lnTo>
                      <a:pt x="3981014" y="2905941"/>
                    </a:lnTo>
                    <a:close/>
                    <a:moveTo>
                      <a:pt x="4099289" y="4332312"/>
                    </a:moveTo>
                    <a:lnTo>
                      <a:pt x="2400775" y="4332312"/>
                    </a:lnTo>
                    <a:lnTo>
                      <a:pt x="2400775" y="3874588"/>
                    </a:lnTo>
                    <a:lnTo>
                      <a:pt x="4061334" y="3874588"/>
                    </a:lnTo>
                    <a:close/>
                    <a:moveTo>
                      <a:pt x="4179610" y="5300965"/>
                    </a:moveTo>
                    <a:lnTo>
                      <a:pt x="2400775" y="5300965"/>
                    </a:lnTo>
                    <a:lnTo>
                      <a:pt x="2400775" y="4843241"/>
                    </a:lnTo>
                    <a:lnTo>
                      <a:pt x="4141655" y="484324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8" name="Molding Indent"/>
              <p:cNvSpPr/>
              <p:nvPr/>
            </p:nvSpPr>
            <p:spPr>
              <a:xfrm>
                <a:off x="3755010" y="1847373"/>
                <a:ext cx="3811900" cy="2717749"/>
              </a:xfrm>
              <a:custGeom>
                <a:avLst/>
                <a:gdLst>
                  <a:gd name="connsiteX0" fmla="*/ 423337 w 1230713"/>
                  <a:gd name="connsiteY0" fmla="*/ 0 h 877455"/>
                  <a:gd name="connsiteX1" fmla="*/ 1082190 w 1230713"/>
                  <a:gd name="connsiteY1" fmla="*/ 0 h 877455"/>
                  <a:gd name="connsiteX2" fmla="*/ 1167508 w 1230713"/>
                  <a:gd name="connsiteY2" fmla="*/ 8601 h 877455"/>
                  <a:gd name="connsiteX3" fmla="*/ 1230713 w 1230713"/>
                  <a:gd name="connsiteY3" fmla="*/ 28221 h 877455"/>
                  <a:gd name="connsiteX4" fmla="*/ 1230713 w 1230713"/>
                  <a:gd name="connsiteY4" fmla="*/ 849234 h 877455"/>
                  <a:gd name="connsiteX5" fmla="*/ 1167508 w 1230713"/>
                  <a:gd name="connsiteY5" fmla="*/ 868855 h 877455"/>
                  <a:gd name="connsiteX6" fmla="*/ 1082190 w 1230713"/>
                  <a:gd name="connsiteY6" fmla="*/ 877455 h 877455"/>
                  <a:gd name="connsiteX7" fmla="*/ 423337 w 1230713"/>
                  <a:gd name="connsiteY7" fmla="*/ 877455 h 877455"/>
                  <a:gd name="connsiteX8" fmla="*/ 0 w 1230713"/>
                  <a:gd name="connsiteY8" fmla="*/ 454118 h 877455"/>
                  <a:gd name="connsiteX9" fmla="*/ 0 w 1230713"/>
                  <a:gd name="connsiteY9" fmla="*/ 423337 h 877455"/>
                  <a:gd name="connsiteX10" fmla="*/ 423337 w 1230713"/>
                  <a:gd name="connsiteY10" fmla="*/ 0 h 877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30713" h="877455">
                    <a:moveTo>
                      <a:pt x="423337" y="0"/>
                    </a:moveTo>
                    <a:lnTo>
                      <a:pt x="1082190" y="0"/>
                    </a:lnTo>
                    <a:cubicBezTo>
                      <a:pt x="1111416" y="0"/>
                      <a:pt x="1139949" y="2962"/>
                      <a:pt x="1167508" y="8601"/>
                    </a:cubicBezTo>
                    <a:lnTo>
                      <a:pt x="1230713" y="28221"/>
                    </a:lnTo>
                    <a:lnTo>
                      <a:pt x="1230713" y="849234"/>
                    </a:lnTo>
                    <a:lnTo>
                      <a:pt x="1167508" y="868855"/>
                    </a:lnTo>
                    <a:cubicBezTo>
                      <a:pt x="1139949" y="874494"/>
                      <a:pt x="1111416" y="877455"/>
                      <a:pt x="1082190" y="877455"/>
                    </a:cubicBezTo>
                    <a:lnTo>
                      <a:pt x="423337" y="877455"/>
                    </a:lnTo>
                    <a:cubicBezTo>
                      <a:pt x="189534" y="877455"/>
                      <a:pt x="0" y="687921"/>
                      <a:pt x="0" y="454118"/>
                    </a:cubicBezTo>
                    <a:lnTo>
                      <a:pt x="0" y="423337"/>
                    </a:lnTo>
                    <a:cubicBezTo>
                      <a:pt x="0" y="189534"/>
                      <a:pt x="189534" y="0"/>
                      <a:pt x="423337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80" name="Ethernet Cable Male End"/>
            <p:cNvGrpSpPr/>
            <p:nvPr/>
          </p:nvGrpSpPr>
          <p:grpSpPr>
            <a:xfrm rot="5400000">
              <a:off x="2636805" y="4946508"/>
              <a:ext cx="664561" cy="156447"/>
              <a:chOff x="-10162304" y="1"/>
              <a:chExt cx="27239260" cy="6412494"/>
            </a:xfrm>
          </p:grpSpPr>
          <p:sp>
            <p:nvSpPr>
              <p:cNvPr id="89" name="Cable"/>
              <p:cNvSpPr>
                <a:spLocks/>
              </p:cNvSpPr>
              <p:nvPr/>
            </p:nvSpPr>
            <p:spPr bwMode="auto">
              <a:xfrm>
                <a:off x="-10162304" y="1847367"/>
                <a:ext cx="9697230" cy="2717721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0" name="Pins"/>
              <p:cNvSpPr/>
              <p:nvPr/>
            </p:nvSpPr>
            <p:spPr>
              <a:xfrm>
                <a:off x="15716854" y="1305323"/>
                <a:ext cx="903369" cy="3801849"/>
              </a:xfrm>
              <a:custGeom>
                <a:avLst/>
                <a:gdLst>
                  <a:gd name="connsiteX0" fmla="*/ 0 w 629293"/>
                  <a:gd name="connsiteY0" fmla="*/ 2424072 h 2648387"/>
                  <a:gd name="connsiteX1" fmla="*/ 629293 w 629293"/>
                  <a:gd name="connsiteY1" fmla="*/ 2424072 h 2648387"/>
                  <a:gd name="connsiteX2" fmla="*/ 629293 w 629293"/>
                  <a:gd name="connsiteY2" fmla="*/ 2648387 h 2648387"/>
                  <a:gd name="connsiteX3" fmla="*/ 0 w 629293"/>
                  <a:gd name="connsiteY3" fmla="*/ 2648387 h 2648387"/>
                  <a:gd name="connsiteX4" fmla="*/ 0 w 629293"/>
                  <a:gd name="connsiteY4" fmla="*/ 2077776 h 2648387"/>
                  <a:gd name="connsiteX5" fmla="*/ 629293 w 629293"/>
                  <a:gd name="connsiteY5" fmla="*/ 2077776 h 2648387"/>
                  <a:gd name="connsiteX6" fmla="*/ 629293 w 629293"/>
                  <a:gd name="connsiteY6" fmla="*/ 2302091 h 2648387"/>
                  <a:gd name="connsiteX7" fmla="*/ 0 w 629293"/>
                  <a:gd name="connsiteY7" fmla="*/ 2302091 h 2648387"/>
                  <a:gd name="connsiteX8" fmla="*/ 0 w 629293"/>
                  <a:gd name="connsiteY8" fmla="*/ 1731480 h 2648387"/>
                  <a:gd name="connsiteX9" fmla="*/ 629293 w 629293"/>
                  <a:gd name="connsiteY9" fmla="*/ 1731480 h 2648387"/>
                  <a:gd name="connsiteX10" fmla="*/ 629293 w 629293"/>
                  <a:gd name="connsiteY10" fmla="*/ 1955795 h 2648387"/>
                  <a:gd name="connsiteX11" fmla="*/ 0 w 629293"/>
                  <a:gd name="connsiteY11" fmla="*/ 1955795 h 2648387"/>
                  <a:gd name="connsiteX12" fmla="*/ 0 w 629293"/>
                  <a:gd name="connsiteY12" fmla="*/ 1385184 h 2648387"/>
                  <a:gd name="connsiteX13" fmla="*/ 629293 w 629293"/>
                  <a:gd name="connsiteY13" fmla="*/ 1385184 h 2648387"/>
                  <a:gd name="connsiteX14" fmla="*/ 629293 w 629293"/>
                  <a:gd name="connsiteY14" fmla="*/ 1609499 h 2648387"/>
                  <a:gd name="connsiteX15" fmla="*/ 0 w 629293"/>
                  <a:gd name="connsiteY15" fmla="*/ 1609499 h 2648387"/>
                  <a:gd name="connsiteX16" fmla="*/ 0 w 629293"/>
                  <a:gd name="connsiteY16" fmla="*/ 1038888 h 2648387"/>
                  <a:gd name="connsiteX17" fmla="*/ 629293 w 629293"/>
                  <a:gd name="connsiteY17" fmla="*/ 1038888 h 2648387"/>
                  <a:gd name="connsiteX18" fmla="*/ 629293 w 629293"/>
                  <a:gd name="connsiteY18" fmla="*/ 1263203 h 2648387"/>
                  <a:gd name="connsiteX19" fmla="*/ 0 w 629293"/>
                  <a:gd name="connsiteY19" fmla="*/ 1263203 h 2648387"/>
                  <a:gd name="connsiteX20" fmla="*/ 0 w 629293"/>
                  <a:gd name="connsiteY20" fmla="*/ 692592 h 2648387"/>
                  <a:gd name="connsiteX21" fmla="*/ 629293 w 629293"/>
                  <a:gd name="connsiteY21" fmla="*/ 692592 h 2648387"/>
                  <a:gd name="connsiteX22" fmla="*/ 629293 w 629293"/>
                  <a:gd name="connsiteY22" fmla="*/ 916907 h 2648387"/>
                  <a:gd name="connsiteX23" fmla="*/ 0 w 629293"/>
                  <a:gd name="connsiteY23" fmla="*/ 916907 h 2648387"/>
                  <a:gd name="connsiteX24" fmla="*/ 0 w 629293"/>
                  <a:gd name="connsiteY24" fmla="*/ 346296 h 2648387"/>
                  <a:gd name="connsiteX25" fmla="*/ 629293 w 629293"/>
                  <a:gd name="connsiteY25" fmla="*/ 346296 h 2648387"/>
                  <a:gd name="connsiteX26" fmla="*/ 629293 w 629293"/>
                  <a:gd name="connsiteY26" fmla="*/ 570611 h 2648387"/>
                  <a:gd name="connsiteX27" fmla="*/ 0 w 629293"/>
                  <a:gd name="connsiteY27" fmla="*/ 570611 h 2648387"/>
                  <a:gd name="connsiteX28" fmla="*/ 0 w 629293"/>
                  <a:gd name="connsiteY28" fmla="*/ 0 h 2648387"/>
                  <a:gd name="connsiteX29" fmla="*/ 629293 w 629293"/>
                  <a:gd name="connsiteY29" fmla="*/ 0 h 2648387"/>
                  <a:gd name="connsiteX30" fmla="*/ 629293 w 629293"/>
                  <a:gd name="connsiteY30" fmla="*/ 224315 h 2648387"/>
                  <a:gd name="connsiteX31" fmla="*/ 0 w 629293"/>
                  <a:gd name="connsiteY31" fmla="*/ 224315 h 264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29293" h="2648387">
                    <a:moveTo>
                      <a:pt x="0" y="2424072"/>
                    </a:moveTo>
                    <a:lnTo>
                      <a:pt x="629293" y="2424072"/>
                    </a:lnTo>
                    <a:lnTo>
                      <a:pt x="629293" y="2648387"/>
                    </a:lnTo>
                    <a:lnTo>
                      <a:pt x="0" y="2648387"/>
                    </a:lnTo>
                    <a:close/>
                    <a:moveTo>
                      <a:pt x="0" y="2077776"/>
                    </a:moveTo>
                    <a:lnTo>
                      <a:pt x="629293" y="2077776"/>
                    </a:lnTo>
                    <a:lnTo>
                      <a:pt x="629293" y="2302091"/>
                    </a:lnTo>
                    <a:lnTo>
                      <a:pt x="0" y="2302091"/>
                    </a:lnTo>
                    <a:close/>
                    <a:moveTo>
                      <a:pt x="0" y="1731480"/>
                    </a:moveTo>
                    <a:lnTo>
                      <a:pt x="629293" y="1731480"/>
                    </a:lnTo>
                    <a:lnTo>
                      <a:pt x="629293" y="1955795"/>
                    </a:lnTo>
                    <a:lnTo>
                      <a:pt x="0" y="1955795"/>
                    </a:lnTo>
                    <a:close/>
                    <a:moveTo>
                      <a:pt x="0" y="1385184"/>
                    </a:moveTo>
                    <a:lnTo>
                      <a:pt x="629293" y="1385184"/>
                    </a:lnTo>
                    <a:lnTo>
                      <a:pt x="629293" y="1609499"/>
                    </a:lnTo>
                    <a:lnTo>
                      <a:pt x="0" y="1609499"/>
                    </a:lnTo>
                    <a:close/>
                    <a:moveTo>
                      <a:pt x="0" y="1038888"/>
                    </a:moveTo>
                    <a:lnTo>
                      <a:pt x="629293" y="1038888"/>
                    </a:lnTo>
                    <a:lnTo>
                      <a:pt x="629293" y="1263203"/>
                    </a:lnTo>
                    <a:lnTo>
                      <a:pt x="0" y="1263203"/>
                    </a:lnTo>
                    <a:close/>
                    <a:moveTo>
                      <a:pt x="0" y="692592"/>
                    </a:moveTo>
                    <a:lnTo>
                      <a:pt x="629293" y="692592"/>
                    </a:lnTo>
                    <a:lnTo>
                      <a:pt x="629293" y="916907"/>
                    </a:lnTo>
                    <a:lnTo>
                      <a:pt x="0" y="916907"/>
                    </a:lnTo>
                    <a:close/>
                    <a:moveTo>
                      <a:pt x="0" y="346296"/>
                    </a:moveTo>
                    <a:lnTo>
                      <a:pt x="629293" y="346296"/>
                    </a:lnTo>
                    <a:lnTo>
                      <a:pt x="629293" y="570611"/>
                    </a:lnTo>
                    <a:lnTo>
                      <a:pt x="0" y="570611"/>
                    </a:lnTo>
                    <a:close/>
                    <a:moveTo>
                      <a:pt x="0" y="0"/>
                    </a:moveTo>
                    <a:lnTo>
                      <a:pt x="629293" y="0"/>
                    </a:lnTo>
                    <a:lnTo>
                      <a:pt x="629293" y="224315"/>
                    </a:lnTo>
                    <a:lnTo>
                      <a:pt x="0" y="22431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1" name="End and Clip Fill"/>
              <p:cNvSpPr/>
              <p:nvPr/>
            </p:nvSpPr>
            <p:spPr>
              <a:xfrm>
                <a:off x="10546080" y="899160"/>
                <a:ext cx="6469916" cy="4678680"/>
              </a:xfrm>
              <a:custGeom>
                <a:avLst/>
                <a:gdLst>
                  <a:gd name="connsiteX0" fmla="*/ 0 w 6469916"/>
                  <a:gd name="connsiteY0" fmla="*/ 0 h 4678680"/>
                  <a:gd name="connsiteX1" fmla="*/ 6126480 w 6469916"/>
                  <a:gd name="connsiteY1" fmla="*/ 0 h 4678680"/>
                  <a:gd name="connsiteX2" fmla="*/ 6126480 w 6469916"/>
                  <a:gd name="connsiteY2" fmla="*/ 1112520 h 4678680"/>
                  <a:gd name="connsiteX3" fmla="*/ 6469916 w 6469916"/>
                  <a:gd name="connsiteY3" fmla="*/ 1112520 h 4678680"/>
                  <a:gd name="connsiteX4" fmla="*/ 6469916 w 6469916"/>
                  <a:gd name="connsiteY4" fmla="*/ 3627120 h 4678680"/>
                  <a:gd name="connsiteX5" fmla="*/ 6126480 w 6469916"/>
                  <a:gd name="connsiteY5" fmla="*/ 3627120 h 4678680"/>
                  <a:gd name="connsiteX6" fmla="*/ 6126480 w 6469916"/>
                  <a:gd name="connsiteY6" fmla="*/ 4678680 h 4678680"/>
                  <a:gd name="connsiteX7" fmla="*/ 0 w 6469916"/>
                  <a:gd name="connsiteY7" fmla="*/ 4678680 h 467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69916" h="4678680">
                    <a:moveTo>
                      <a:pt x="0" y="0"/>
                    </a:moveTo>
                    <a:lnTo>
                      <a:pt x="6126480" y="0"/>
                    </a:lnTo>
                    <a:lnTo>
                      <a:pt x="6126480" y="1112520"/>
                    </a:lnTo>
                    <a:lnTo>
                      <a:pt x="6469916" y="1112520"/>
                    </a:lnTo>
                    <a:lnTo>
                      <a:pt x="6469916" y="3627120"/>
                    </a:lnTo>
                    <a:lnTo>
                      <a:pt x="6126480" y="3627120"/>
                    </a:lnTo>
                    <a:lnTo>
                      <a:pt x="6126480" y="4678680"/>
                    </a:lnTo>
                    <a:lnTo>
                      <a:pt x="0" y="4678680"/>
                    </a:ln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2" name="Body Molding and Clip"/>
              <p:cNvSpPr/>
              <p:nvPr/>
            </p:nvSpPr>
            <p:spPr>
              <a:xfrm rot="16200000">
                <a:off x="2094888" y="-8569574"/>
                <a:ext cx="6412494" cy="23551643"/>
              </a:xfrm>
              <a:custGeom>
                <a:avLst/>
                <a:gdLst>
                  <a:gd name="connsiteX0" fmla="*/ 2366803 w 6412494"/>
                  <a:gd name="connsiteY0" fmla="*/ 20515303 h 23551643"/>
                  <a:gd name="connsiteX1" fmla="*/ 877865 w 6412494"/>
                  <a:gd name="connsiteY1" fmla="*/ 20515303 h 23551643"/>
                  <a:gd name="connsiteX2" fmla="*/ 877865 w 6412494"/>
                  <a:gd name="connsiteY2" fmla="*/ 23094907 h 23551643"/>
                  <a:gd name="connsiteX3" fmla="*/ 1798717 w 6412494"/>
                  <a:gd name="connsiteY3" fmla="*/ 23094907 h 23551643"/>
                  <a:gd name="connsiteX4" fmla="*/ 1798717 w 6412494"/>
                  <a:gd name="connsiteY4" fmla="*/ 21010155 h 23551643"/>
                  <a:gd name="connsiteX5" fmla="*/ 2366803 w 6412494"/>
                  <a:gd name="connsiteY5" fmla="*/ 21010155 h 23551643"/>
                  <a:gd name="connsiteX6" fmla="*/ 3810527 w 6412494"/>
                  <a:gd name="connsiteY6" fmla="*/ 18153575 h 23551643"/>
                  <a:gd name="connsiteX7" fmla="*/ 2464404 w 6412494"/>
                  <a:gd name="connsiteY7" fmla="*/ 18153575 h 23551643"/>
                  <a:gd name="connsiteX8" fmla="*/ 2464404 w 6412494"/>
                  <a:gd name="connsiteY8" fmla="*/ 18155135 h 23551643"/>
                  <a:gd name="connsiteX9" fmla="*/ 2463831 w 6412494"/>
                  <a:gd name="connsiteY9" fmla="*/ 18155135 h 23551643"/>
                  <a:gd name="connsiteX10" fmla="*/ 2463831 w 6412494"/>
                  <a:gd name="connsiteY10" fmla="*/ 20373695 h 23551643"/>
                  <a:gd name="connsiteX11" fmla="*/ 3810527 w 6412494"/>
                  <a:gd name="connsiteY11" fmla="*/ 20373695 h 23551643"/>
                  <a:gd name="connsiteX12" fmla="*/ 4362035 w 6412494"/>
                  <a:gd name="connsiteY12" fmla="*/ 23217679 h 23551643"/>
                  <a:gd name="connsiteX13" fmla="*/ 1911750 w 6412494"/>
                  <a:gd name="connsiteY13" fmla="*/ 23217679 h 23551643"/>
                  <a:gd name="connsiteX14" fmla="*/ 1911750 w 6412494"/>
                  <a:gd name="connsiteY14" fmla="*/ 23444823 h 23551643"/>
                  <a:gd name="connsiteX15" fmla="*/ 4362035 w 6412494"/>
                  <a:gd name="connsiteY15" fmla="*/ 23444823 h 23551643"/>
                  <a:gd name="connsiteX16" fmla="*/ 4362035 w 6412494"/>
                  <a:gd name="connsiteY16" fmla="*/ 21118011 h 23551643"/>
                  <a:gd name="connsiteX17" fmla="*/ 3906982 w 6412494"/>
                  <a:gd name="connsiteY17" fmla="*/ 21118011 h 23551643"/>
                  <a:gd name="connsiteX18" fmla="*/ 3906982 w 6412494"/>
                  <a:gd name="connsiteY18" fmla="*/ 21119543 h 23551643"/>
                  <a:gd name="connsiteX19" fmla="*/ 3810527 w 6412494"/>
                  <a:gd name="connsiteY19" fmla="*/ 21119543 h 23551643"/>
                  <a:gd name="connsiteX20" fmla="*/ 3810527 w 6412494"/>
                  <a:gd name="connsiteY20" fmla="*/ 21118011 h 23551643"/>
                  <a:gd name="connsiteX21" fmla="*/ 3809954 w 6412494"/>
                  <a:gd name="connsiteY21" fmla="*/ 21118011 h 23551643"/>
                  <a:gd name="connsiteX22" fmla="*/ 3809954 w 6412494"/>
                  <a:gd name="connsiteY22" fmla="*/ 21010155 h 23551643"/>
                  <a:gd name="connsiteX23" fmla="*/ 3810527 w 6412494"/>
                  <a:gd name="connsiteY23" fmla="*/ 21010155 h 23551643"/>
                  <a:gd name="connsiteX24" fmla="*/ 3810527 w 6412494"/>
                  <a:gd name="connsiteY24" fmla="*/ 20515303 h 23551643"/>
                  <a:gd name="connsiteX25" fmla="*/ 2463831 w 6412494"/>
                  <a:gd name="connsiteY25" fmla="*/ 20515303 h 23551643"/>
                  <a:gd name="connsiteX26" fmla="*/ 2463831 w 6412494"/>
                  <a:gd name="connsiteY26" fmla="*/ 21119543 h 23551643"/>
                  <a:gd name="connsiteX27" fmla="*/ 2366803 w 6412494"/>
                  <a:gd name="connsiteY27" fmla="*/ 21119543 h 23551643"/>
                  <a:gd name="connsiteX28" fmla="*/ 2366803 w 6412494"/>
                  <a:gd name="connsiteY28" fmla="*/ 21118011 h 23551643"/>
                  <a:gd name="connsiteX29" fmla="*/ 1911750 w 6412494"/>
                  <a:gd name="connsiteY29" fmla="*/ 21118011 h 23551643"/>
                  <a:gd name="connsiteX30" fmla="*/ 1911750 w 6412494"/>
                  <a:gd name="connsiteY30" fmla="*/ 23094907 h 23551643"/>
                  <a:gd name="connsiteX31" fmla="*/ 4362035 w 6412494"/>
                  <a:gd name="connsiteY31" fmla="*/ 23094907 h 23551643"/>
                  <a:gd name="connsiteX32" fmla="*/ 5440824 w 6412494"/>
                  <a:gd name="connsiteY32" fmla="*/ 20515303 h 23551643"/>
                  <a:gd name="connsiteX33" fmla="*/ 3906982 w 6412494"/>
                  <a:gd name="connsiteY33" fmla="*/ 20515303 h 23551643"/>
                  <a:gd name="connsiteX34" fmla="*/ 3906982 w 6412494"/>
                  <a:gd name="connsiteY34" fmla="*/ 21010155 h 23551643"/>
                  <a:gd name="connsiteX35" fmla="*/ 4475069 w 6412494"/>
                  <a:gd name="connsiteY35" fmla="*/ 21010155 h 23551643"/>
                  <a:gd name="connsiteX36" fmla="*/ 4475069 w 6412494"/>
                  <a:gd name="connsiteY36" fmla="*/ 23094907 h 23551643"/>
                  <a:gd name="connsiteX37" fmla="*/ 5440824 w 6412494"/>
                  <a:gd name="connsiteY37" fmla="*/ 23094907 h 23551643"/>
                  <a:gd name="connsiteX38" fmla="*/ 5440824 w 6412494"/>
                  <a:gd name="connsiteY38" fmla="*/ 19490003 h 23551643"/>
                  <a:gd name="connsiteX39" fmla="*/ 4420126 w 6412494"/>
                  <a:gd name="connsiteY39" fmla="*/ 19490003 h 23551643"/>
                  <a:gd name="connsiteX40" fmla="*/ 4085948 w 6412494"/>
                  <a:gd name="connsiteY40" fmla="*/ 17143223 h 23551643"/>
                  <a:gd name="connsiteX41" fmla="*/ 2326540 w 6412494"/>
                  <a:gd name="connsiteY41" fmla="*/ 17143223 h 23551643"/>
                  <a:gd name="connsiteX42" fmla="*/ 1992360 w 6412494"/>
                  <a:gd name="connsiteY42" fmla="*/ 19490003 h 23551643"/>
                  <a:gd name="connsiteX43" fmla="*/ 877865 w 6412494"/>
                  <a:gd name="connsiteY43" fmla="*/ 19490003 h 23551643"/>
                  <a:gd name="connsiteX44" fmla="*/ 877865 w 6412494"/>
                  <a:gd name="connsiteY44" fmla="*/ 20373695 h 23551643"/>
                  <a:gd name="connsiteX45" fmla="*/ 2366803 w 6412494"/>
                  <a:gd name="connsiteY45" fmla="*/ 20373695 h 23551643"/>
                  <a:gd name="connsiteX46" fmla="*/ 2366803 w 6412494"/>
                  <a:gd name="connsiteY46" fmla="*/ 18054579 h 23551643"/>
                  <a:gd name="connsiteX47" fmla="*/ 3906982 w 6412494"/>
                  <a:gd name="connsiteY47" fmla="*/ 18054579 h 23551643"/>
                  <a:gd name="connsiteX48" fmla="*/ 3906982 w 6412494"/>
                  <a:gd name="connsiteY48" fmla="*/ 20373695 h 23551643"/>
                  <a:gd name="connsiteX49" fmla="*/ 5440824 w 6412494"/>
                  <a:gd name="connsiteY49" fmla="*/ 20373695 h 23551643"/>
                  <a:gd name="connsiteX50" fmla="*/ 6412494 w 6412494"/>
                  <a:gd name="connsiteY50" fmla="*/ 8258305 h 23551643"/>
                  <a:gd name="connsiteX51" fmla="*/ 6412494 w 6412494"/>
                  <a:gd name="connsiteY51" fmla="*/ 19490003 h 23551643"/>
                  <a:gd name="connsiteX52" fmla="*/ 5550964 w 6412494"/>
                  <a:gd name="connsiteY52" fmla="*/ 19490003 h 23551643"/>
                  <a:gd name="connsiteX53" fmla="*/ 5550964 w 6412494"/>
                  <a:gd name="connsiteY53" fmla="*/ 23217679 h 23551643"/>
                  <a:gd name="connsiteX54" fmla="*/ 4475069 w 6412494"/>
                  <a:gd name="connsiteY54" fmla="*/ 23217679 h 23551643"/>
                  <a:gd name="connsiteX55" fmla="*/ 4475069 w 6412494"/>
                  <a:gd name="connsiteY55" fmla="*/ 23551643 h 23551643"/>
                  <a:gd name="connsiteX56" fmla="*/ 1798717 w 6412494"/>
                  <a:gd name="connsiteY56" fmla="*/ 23551643 h 23551643"/>
                  <a:gd name="connsiteX57" fmla="*/ 1798717 w 6412494"/>
                  <a:gd name="connsiteY57" fmla="*/ 23217679 h 23551643"/>
                  <a:gd name="connsiteX58" fmla="*/ 767723 w 6412494"/>
                  <a:gd name="connsiteY58" fmla="*/ 23217679 h 23551643"/>
                  <a:gd name="connsiteX59" fmla="*/ 767723 w 6412494"/>
                  <a:gd name="connsiteY59" fmla="*/ 20515303 h 23551643"/>
                  <a:gd name="connsiteX60" fmla="*/ 767723 w 6412494"/>
                  <a:gd name="connsiteY60" fmla="*/ 20373695 h 23551643"/>
                  <a:gd name="connsiteX61" fmla="*/ 767723 w 6412494"/>
                  <a:gd name="connsiteY61" fmla="*/ 19490003 h 23551643"/>
                  <a:gd name="connsiteX62" fmla="*/ 0 w 6412494"/>
                  <a:gd name="connsiteY62" fmla="*/ 19490003 h 23551643"/>
                  <a:gd name="connsiteX63" fmla="*/ 0 w 6412494"/>
                  <a:gd name="connsiteY63" fmla="*/ 8258304 h 23551643"/>
                  <a:gd name="connsiteX64" fmla="*/ 581997 w 6412494"/>
                  <a:gd name="connsiteY64" fmla="*/ 7676311 h 23551643"/>
                  <a:gd name="connsiteX65" fmla="*/ 1041841 w 6412494"/>
                  <a:gd name="connsiteY65" fmla="*/ 7676311 h 23551643"/>
                  <a:gd name="connsiteX66" fmla="*/ 1678363 w 6412494"/>
                  <a:gd name="connsiteY66" fmla="*/ 0 h 23551643"/>
                  <a:gd name="connsiteX67" fmla="*/ 4734129 w 6412494"/>
                  <a:gd name="connsiteY67" fmla="*/ 0 h 23551643"/>
                  <a:gd name="connsiteX68" fmla="*/ 5370651 w 6412494"/>
                  <a:gd name="connsiteY68" fmla="*/ 7676311 h 23551643"/>
                  <a:gd name="connsiteX69" fmla="*/ 5830497 w 6412494"/>
                  <a:gd name="connsiteY69" fmla="*/ 7676311 h 23551643"/>
                  <a:gd name="connsiteX70" fmla="*/ 6412494 w 6412494"/>
                  <a:gd name="connsiteY70" fmla="*/ 8258305 h 2355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412494" h="23551643">
                    <a:moveTo>
                      <a:pt x="2366803" y="20515303"/>
                    </a:moveTo>
                    <a:lnTo>
                      <a:pt x="877865" y="20515303"/>
                    </a:lnTo>
                    <a:lnTo>
                      <a:pt x="877865" y="23094907"/>
                    </a:lnTo>
                    <a:lnTo>
                      <a:pt x="1798717" y="23094907"/>
                    </a:lnTo>
                    <a:lnTo>
                      <a:pt x="1798717" y="21010155"/>
                    </a:lnTo>
                    <a:lnTo>
                      <a:pt x="2366803" y="21010155"/>
                    </a:lnTo>
                    <a:close/>
                    <a:moveTo>
                      <a:pt x="3810527" y="18153575"/>
                    </a:moveTo>
                    <a:lnTo>
                      <a:pt x="2464404" y="18153575"/>
                    </a:lnTo>
                    <a:lnTo>
                      <a:pt x="2464404" y="18155135"/>
                    </a:lnTo>
                    <a:lnTo>
                      <a:pt x="2463831" y="18155135"/>
                    </a:lnTo>
                    <a:lnTo>
                      <a:pt x="2463831" y="20373695"/>
                    </a:lnTo>
                    <a:lnTo>
                      <a:pt x="3810527" y="20373695"/>
                    </a:lnTo>
                    <a:close/>
                    <a:moveTo>
                      <a:pt x="4362035" y="23217679"/>
                    </a:moveTo>
                    <a:lnTo>
                      <a:pt x="1911750" y="23217679"/>
                    </a:lnTo>
                    <a:lnTo>
                      <a:pt x="1911750" y="23444823"/>
                    </a:lnTo>
                    <a:lnTo>
                      <a:pt x="4362035" y="23444823"/>
                    </a:lnTo>
                    <a:close/>
                    <a:moveTo>
                      <a:pt x="4362035" y="21118011"/>
                    </a:moveTo>
                    <a:lnTo>
                      <a:pt x="3906982" y="21118011"/>
                    </a:lnTo>
                    <a:lnTo>
                      <a:pt x="3906982" y="21119543"/>
                    </a:lnTo>
                    <a:lnTo>
                      <a:pt x="3810527" y="21119543"/>
                    </a:lnTo>
                    <a:lnTo>
                      <a:pt x="3810527" y="21118011"/>
                    </a:lnTo>
                    <a:lnTo>
                      <a:pt x="3809954" y="21118011"/>
                    </a:lnTo>
                    <a:lnTo>
                      <a:pt x="3809954" y="21010155"/>
                    </a:lnTo>
                    <a:lnTo>
                      <a:pt x="3810527" y="21010155"/>
                    </a:lnTo>
                    <a:lnTo>
                      <a:pt x="3810527" y="20515303"/>
                    </a:lnTo>
                    <a:lnTo>
                      <a:pt x="2463831" y="20515303"/>
                    </a:lnTo>
                    <a:lnTo>
                      <a:pt x="2463831" y="21119543"/>
                    </a:lnTo>
                    <a:lnTo>
                      <a:pt x="2366803" y="21119543"/>
                    </a:lnTo>
                    <a:lnTo>
                      <a:pt x="2366803" y="21118011"/>
                    </a:lnTo>
                    <a:lnTo>
                      <a:pt x="1911750" y="21118011"/>
                    </a:lnTo>
                    <a:lnTo>
                      <a:pt x="1911750" y="23094907"/>
                    </a:lnTo>
                    <a:lnTo>
                      <a:pt x="4362035" y="23094907"/>
                    </a:lnTo>
                    <a:close/>
                    <a:moveTo>
                      <a:pt x="5440824" y="20515303"/>
                    </a:moveTo>
                    <a:lnTo>
                      <a:pt x="3906982" y="20515303"/>
                    </a:lnTo>
                    <a:lnTo>
                      <a:pt x="3906982" y="21010155"/>
                    </a:lnTo>
                    <a:lnTo>
                      <a:pt x="4475069" y="21010155"/>
                    </a:lnTo>
                    <a:lnTo>
                      <a:pt x="4475069" y="23094907"/>
                    </a:lnTo>
                    <a:lnTo>
                      <a:pt x="5440824" y="23094907"/>
                    </a:lnTo>
                    <a:close/>
                    <a:moveTo>
                      <a:pt x="5440824" y="19490003"/>
                    </a:moveTo>
                    <a:lnTo>
                      <a:pt x="4420126" y="19490003"/>
                    </a:lnTo>
                    <a:lnTo>
                      <a:pt x="4085948" y="17143223"/>
                    </a:lnTo>
                    <a:lnTo>
                      <a:pt x="2326540" y="17143223"/>
                    </a:lnTo>
                    <a:lnTo>
                      <a:pt x="1992360" y="19490003"/>
                    </a:lnTo>
                    <a:lnTo>
                      <a:pt x="877865" y="19490003"/>
                    </a:lnTo>
                    <a:lnTo>
                      <a:pt x="877865" y="20373695"/>
                    </a:lnTo>
                    <a:lnTo>
                      <a:pt x="2366803" y="20373695"/>
                    </a:lnTo>
                    <a:lnTo>
                      <a:pt x="2366803" y="18054579"/>
                    </a:lnTo>
                    <a:lnTo>
                      <a:pt x="3906982" y="18054579"/>
                    </a:lnTo>
                    <a:lnTo>
                      <a:pt x="3906982" y="20373695"/>
                    </a:lnTo>
                    <a:lnTo>
                      <a:pt x="5440824" y="20373695"/>
                    </a:lnTo>
                    <a:close/>
                    <a:moveTo>
                      <a:pt x="6412494" y="8258305"/>
                    </a:moveTo>
                    <a:lnTo>
                      <a:pt x="6412494" y="19490003"/>
                    </a:lnTo>
                    <a:lnTo>
                      <a:pt x="5550964" y="19490003"/>
                    </a:lnTo>
                    <a:lnTo>
                      <a:pt x="5550964" y="23217679"/>
                    </a:lnTo>
                    <a:lnTo>
                      <a:pt x="4475069" y="23217679"/>
                    </a:lnTo>
                    <a:lnTo>
                      <a:pt x="4475069" y="23551643"/>
                    </a:lnTo>
                    <a:lnTo>
                      <a:pt x="1798717" y="23551643"/>
                    </a:lnTo>
                    <a:lnTo>
                      <a:pt x="1798717" y="23217679"/>
                    </a:lnTo>
                    <a:lnTo>
                      <a:pt x="767723" y="23217679"/>
                    </a:lnTo>
                    <a:lnTo>
                      <a:pt x="767723" y="20515303"/>
                    </a:lnTo>
                    <a:lnTo>
                      <a:pt x="767723" y="20373695"/>
                    </a:lnTo>
                    <a:lnTo>
                      <a:pt x="767723" y="19490003"/>
                    </a:lnTo>
                    <a:lnTo>
                      <a:pt x="0" y="19490003"/>
                    </a:lnTo>
                    <a:lnTo>
                      <a:pt x="0" y="8258304"/>
                    </a:lnTo>
                    <a:cubicBezTo>
                      <a:pt x="0" y="7936879"/>
                      <a:pt x="260566" y="7676311"/>
                      <a:pt x="581997" y="7676311"/>
                    </a:cubicBezTo>
                    <a:lnTo>
                      <a:pt x="1041841" y="7676311"/>
                    </a:lnTo>
                    <a:lnTo>
                      <a:pt x="1678363" y="0"/>
                    </a:lnTo>
                    <a:lnTo>
                      <a:pt x="4734129" y="0"/>
                    </a:lnTo>
                    <a:lnTo>
                      <a:pt x="5370651" y="7676311"/>
                    </a:lnTo>
                    <a:lnTo>
                      <a:pt x="5830497" y="7676311"/>
                    </a:lnTo>
                    <a:cubicBezTo>
                      <a:pt x="6151927" y="7676311"/>
                      <a:pt x="6412494" y="7936879"/>
                      <a:pt x="6412494" y="8258305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3" name="Cable Flexing"/>
              <p:cNvSpPr/>
              <p:nvPr/>
            </p:nvSpPr>
            <p:spPr>
              <a:xfrm rot="16200000">
                <a:off x="-4438321" y="555765"/>
                <a:ext cx="4179610" cy="5300965"/>
              </a:xfrm>
              <a:custGeom>
                <a:avLst/>
                <a:gdLst>
                  <a:gd name="connsiteX0" fmla="*/ 1536756 w 4179610"/>
                  <a:gd name="connsiteY0" fmla="*/ 4843241 h 5300965"/>
                  <a:gd name="connsiteX1" fmla="*/ 1536756 w 4179610"/>
                  <a:gd name="connsiteY1" fmla="*/ 5300965 h 5300965"/>
                  <a:gd name="connsiteX2" fmla="*/ 0 w 4179610"/>
                  <a:gd name="connsiteY2" fmla="*/ 5300965 h 5300965"/>
                  <a:gd name="connsiteX3" fmla="*/ 37955 w 4179610"/>
                  <a:gd name="connsiteY3" fmla="*/ 4843241 h 5300965"/>
                  <a:gd name="connsiteX4" fmla="*/ 1536756 w 4179610"/>
                  <a:gd name="connsiteY4" fmla="*/ 3874588 h 5300965"/>
                  <a:gd name="connsiteX5" fmla="*/ 1536756 w 4179610"/>
                  <a:gd name="connsiteY5" fmla="*/ 4332312 h 5300965"/>
                  <a:gd name="connsiteX6" fmla="*/ 80321 w 4179610"/>
                  <a:gd name="connsiteY6" fmla="*/ 4332312 h 5300965"/>
                  <a:gd name="connsiteX7" fmla="*/ 118276 w 4179610"/>
                  <a:gd name="connsiteY7" fmla="*/ 3874588 h 5300965"/>
                  <a:gd name="connsiteX8" fmla="*/ 1536756 w 4179610"/>
                  <a:gd name="connsiteY8" fmla="*/ 2905941 h 5300965"/>
                  <a:gd name="connsiteX9" fmla="*/ 1536756 w 4179610"/>
                  <a:gd name="connsiteY9" fmla="*/ 3363664 h 5300965"/>
                  <a:gd name="connsiteX10" fmla="*/ 160642 w 4179610"/>
                  <a:gd name="connsiteY10" fmla="*/ 3363664 h 5300965"/>
                  <a:gd name="connsiteX11" fmla="*/ 198596 w 4179610"/>
                  <a:gd name="connsiteY11" fmla="*/ 2905941 h 5300965"/>
                  <a:gd name="connsiteX12" fmla="*/ 1536756 w 4179610"/>
                  <a:gd name="connsiteY12" fmla="*/ 1937294 h 5300965"/>
                  <a:gd name="connsiteX13" fmla="*/ 1536756 w 4179610"/>
                  <a:gd name="connsiteY13" fmla="*/ 2395018 h 5300965"/>
                  <a:gd name="connsiteX14" fmla="*/ 240962 w 4179610"/>
                  <a:gd name="connsiteY14" fmla="*/ 2395018 h 5300965"/>
                  <a:gd name="connsiteX15" fmla="*/ 278917 w 4179610"/>
                  <a:gd name="connsiteY15" fmla="*/ 1937294 h 5300965"/>
                  <a:gd name="connsiteX16" fmla="*/ 1536756 w 4179610"/>
                  <a:gd name="connsiteY16" fmla="*/ 968647 h 5300965"/>
                  <a:gd name="connsiteX17" fmla="*/ 1536756 w 4179610"/>
                  <a:gd name="connsiteY17" fmla="*/ 1426370 h 5300965"/>
                  <a:gd name="connsiteX18" fmla="*/ 321283 w 4179610"/>
                  <a:gd name="connsiteY18" fmla="*/ 1426370 h 5300965"/>
                  <a:gd name="connsiteX19" fmla="*/ 359237 w 4179610"/>
                  <a:gd name="connsiteY19" fmla="*/ 968647 h 5300965"/>
                  <a:gd name="connsiteX20" fmla="*/ 1536756 w 4179610"/>
                  <a:gd name="connsiteY20" fmla="*/ 0 h 5300965"/>
                  <a:gd name="connsiteX21" fmla="*/ 1536756 w 4179610"/>
                  <a:gd name="connsiteY21" fmla="*/ 457724 h 5300965"/>
                  <a:gd name="connsiteX22" fmla="*/ 401603 w 4179610"/>
                  <a:gd name="connsiteY22" fmla="*/ 457724 h 5300965"/>
                  <a:gd name="connsiteX23" fmla="*/ 439558 w 4179610"/>
                  <a:gd name="connsiteY23" fmla="*/ 0 h 5300965"/>
                  <a:gd name="connsiteX24" fmla="*/ 3778007 w 4179610"/>
                  <a:gd name="connsiteY24" fmla="*/ 457724 h 5300965"/>
                  <a:gd name="connsiteX25" fmla="*/ 2400775 w 4179610"/>
                  <a:gd name="connsiteY25" fmla="*/ 457724 h 5300965"/>
                  <a:gd name="connsiteX26" fmla="*/ 2400775 w 4179610"/>
                  <a:gd name="connsiteY26" fmla="*/ 0 h 5300965"/>
                  <a:gd name="connsiteX27" fmla="*/ 3740052 w 4179610"/>
                  <a:gd name="connsiteY27" fmla="*/ 0 h 5300965"/>
                  <a:gd name="connsiteX28" fmla="*/ 3858328 w 4179610"/>
                  <a:gd name="connsiteY28" fmla="*/ 1426370 h 5300965"/>
                  <a:gd name="connsiteX29" fmla="*/ 2400775 w 4179610"/>
                  <a:gd name="connsiteY29" fmla="*/ 1426370 h 5300965"/>
                  <a:gd name="connsiteX30" fmla="*/ 2400775 w 4179610"/>
                  <a:gd name="connsiteY30" fmla="*/ 968647 h 5300965"/>
                  <a:gd name="connsiteX31" fmla="*/ 3820373 w 4179610"/>
                  <a:gd name="connsiteY31" fmla="*/ 968647 h 5300965"/>
                  <a:gd name="connsiteX32" fmla="*/ 3938648 w 4179610"/>
                  <a:gd name="connsiteY32" fmla="*/ 2395018 h 5300965"/>
                  <a:gd name="connsiteX33" fmla="*/ 2400775 w 4179610"/>
                  <a:gd name="connsiteY33" fmla="*/ 2395018 h 5300965"/>
                  <a:gd name="connsiteX34" fmla="*/ 2400775 w 4179610"/>
                  <a:gd name="connsiteY34" fmla="*/ 1937294 h 5300965"/>
                  <a:gd name="connsiteX35" fmla="*/ 3900693 w 4179610"/>
                  <a:gd name="connsiteY35" fmla="*/ 1937294 h 5300965"/>
                  <a:gd name="connsiteX36" fmla="*/ 4018969 w 4179610"/>
                  <a:gd name="connsiteY36" fmla="*/ 3363665 h 5300965"/>
                  <a:gd name="connsiteX37" fmla="*/ 2400775 w 4179610"/>
                  <a:gd name="connsiteY37" fmla="*/ 3363664 h 5300965"/>
                  <a:gd name="connsiteX38" fmla="*/ 2400775 w 4179610"/>
                  <a:gd name="connsiteY38" fmla="*/ 2905941 h 5300965"/>
                  <a:gd name="connsiteX39" fmla="*/ 3981014 w 4179610"/>
                  <a:gd name="connsiteY39" fmla="*/ 2905941 h 5300965"/>
                  <a:gd name="connsiteX40" fmla="*/ 4099289 w 4179610"/>
                  <a:gd name="connsiteY40" fmla="*/ 4332312 h 5300965"/>
                  <a:gd name="connsiteX41" fmla="*/ 2400775 w 4179610"/>
                  <a:gd name="connsiteY41" fmla="*/ 4332312 h 5300965"/>
                  <a:gd name="connsiteX42" fmla="*/ 2400775 w 4179610"/>
                  <a:gd name="connsiteY42" fmla="*/ 3874588 h 5300965"/>
                  <a:gd name="connsiteX43" fmla="*/ 4061334 w 4179610"/>
                  <a:gd name="connsiteY43" fmla="*/ 3874588 h 5300965"/>
                  <a:gd name="connsiteX44" fmla="*/ 4179610 w 4179610"/>
                  <a:gd name="connsiteY44" fmla="*/ 5300965 h 5300965"/>
                  <a:gd name="connsiteX45" fmla="*/ 2400775 w 4179610"/>
                  <a:gd name="connsiteY45" fmla="*/ 5300965 h 5300965"/>
                  <a:gd name="connsiteX46" fmla="*/ 2400775 w 4179610"/>
                  <a:gd name="connsiteY46" fmla="*/ 4843241 h 5300965"/>
                  <a:gd name="connsiteX47" fmla="*/ 4141655 w 4179610"/>
                  <a:gd name="connsiteY47" fmla="*/ 4843241 h 5300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179610" h="5300965">
                    <a:moveTo>
                      <a:pt x="1536756" y="4843241"/>
                    </a:moveTo>
                    <a:lnTo>
                      <a:pt x="1536756" y="5300965"/>
                    </a:lnTo>
                    <a:lnTo>
                      <a:pt x="0" y="5300965"/>
                    </a:lnTo>
                    <a:lnTo>
                      <a:pt x="37955" y="4843241"/>
                    </a:lnTo>
                    <a:close/>
                    <a:moveTo>
                      <a:pt x="1536756" y="3874588"/>
                    </a:moveTo>
                    <a:lnTo>
                      <a:pt x="1536756" y="4332312"/>
                    </a:lnTo>
                    <a:lnTo>
                      <a:pt x="80321" y="4332312"/>
                    </a:lnTo>
                    <a:lnTo>
                      <a:pt x="118276" y="3874588"/>
                    </a:lnTo>
                    <a:close/>
                    <a:moveTo>
                      <a:pt x="1536756" y="2905941"/>
                    </a:moveTo>
                    <a:lnTo>
                      <a:pt x="1536756" y="3363664"/>
                    </a:lnTo>
                    <a:lnTo>
                      <a:pt x="160642" y="3363664"/>
                    </a:lnTo>
                    <a:lnTo>
                      <a:pt x="198596" y="2905941"/>
                    </a:lnTo>
                    <a:close/>
                    <a:moveTo>
                      <a:pt x="1536756" y="1937294"/>
                    </a:moveTo>
                    <a:lnTo>
                      <a:pt x="1536756" y="2395018"/>
                    </a:lnTo>
                    <a:lnTo>
                      <a:pt x="240962" y="2395018"/>
                    </a:lnTo>
                    <a:lnTo>
                      <a:pt x="278917" y="1937294"/>
                    </a:lnTo>
                    <a:close/>
                    <a:moveTo>
                      <a:pt x="1536756" y="968647"/>
                    </a:moveTo>
                    <a:lnTo>
                      <a:pt x="1536756" y="1426370"/>
                    </a:lnTo>
                    <a:lnTo>
                      <a:pt x="321283" y="1426370"/>
                    </a:lnTo>
                    <a:lnTo>
                      <a:pt x="359237" y="968647"/>
                    </a:lnTo>
                    <a:close/>
                    <a:moveTo>
                      <a:pt x="1536756" y="0"/>
                    </a:moveTo>
                    <a:lnTo>
                      <a:pt x="1536756" y="457724"/>
                    </a:lnTo>
                    <a:lnTo>
                      <a:pt x="401603" y="457724"/>
                    </a:lnTo>
                    <a:lnTo>
                      <a:pt x="439558" y="0"/>
                    </a:lnTo>
                    <a:close/>
                    <a:moveTo>
                      <a:pt x="3778007" y="457724"/>
                    </a:moveTo>
                    <a:lnTo>
                      <a:pt x="2400775" y="457724"/>
                    </a:lnTo>
                    <a:lnTo>
                      <a:pt x="2400775" y="0"/>
                    </a:lnTo>
                    <a:lnTo>
                      <a:pt x="3740052" y="0"/>
                    </a:lnTo>
                    <a:close/>
                    <a:moveTo>
                      <a:pt x="3858328" y="1426370"/>
                    </a:moveTo>
                    <a:lnTo>
                      <a:pt x="2400775" y="1426370"/>
                    </a:lnTo>
                    <a:lnTo>
                      <a:pt x="2400775" y="968647"/>
                    </a:lnTo>
                    <a:lnTo>
                      <a:pt x="3820373" y="968647"/>
                    </a:lnTo>
                    <a:close/>
                    <a:moveTo>
                      <a:pt x="3938648" y="2395018"/>
                    </a:moveTo>
                    <a:lnTo>
                      <a:pt x="2400775" y="2395018"/>
                    </a:lnTo>
                    <a:lnTo>
                      <a:pt x="2400775" y="1937294"/>
                    </a:lnTo>
                    <a:lnTo>
                      <a:pt x="3900693" y="1937294"/>
                    </a:lnTo>
                    <a:close/>
                    <a:moveTo>
                      <a:pt x="4018969" y="3363665"/>
                    </a:moveTo>
                    <a:lnTo>
                      <a:pt x="2400775" y="3363664"/>
                    </a:lnTo>
                    <a:lnTo>
                      <a:pt x="2400775" y="2905941"/>
                    </a:lnTo>
                    <a:lnTo>
                      <a:pt x="3981014" y="2905941"/>
                    </a:lnTo>
                    <a:close/>
                    <a:moveTo>
                      <a:pt x="4099289" y="4332312"/>
                    </a:moveTo>
                    <a:lnTo>
                      <a:pt x="2400775" y="4332312"/>
                    </a:lnTo>
                    <a:lnTo>
                      <a:pt x="2400775" y="3874588"/>
                    </a:lnTo>
                    <a:lnTo>
                      <a:pt x="4061334" y="3874588"/>
                    </a:lnTo>
                    <a:close/>
                    <a:moveTo>
                      <a:pt x="4179610" y="5300965"/>
                    </a:moveTo>
                    <a:lnTo>
                      <a:pt x="2400775" y="5300965"/>
                    </a:lnTo>
                    <a:lnTo>
                      <a:pt x="2400775" y="4843241"/>
                    </a:lnTo>
                    <a:lnTo>
                      <a:pt x="4141655" y="484324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4" name="Molding Indent"/>
              <p:cNvSpPr/>
              <p:nvPr/>
            </p:nvSpPr>
            <p:spPr>
              <a:xfrm>
                <a:off x="3755010" y="1847373"/>
                <a:ext cx="3811900" cy="2717749"/>
              </a:xfrm>
              <a:custGeom>
                <a:avLst/>
                <a:gdLst>
                  <a:gd name="connsiteX0" fmla="*/ 423337 w 1230713"/>
                  <a:gd name="connsiteY0" fmla="*/ 0 h 877455"/>
                  <a:gd name="connsiteX1" fmla="*/ 1082190 w 1230713"/>
                  <a:gd name="connsiteY1" fmla="*/ 0 h 877455"/>
                  <a:gd name="connsiteX2" fmla="*/ 1167508 w 1230713"/>
                  <a:gd name="connsiteY2" fmla="*/ 8601 h 877455"/>
                  <a:gd name="connsiteX3" fmla="*/ 1230713 w 1230713"/>
                  <a:gd name="connsiteY3" fmla="*/ 28221 h 877455"/>
                  <a:gd name="connsiteX4" fmla="*/ 1230713 w 1230713"/>
                  <a:gd name="connsiteY4" fmla="*/ 849234 h 877455"/>
                  <a:gd name="connsiteX5" fmla="*/ 1167508 w 1230713"/>
                  <a:gd name="connsiteY5" fmla="*/ 868855 h 877455"/>
                  <a:gd name="connsiteX6" fmla="*/ 1082190 w 1230713"/>
                  <a:gd name="connsiteY6" fmla="*/ 877455 h 877455"/>
                  <a:gd name="connsiteX7" fmla="*/ 423337 w 1230713"/>
                  <a:gd name="connsiteY7" fmla="*/ 877455 h 877455"/>
                  <a:gd name="connsiteX8" fmla="*/ 0 w 1230713"/>
                  <a:gd name="connsiteY8" fmla="*/ 454118 h 877455"/>
                  <a:gd name="connsiteX9" fmla="*/ 0 w 1230713"/>
                  <a:gd name="connsiteY9" fmla="*/ 423337 h 877455"/>
                  <a:gd name="connsiteX10" fmla="*/ 423337 w 1230713"/>
                  <a:gd name="connsiteY10" fmla="*/ 0 h 877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30713" h="877455">
                    <a:moveTo>
                      <a:pt x="423337" y="0"/>
                    </a:moveTo>
                    <a:lnTo>
                      <a:pt x="1082190" y="0"/>
                    </a:lnTo>
                    <a:cubicBezTo>
                      <a:pt x="1111416" y="0"/>
                      <a:pt x="1139949" y="2962"/>
                      <a:pt x="1167508" y="8601"/>
                    </a:cubicBezTo>
                    <a:lnTo>
                      <a:pt x="1230713" y="28221"/>
                    </a:lnTo>
                    <a:lnTo>
                      <a:pt x="1230713" y="849234"/>
                    </a:lnTo>
                    <a:lnTo>
                      <a:pt x="1167508" y="868855"/>
                    </a:lnTo>
                    <a:cubicBezTo>
                      <a:pt x="1139949" y="874494"/>
                      <a:pt x="1111416" y="877455"/>
                      <a:pt x="1082190" y="877455"/>
                    </a:cubicBezTo>
                    <a:lnTo>
                      <a:pt x="423337" y="877455"/>
                    </a:lnTo>
                    <a:cubicBezTo>
                      <a:pt x="189534" y="877455"/>
                      <a:pt x="0" y="687921"/>
                      <a:pt x="0" y="454118"/>
                    </a:cubicBezTo>
                    <a:lnTo>
                      <a:pt x="0" y="423337"/>
                    </a:lnTo>
                    <a:cubicBezTo>
                      <a:pt x="0" y="189534"/>
                      <a:pt x="189534" y="0"/>
                      <a:pt x="423337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2424502" y="2062594"/>
            <a:ext cx="156447" cy="1275021"/>
            <a:chOff x="2890862" y="4081991"/>
            <a:chExt cx="156447" cy="1275021"/>
          </a:xfrm>
        </p:grpSpPr>
        <p:grpSp>
          <p:nvGrpSpPr>
            <p:cNvPr id="97" name="Ethernet Cable Male End"/>
            <p:cNvGrpSpPr/>
            <p:nvPr/>
          </p:nvGrpSpPr>
          <p:grpSpPr>
            <a:xfrm rot="16200000">
              <a:off x="2603270" y="4369583"/>
              <a:ext cx="731632" cy="156447"/>
              <a:chOff x="-12911454" y="1"/>
              <a:chExt cx="29988410" cy="6412494"/>
            </a:xfrm>
          </p:grpSpPr>
          <p:sp>
            <p:nvSpPr>
              <p:cNvPr id="105" name="Cable"/>
              <p:cNvSpPr>
                <a:spLocks/>
              </p:cNvSpPr>
              <p:nvPr/>
            </p:nvSpPr>
            <p:spPr bwMode="auto">
              <a:xfrm>
                <a:off x="-12911454" y="1847363"/>
                <a:ext cx="12446441" cy="2717728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6" name="Pins"/>
              <p:cNvSpPr/>
              <p:nvPr/>
            </p:nvSpPr>
            <p:spPr>
              <a:xfrm>
                <a:off x="15716854" y="1305323"/>
                <a:ext cx="903369" cy="3801849"/>
              </a:xfrm>
              <a:custGeom>
                <a:avLst/>
                <a:gdLst>
                  <a:gd name="connsiteX0" fmla="*/ 0 w 629293"/>
                  <a:gd name="connsiteY0" fmla="*/ 2424072 h 2648387"/>
                  <a:gd name="connsiteX1" fmla="*/ 629293 w 629293"/>
                  <a:gd name="connsiteY1" fmla="*/ 2424072 h 2648387"/>
                  <a:gd name="connsiteX2" fmla="*/ 629293 w 629293"/>
                  <a:gd name="connsiteY2" fmla="*/ 2648387 h 2648387"/>
                  <a:gd name="connsiteX3" fmla="*/ 0 w 629293"/>
                  <a:gd name="connsiteY3" fmla="*/ 2648387 h 2648387"/>
                  <a:gd name="connsiteX4" fmla="*/ 0 w 629293"/>
                  <a:gd name="connsiteY4" fmla="*/ 2077776 h 2648387"/>
                  <a:gd name="connsiteX5" fmla="*/ 629293 w 629293"/>
                  <a:gd name="connsiteY5" fmla="*/ 2077776 h 2648387"/>
                  <a:gd name="connsiteX6" fmla="*/ 629293 w 629293"/>
                  <a:gd name="connsiteY6" fmla="*/ 2302091 h 2648387"/>
                  <a:gd name="connsiteX7" fmla="*/ 0 w 629293"/>
                  <a:gd name="connsiteY7" fmla="*/ 2302091 h 2648387"/>
                  <a:gd name="connsiteX8" fmla="*/ 0 w 629293"/>
                  <a:gd name="connsiteY8" fmla="*/ 1731480 h 2648387"/>
                  <a:gd name="connsiteX9" fmla="*/ 629293 w 629293"/>
                  <a:gd name="connsiteY9" fmla="*/ 1731480 h 2648387"/>
                  <a:gd name="connsiteX10" fmla="*/ 629293 w 629293"/>
                  <a:gd name="connsiteY10" fmla="*/ 1955795 h 2648387"/>
                  <a:gd name="connsiteX11" fmla="*/ 0 w 629293"/>
                  <a:gd name="connsiteY11" fmla="*/ 1955795 h 2648387"/>
                  <a:gd name="connsiteX12" fmla="*/ 0 w 629293"/>
                  <a:gd name="connsiteY12" fmla="*/ 1385184 h 2648387"/>
                  <a:gd name="connsiteX13" fmla="*/ 629293 w 629293"/>
                  <a:gd name="connsiteY13" fmla="*/ 1385184 h 2648387"/>
                  <a:gd name="connsiteX14" fmla="*/ 629293 w 629293"/>
                  <a:gd name="connsiteY14" fmla="*/ 1609499 h 2648387"/>
                  <a:gd name="connsiteX15" fmla="*/ 0 w 629293"/>
                  <a:gd name="connsiteY15" fmla="*/ 1609499 h 2648387"/>
                  <a:gd name="connsiteX16" fmla="*/ 0 w 629293"/>
                  <a:gd name="connsiteY16" fmla="*/ 1038888 h 2648387"/>
                  <a:gd name="connsiteX17" fmla="*/ 629293 w 629293"/>
                  <a:gd name="connsiteY17" fmla="*/ 1038888 h 2648387"/>
                  <a:gd name="connsiteX18" fmla="*/ 629293 w 629293"/>
                  <a:gd name="connsiteY18" fmla="*/ 1263203 h 2648387"/>
                  <a:gd name="connsiteX19" fmla="*/ 0 w 629293"/>
                  <a:gd name="connsiteY19" fmla="*/ 1263203 h 2648387"/>
                  <a:gd name="connsiteX20" fmla="*/ 0 w 629293"/>
                  <a:gd name="connsiteY20" fmla="*/ 692592 h 2648387"/>
                  <a:gd name="connsiteX21" fmla="*/ 629293 w 629293"/>
                  <a:gd name="connsiteY21" fmla="*/ 692592 h 2648387"/>
                  <a:gd name="connsiteX22" fmla="*/ 629293 w 629293"/>
                  <a:gd name="connsiteY22" fmla="*/ 916907 h 2648387"/>
                  <a:gd name="connsiteX23" fmla="*/ 0 w 629293"/>
                  <a:gd name="connsiteY23" fmla="*/ 916907 h 2648387"/>
                  <a:gd name="connsiteX24" fmla="*/ 0 w 629293"/>
                  <a:gd name="connsiteY24" fmla="*/ 346296 h 2648387"/>
                  <a:gd name="connsiteX25" fmla="*/ 629293 w 629293"/>
                  <a:gd name="connsiteY25" fmla="*/ 346296 h 2648387"/>
                  <a:gd name="connsiteX26" fmla="*/ 629293 w 629293"/>
                  <a:gd name="connsiteY26" fmla="*/ 570611 h 2648387"/>
                  <a:gd name="connsiteX27" fmla="*/ 0 w 629293"/>
                  <a:gd name="connsiteY27" fmla="*/ 570611 h 2648387"/>
                  <a:gd name="connsiteX28" fmla="*/ 0 w 629293"/>
                  <a:gd name="connsiteY28" fmla="*/ 0 h 2648387"/>
                  <a:gd name="connsiteX29" fmla="*/ 629293 w 629293"/>
                  <a:gd name="connsiteY29" fmla="*/ 0 h 2648387"/>
                  <a:gd name="connsiteX30" fmla="*/ 629293 w 629293"/>
                  <a:gd name="connsiteY30" fmla="*/ 224315 h 2648387"/>
                  <a:gd name="connsiteX31" fmla="*/ 0 w 629293"/>
                  <a:gd name="connsiteY31" fmla="*/ 224315 h 264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29293" h="2648387">
                    <a:moveTo>
                      <a:pt x="0" y="2424072"/>
                    </a:moveTo>
                    <a:lnTo>
                      <a:pt x="629293" y="2424072"/>
                    </a:lnTo>
                    <a:lnTo>
                      <a:pt x="629293" y="2648387"/>
                    </a:lnTo>
                    <a:lnTo>
                      <a:pt x="0" y="2648387"/>
                    </a:lnTo>
                    <a:close/>
                    <a:moveTo>
                      <a:pt x="0" y="2077776"/>
                    </a:moveTo>
                    <a:lnTo>
                      <a:pt x="629293" y="2077776"/>
                    </a:lnTo>
                    <a:lnTo>
                      <a:pt x="629293" y="2302091"/>
                    </a:lnTo>
                    <a:lnTo>
                      <a:pt x="0" y="2302091"/>
                    </a:lnTo>
                    <a:close/>
                    <a:moveTo>
                      <a:pt x="0" y="1731480"/>
                    </a:moveTo>
                    <a:lnTo>
                      <a:pt x="629293" y="1731480"/>
                    </a:lnTo>
                    <a:lnTo>
                      <a:pt x="629293" y="1955795"/>
                    </a:lnTo>
                    <a:lnTo>
                      <a:pt x="0" y="1955795"/>
                    </a:lnTo>
                    <a:close/>
                    <a:moveTo>
                      <a:pt x="0" y="1385184"/>
                    </a:moveTo>
                    <a:lnTo>
                      <a:pt x="629293" y="1385184"/>
                    </a:lnTo>
                    <a:lnTo>
                      <a:pt x="629293" y="1609499"/>
                    </a:lnTo>
                    <a:lnTo>
                      <a:pt x="0" y="1609499"/>
                    </a:lnTo>
                    <a:close/>
                    <a:moveTo>
                      <a:pt x="0" y="1038888"/>
                    </a:moveTo>
                    <a:lnTo>
                      <a:pt x="629293" y="1038888"/>
                    </a:lnTo>
                    <a:lnTo>
                      <a:pt x="629293" y="1263203"/>
                    </a:lnTo>
                    <a:lnTo>
                      <a:pt x="0" y="1263203"/>
                    </a:lnTo>
                    <a:close/>
                    <a:moveTo>
                      <a:pt x="0" y="692592"/>
                    </a:moveTo>
                    <a:lnTo>
                      <a:pt x="629293" y="692592"/>
                    </a:lnTo>
                    <a:lnTo>
                      <a:pt x="629293" y="916907"/>
                    </a:lnTo>
                    <a:lnTo>
                      <a:pt x="0" y="916907"/>
                    </a:lnTo>
                    <a:close/>
                    <a:moveTo>
                      <a:pt x="0" y="346296"/>
                    </a:moveTo>
                    <a:lnTo>
                      <a:pt x="629293" y="346296"/>
                    </a:lnTo>
                    <a:lnTo>
                      <a:pt x="629293" y="570611"/>
                    </a:lnTo>
                    <a:lnTo>
                      <a:pt x="0" y="570611"/>
                    </a:lnTo>
                    <a:close/>
                    <a:moveTo>
                      <a:pt x="0" y="0"/>
                    </a:moveTo>
                    <a:lnTo>
                      <a:pt x="629293" y="0"/>
                    </a:lnTo>
                    <a:lnTo>
                      <a:pt x="629293" y="224315"/>
                    </a:lnTo>
                    <a:lnTo>
                      <a:pt x="0" y="22431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7" name="End and Clip Fill"/>
              <p:cNvSpPr/>
              <p:nvPr/>
            </p:nvSpPr>
            <p:spPr>
              <a:xfrm>
                <a:off x="10546080" y="899160"/>
                <a:ext cx="6469916" cy="4678680"/>
              </a:xfrm>
              <a:custGeom>
                <a:avLst/>
                <a:gdLst>
                  <a:gd name="connsiteX0" fmla="*/ 0 w 6469916"/>
                  <a:gd name="connsiteY0" fmla="*/ 0 h 4678680"/>
                  <a:gd name="connsiteX1" fmla="*/ 6126480 w 6469916"/>
                  <a:gd name="connsiteY1" fmla="*/ 0 h 4678680"/>
                  <a:gd name="connsiteX2" fmla="*/ 6126480 w 6469916"/>
                  <a:gd name="connsiteY2" fmla="*/ 1112520 h 4678680"/>
                  <a:gd name="connsiteX3" fmla="*/ 6469916 w 6469916"/>
                  <a:gd name="connsiteY3" fmla="*/ 1112520 h 4678680"/>
                  <a:gd name="connsiteX4" fmla="*/ 6469916 w 6469916"/>
                  <a:gd name="connsiteY4" fmla="*/ 3627120 h 4678680"/>
                  <a:gd name="connsiteX5" fmla="*/ 6126480 w 6469916"/>
                  <a:gd name="connsiteY5" fmla="*/ 3627120 h 4678680"/>
                  <a:gd name="connsiteX6" fmla="*/ 6126480 w 6469916"/>
                  <a:gd name="connsiteY6" fmla="*/ 4678680 h 4678680"/>
                  <a:gd name="connsiteX7" fmla="*/ 0 w 6469916"/>
                  <a:gd name="connsiteY7" fmla="*/ 4678680 h 467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69916" h="4678680">
                    <a:moveTo>
                      <a:pt x="0" y="0"/>
                    </a:moveTo>
                    <a:lnTo>
                      <a:pt x="6126480" y="0"/>
                    </a:lnTo>
                    <a:lnTo>
                      <a:pt x="6126480" y="1112520"/>
                    </a:lnTo>
                    <a:lnTo>
                      <a:pt x="6469916" y="1112520"/>
                    </a:lnTo>
                    <a:lnTo>
                      <a:pt x="6469916" y="3627120"/>
                    </a:lnTo>
                    <a:lnTo>
                      <a:pt x="6126480" y="3627120"/>
                    </a:lnTo>
                    <a:lnTo>
                      <a:pt x="6126480" y="4678680"/>
                    </a:lnTo>
                    <a:lnTo>
                      <a:pt x="0" y="4678680"/>
                    </a:ln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8" name="Body Molding and Clip"/>
              <p:cNvSpPr/>
              <p:nvPr/>
            </p:nvSpPr>
            <p:spPr>
              <a:xfrm rot="16200000">
                <a:off x="2094888" y="-8569574"/>
                <a:ext cx="6412494" cy="23551643"/>
              </a:xfrm>
              <a:custGeom>
                <a:avLst/>
                <a:gdLst>
                  <a:gd name="connsiteX0" fmla="*/ 2366803 w 6412494"/>
                  <a:gd name="connsiteY0" fmla="*/ 20515303 h 23551643"/>
                  <a:gd name="connsiteX1" fmla="*/ 877865 w 6412494"/>
                  <a:gd name="connsiteY1" fmla="*/ 20515303 h 23551643"/>
                  <a:gd name="connsiteX2" fmla="*/ 877865 w 6412494"/>
                  <a:gd name="connsiteY2" fmla="*/ 23094907 h 23551643"/>
                  <a:gd name="connsiteX3" fmla="*/ 1798717 w 6412494"/>
                  <a:gd name="connsiteY3" fmla="*/ 23094907 h 23551643"/>
                  <a:gd name="connsiteX4" fmla="*/ 1798717 w 6412494"/>
                  <a:gd name="connsiteY4" fmla="*/ 21010155 h 23551643"/>
                  <a:gd name="connsiteX5" fmla="*/ 2366803 w 6412494"/>
                  <a:gd name="connsiteY5" fmla="*/ 21010155 h 23551643"/>
                  <a:gd name="connsiteX6" fmla="*/ 3810527 w 6412494"/>
                  <a:gd name="connsiteY6" fmla="*/ 18153575 h 23551643"/>
                  <a:gd name="connsiteX7" fmla="*/ 2464404 w 6412494"/>
                  <a:gd name="connsiteY7" fmla="*/ 18153575 h 23551643"/>
                  <a:gd name="connsiteX8" fmla="*/ 2464404 w 6412494"/>
                  <a:gd name="connsiteY8" fmla="*/ 18155135 h 23551643"/>
                  <a:gd name="connsiteX9" fmla="*/ 2463831 w 6412494"/>
                  <a:gd name="connsiteY9" fmla="*/ 18155135 h 23551643"/>
                  <a:gd name="connsiteX10" fmla="*/ 2463831 w 6412494"/>
                  <a:gd name="connsiteY10" fmla="*/ 20373695 h 23551643"/>
                  <a:gd name="connsiteX11" fmla="*/ 3810527 w 6412494"/>
                  <a:gd name="connsiteY11" fmla="*/ 20373695 h 23551643"/>
                  <a:gd name="connsiteX12" fmla="*/ 4362035 w 6412494"/>
                  <a:gd name="connsiteY12" fmla="*/ 23217679 h 23551643"/>
                  <a:gd name="connsiteX13" fmla="*/ 1911750 w 6412494"/>
                  <a:gd name="connsiteY13" fmla="*/ 23217679 h 23551643"/>
                  <a:gd name="connsiteX14" fmla="*/ 1911750 w 6412494"/>
                  <a:gd name="connsiteY14" fmla="*/ 23444823 h 23551643"/>
                  <a:gd name="connsiteX15" fmla="*/ 4362035 w 6412494"/>
                  <a:gd name="connsiteY15" fmla="*/ 23444823 h 23551643"/>
                  <a:gd name="connsiteX16" fmla="*/ 4362035 w 6412494"/>
                  <a:gd name="connsiteY16" fmla="*/ 21118011 h 23551643"/>
                  <a:gd name="connsiteX17" fmla="*/ 3906982 w 6412494"/>
                  <a:gd name="connsiteY17" fmla="*/ 21118011 h 23551643"/>
                  <a:gd name="connsiteX18" fmla="*/ 3906982 w 6412494"/>
                  <a:gd name="connsiteY18" fmla="*/ 21119543 h 23551643"/>
                  <a:gd name="connsiteX19" fmla="*/ 3810527 w 6412494"/>
                  <a:gd name="connsiteY19" fmla="*/ 21119543 h 23551643"/>
                  <a:gd name="connsiteX20" fmla="*/ 3810527 w 6412494"/>
                  <a:gd name="connsiteY20" fmla="*/ 21118011 h 23551643"/>
                  <a:gd name="connsiteX21" fmla="*/ 3809954 w 6412494"/>
                  <a:gd name="connsiteY21" fmla="*/ 21118011 h 23551643"/>
                  <a:gd name="connsiteX22" fmla="*/ 3809954 w 6412494"/>
                  <a:gd name="connsiteY22" fmla="*/ 21010155 h 23551643"/>
                  <a:gd name="connsiteX23" fmla="*/ 3810527 w 6412494"/>
                  <a:gd name="connsiteY23" fmla="*/ 21010155 h 23551643"/>
                  <a:gd name="connsiteX24" fmla="*/ 3810527 w 6412494"/>
                  <a:gd name="connsiteY24" fmla="*/ 20515303 h 23551643"/>
                  <a:gd name="connsiteX25" fmla="*/ 2463831 w 6412494"/>
                  <a:gd name="connsiteY25" fmla="*/ 20515303 h 23551643"/>
                  <a:gd name="connsiteX26" fmla="*/ 2463831 w 6412494"/>
                  <a:gd name="connsiteY26" fmla="*/ 21119543 h 23551643"/>
                  <a:gd name="connsiteX27" fmla="*/ 2366803 w 6412494"/>
                  <a:gd name="connsiteY27" fmla="*/ 21119543 h 23551643"/>
                  <a:gd name="connsiteX28" fmla="*/ 2366803 w 6412494"/>
                  <a:gd name="connsiteY28" fmla="*/ 21118011 h 23551643"/>
                  <a:gd name="connsiteX29" fmla="*/ 1911750 w 6412494"/>
                  <a:gd name="connsiteY29" fmla="*/ 21118011 h 23551643"/>
                  <a:gd name="connsiteX30" fmla="*/ 1911750 w 6412494"/>
                  <a:gd name="connsiteY30" fmla="*/ 23094907 h 23551643"/>
                  <a:gd name="connsiteX31" fmla="*/ 4362035 w 6412494"/>
                  <a:gd name="connsiteY31" fmla="*/ 23094907 h 23551643"/>
                  <a:gd name="connsiteX32" fmla="*/ 5440824 w 6412494"/>
                  <a:gd name="connsiteY32" fmla="*/ 20515303 h 23551643"/>
                  <a:gd name="connsiteX33" fmla="*/ 3906982 w 6412494"/>
                  <a:gd name="connsiteY33" fmla="*/ 20515303 h 23551643"/>
                  <a:gd name="connsiteX34" fmla="*/ 3906982 w 6412494"/>
                  <a:gd name="connsiteY34" fmla="*/ 21010155 h 23551643"/>
                  <a:gd name="connsiteX35" fmla="*/ 4475069 w 6412494"/>
                  <a:gd name="connsiteY35" fmla="*/ 21010155 h 23551643"/>
                  <a:gd name="connsiteX36" fmla="*/ 4475069 w 6412494"/>
                  <a:gd name="connsiteY36" fmla="*/ 23094907 h 23551643"/>
                  <a:gd name="connsiteX37" fmla="*/ 5440824 w 6412494"/>
                  <a:gd name="connsiteY37" fmla="*/ 23094907 h 23551643"/>
                  <a:gd name="connsiteX38" fmla="*/ 5440824 w 6412494"/>
                  <a:gd name="connsiteY38" fmla="*/ 19490003 h 23551643"/>
                  <a:gd name="connsiteX39" fmla="*/ 4420126 w 6412494"/>
                  <a:gd name="connsiteY39" fmla="*/ 19490003 h 23551643"/>
                  <a:gd name="connsiteX40" fmla="*/ 4085948 w 6412494"/>
                  <a:gd name="connsiteY40" fmla="*/ 17143223 h 23551643"/>
                  <a:gd name="connsiteX41" fmla="*/ 2326540 w 6412494"/>
                  <a:gd name="connsiteY41" fmla="*/ 17143223 h 23551643"/>
                  <a:gd name="connsiteX42" fmla="*/ 1992360 w 6412494"/>
                  <a:gd name="connsiteY42" fmla="*/ 19490003 h 23551643"/>
                  <a:gd name="connsiteX43" fmla="*/ 877865 w 6412494"/>
                  <a:gd name="connsiteY43" fmla="*/ 19490003 h 23551643"/>
                  <a:gd name="connsiteX44" fmla="*/ 877865 w 6412494"/>
                  <a:gd name="connsiteY44" fmla="*/ 20373695 h 23551643"/>
                  <a:gd name="connsiteX45" fmla="*/ 2366803 w 6412494"/>
                  <a:gd name="connsiteY45" fmla="*/ 20373695 h 23551643"/>
                  <a:gd name="connsiteX46" fmla="*/ 2366803 w 6412494"/>
                  <a:gd name="connsiteY46" fmla="*/ 18054579 h 23551643"/>
                  <a:gd name="connsiteX47" fmla="*/ 3906982 w 6412494"/>
                  <a:gd name="connsiteY47" fmla="*/ 18054579 h 23551643"/>
                  <a:gd name="connsiteX48" fmla="*/ 3906982 w 6412494"/>
                  <a:gd name="connsiteY48" fmla="*/ 20373695 h 23551643"/>
                  <a:gd name="connsiteX49" fmla="*/ 5440824 w 6412494"/>
                  <a:gd name="connsiteY49" fmla="*/ 20373695 h 23551643"/>
                  <a:gd name="connsiteX50" fmla="*/ 6412494 w 6412494"/>
                  <a:gd name="connsiteY50" fmla="*/ 8258305 h 23551643"/>
                  <a:gd name="connsiteX51" fmla="*/ 6412494 w 6412494"/>
                  <a:gd name="connsiteY51" fmla="*/ 19490003 h 23551643"/>
                  <a:gd name="connsiteX52" fmla="*/ 5550964 w 6412494"/>
                  <a:gd name="connsiteY52" fmla="*/ 19490003 h 23551643"/>
                  <a:gd name="connsiteX53" fmla="*/ 5550964 w 6412494"/>
                  <a:gd name="connsiteY53" fmla="*/ 23217679 h 23551643"/>
                  <a:gd name="connsiteX54" fmla="*/ 4475069 w 6412494"/>
                  <a:gd name="connsiteY54" fmla="*/ 23217679 h 23551643"/>
                  <a:gd name="connsiteX55" fmla="*/ 4475069 w 6412494"/>
                  <a:gd name="connsiteY55" fmla="*/ 23551643 h 23551643"/>
                  <a:gd name="connsiteX56" fmla="*/ 1798717 w 6412494"/>
                  <a:gd name="connsiteY56" fmla="*/ 23551643 h 23551643"/>
                  <a:gd name="connsiteX57" fmla="*/ 1798717 w 6412494"/>
                  <a:gd name="connsiteY57" fmla="*/ 23217679 h 23551643"/>
                  <a:gd name="connsiteX58" fmla="*/ 767723 w 6412494"/>
                  <a:gd name="connsiteY58" fmla="*/ 23217679 h 23551643"/>
                  <a:gd name="connsiteX59" fmla="*/ 767723 w 6412494"/>
                  <a:gd name="connsiteY59" fmla="*/ 20515303 h 23551643"/>
                  <a:gd name="connsiteX60" fmla="*/ 767723 w 6412494"/>
                  <a:gd name="connsiteY60" fmla="*/ 20373695 h 23551643"/>
                  <a:gd name="connsiteX61" fmla="*/ 767723 w 6412494"/>
                  <a:gd name="connsiteY61" fmla="*/ 19490003 h 23551643"/>
                  <a:gd name="connsiteX62" fmla="*/ 0 w 6412494"/>
                  <a:gd name="connsiteY62" fmla="*/ 19490003 h 23551643"/>
                  <a:gd name="connsiteX63" fmla="*/ 0 w 6412494"/>
                  <a:gd name="connsiteY63" fmla="*/ 8258304 h 23551643"/>
                  <a:gd name="connsiteX64" fmla="*/ 581997 w 6412494"/>
                  <a:gd name="connsiteY64" fmla="*/ 7676311 h 23551643"/>
                  <a:gd name="connsiteX65" fmla="*/ 1041841 w 6412494"/>
                  <a:gd name="connsiteY65" fmla="*/ 7676311 h 23551643"/>
                  <a:gd name="connsiteX66" fmla="*/ 1678363 w 6412494"/>
                  <a:gd name="connsiteY66" fmla="*/ 0 h 23551643"/>
                  <a:gd name="connsiteX67" fmla="*/ 4734129 w 6412494"/>
                  <a:gd name="connsiteY67" fmla="*/ 0 h 23551643"/>
                  <a:gd name="connsiteX68" fmla="*/ 5370651 w 6412494"/>
                  <a:gd name="connsiteY68" fmla="*/ 7676311 h 23551643"/>
                  <a:gd name="connsiteX69" fmla="*/ 5830497 w 6412494"/>
                  <a:gd name="connsiteY69" fmla="*/ 7676311 h 23551643"/>
                  <a:gd name="connsiteX70" fmla="*/ 6412494 w 6412494"/>
                  <a:gd name="connsiteY70" fmla="*/ 8258305 h 2355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412494" h="23551643">
                    <a:moveTo>
                      <a:pt x="2366803" y="20515303"/>
                    </a:moveTo>
                    <a:lnTo>
                      <a:pt x="877865" y="20515303"/>
                    </a:lnTo>
                    <a:lnTo>
                      <a:pt x="877865" y="23094907"/>
                    </a:lnTo>
                    <a:lnTo>
                      <a:pt x="1798717" y="23094907"/>
                    </a:lnTo>
                    <a:lnTo>
                      <a:pt x="1798717" y="21010155"/>
                    </a:lnTo>
                    <a:lnTo>
                      <a:pt x="2366803" y="21010155"/>
                    </a:lnTo>
                    <a:close/>
                    <a:moveTo>
                      <a:pt x="3810527" y="18153575"/>
                    </a:moveTo>
                    <a:lnTo>
                      <a:pt x="2464404" y="18153575"/>
                    </a:lnTo>
                    <a:lnTo>
                      <a:pt x="2464404" y="18155135"/>
                    </a:lnTo>
                    <a:lnTo>
                      <a:pt x="2463831" y="18155135"/>
                    </a:lnTo>
                    <a:lnTo>
                      <a:pt x="2463831" y="20373695"/>
                    </a:lnTo>
                    <a:lnTo>
                      <a:pt x="3810527" y="20373695"/>
                    </a:lnTo>
                    <a:close/>
                    <a:moveTo>
                      <a:pt x="4362035" y="23217679"/>
                    </a:moveTo>
                    <a:lnTo>
                      <a:pt x="1911750" y="23217679"/>
                    </a:lnTo>
                    <a:lnTo>
                      <a:pt x="1911750" y="23444823"/>
                    </a:lnTo>
                    <a:lnTo>
                      <a:pt x="4362035" y="23444823"/>
                    </a:lnTo>
                    <a:close/>
                    <a:moveTo>
                      <a:pt x="4362035" y="21118011"/>
                    </a:moveTo>
                    <a:lnTo>
                      <a:pt x="3906982" y="21118011"/>
                    </a:lnTo>
                    <a:lnTo>
                      <a:pt x="3906982" y="21119543"/>
                    </a:lnTo>
                    <a:lnTo>
                      <a:pt x="3810527" y="21119543"/>
                    </a:lnTo>
                    <a:lnTo>
                      <a:pt x="3810527" y="21118011"/>
                    </a:lnTo>
                    <a:lnTo>
                      <a:pt x="3809954" y="21118011"/>
                    </a:lnTo>
                    <a:lnTo>
                      <a:pt x="3809954" y="21010155"/>
                    </a:lnTo>
                    <a:lnTo>
                      <a:pt x="3810527" y="21010155"/>
                    </a:lnTo>
                    <a:lnTo>
                      <a:pt x="3810527" y="20515303"/>
                    </a:lnTo>
                    <a:lnTo>
                      <a:pt x="2463831" y="20515303"/>
                    </a:lnTo>
                    <a:lnTo>
                      <a:pt x="2463831" y="21119543"/>
                    </a:lnTo>
                    <a:lnTo>
                      <a:pt x="2366803" y="21119543"/>
                    </a:lnTo>
                    <a:lnTo>
                      <a:pt x="2366803" y="21118011"/>
                    </a:lnTo>
                    <a:lnTo>
                      <a:pt x="1911750" y="21118011"/>
                    </a:lnTo>
                    <a:lnTo>
                      <a:pt x="1911750" y="23094907"/>
                    </a:lnTo>
                    <a:lnTo>
                      <a:pt x="4362035" y="23094907"/>
                    </a:lnTo>
                    <a:close/>
                    <a:moveTo>
                      <a:pt x="5440824" y="20515303"/>
                    </a:moveTo>
                    <a:lnTo>
                      <a:pt x="3906982" y="20515303"/>
                    </a:lnTo>
                    <a:lnTo>
                      <a:pt x="3906982" y="21010155"/>
                    </a:lnTo>
                    <a:lnTo>
                      <a:pt x="4475069" y="21010155"/>
                    </a:lnTo>
                    <a:lnTo>
                      <a:pt x="4475069" y="23094907"/>
                    </a:lnTo>
                    <a:lnTo>
                      <a:pt x="5440824" y="23094907"/>
                    </a:lnTo>
                    <a:close/>
                    <a:moveTo>
                      <a:pt x="5440824" y="19490003"/>
                    </a:moveTo>
                    <a:lnTo>
                      <a:pt x="4420126" y="19490003"/>
                    </a:lnTo>
                    <a:lnTo>
                      <a:pt x="4085948" y="17143223"/>
                    </a:lnTo>
                    <a:lnTo>
                      <a:pt x="2326540" y="17143223"/>
                    </a:lnTo>
                    <a:lnTo>
                      <a:pt x="1992360" y="19490003"/>
                    </a:lnTo>
                    <a:lnTo>
                      <a:pt x="877865" y="19490003"/>
                    </a:lnTo>
                    <a:lnTo>
                      <a:pt x="877865" y="20373695"/>
                    </a:lnTo>
                    <a:lnTo>
                      <a:pt x="2366803" y="20373695"/>
                    </a:lnTo>
                    <a:lnTo>
                      <a:pt x="2366803" y="18054579"/>
                    </a:lnTo>
                    <a:lnTo>
                      <a:pt x="3906982" y="18054579"/>
                    </a:lnTo>
                    <a:lnTo>
                      <a:pt x="3906982" y="20373695"/>
                    </a:lnTo>
                    <a:lnTo>
                      <a:pt x="5440824" y="20373695"/>
                    </a:lnTo>
                    <a:close/>
                    <a:moveTo>
                      <a:pt x="6412494" y="8258305"/>
                    </a:moveTo>
                    <a:lnTo>
                      <a:pt x="6412494" y="19490003"/>
                    </a:lnTo>
                    <a:lnTo>
                      <a:pt x="5550964" y="19490003"/>
                    </a:lnTo>
                    <a:lnTo>
                      <a:pt x="5550964" y="23217679"/>
                    </a:lnTo>
                    <a:lnTo>
                      <a:pt x="4475069" y="23217679"/>
                    </a:lnTo>
                    <a:lnTo>
                      <a:pt x="4475069" y="23551643"/>
                    </a:lnTo>
                    <a:lnTo>
                      <a:pt x="1798717" y="23551643"/>
                    </a:lnTo>
                    <a:lnTo>
                      <a:pt x="1798717" y="23217679"/>
                    </a:lnTo>
                    <a:lnTo>
                      <a:pt x="767723" y="23217679"/>
                    </a:lnTo>
                    <a:lnTo>
                      <a:pt x="767723" y="20515303"/>
                    </a:lnTo>
                    <a:lnTo>
                      <a:pt x="767723" y="20373695"/>
                    </a:lnTo>
                    <a:lnTo>
                      <a:pt x="767723" y="19490003"/>
                    </a:lnTo>
                    <a:lnTo>
                      <a:pt x="0" y="19490003"/>
                    </a:lnTo>
                    <a:lnTo>
                      <a:pt x="0" y="8258304"/>
                    </a:lnTo>
                    <a:cubicBezTo>
                      <a:pt x="0" y="7936879"/>
                      <a:pt x="260566" y="7676311"/>
                      <a:pt x="581997" y="7676311"/>
                    </a:cubicBezTo>
                    <a:lnTo>
                      <a:pt x="1041841" y="7676311"/>
                    </a:lnTo>
                    <a:lnTo>
                      <a:pt x="1678363" y="0"/>
                    </a:lnTo>
                    <a:lnTo>
                      <a:pt x="4734129" y="0"/>
                    </a:lnTo>
                    <a:lnTo>
                      <a:pt x="5370651" y="7676311"/>
                    </a:lnTo>
                    <a:lnTo>
                      <a:pt x="5830497" y="7676311"/>
                    </a:lnTo>
                    <a:cubicBezTo>
                      <a:pt x="6151927" y="7676311"/>
                      <a:pt x="6412494" y="7936879"/>
                      <a:pt x="6412494" y="8258305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9" name="Cable Flexing"/>
              <p:cNvSpPr/>
              <p:nvPr/>
            </p:nvSpPr>
            <p:spPr>
              <a:xfrm rot="16200000">
                <a:off x="-4438321" y="555765"/>
                <a:ext cx="4179610" cy="5300965"/>
              </a:xfrm>
              <a:custGeom>
                <a:avLst/>
                <a:gdLst>
                  <a:gd name="connsiteX0" fmla="*/ 1536756 w 4179610"/>
                  <a:gd name="connsiteY0" fmla="*/ 4843241 h 5300965"/>
                  <a:gd name="connsiteX1" fmla="*/ 1536756 w 4179610"/>
                  <a:gd name="connsiteY1" fmla="*/ 5300965 h 5300965"/>
                  <a:gd name="connsiteX2" fmla="*/ 0 w 4179610"/>
                  <a:gd name="connsiteY2" fmla="*/ 5300965 h 5300965"/>
                  <a:gd name="connsiteX3" fmla="*/ 37955 w 4179610"/>
                  <a:gd name="connsiteY3" fmla="*/ 4843241 h 5300965"/>
                  <a:gd name="connsiteX4" fmla="*/ 1536756 w 4179610"/>
                  <a:gd name="connsiteY4" fmla="*/ 3874588 h 5300965"/>
                  <a:gd name="connsiteX5" fmla="*/ 1536756 w 4179610"/>
                  <a:gd name="connsiteY5" fmla="*/ 4332312 h 5300965"/>
                  <a:gd name="connsiteX6" fmla="*/ 80321 w 4179610"/>
                  <a:gd name="connsiteY6" fmla="*/ 4332312 h 5300965"/>
                  <a:gd name="connsiteX7" fmla="*/ 118276 w 4179610"/>
                  <a:gd name="connsiteY7" fmla="*/ 3874588 h 5300965"/>
                  <a:gd name="connsiteX8" fmla="*/ 1536756 w 4179610"/>
                  <a:gd name="connsiteY8" fmla="*/ 2905941 h 5300965"/>
                  <a:gd name="connsiteX9" fmla="*/ 1536756 w 4179610"/>
                  <a:gd name="connsiteY9" fmla="*/ 3363664 h 5300965"/>
                  <a:gd name="connsiteX10" fmla="*/ 160642 w 4179610"/>
                  <a:gd name="connsiteY10" fmla="*/ 3363664 h 5300965"/>
                  <a:gd name="connsiteX11" fmla="*/ 198596 w 4179610"/>
                  <a:gd name="connsiteY11" fmla="*/ 2905941 h 5300965"/>
                  <a:gd name="connsiteX12" fmla="*/ 1536756 w 4179610"/>
                  <a:gd name="connsiteY12" fmla="*/ 1937294 h 5300965"/>
                  <a:gd name="connsiteX13" fmla="*/ 1536756 w 4179610"/>
                  <a:gd name="connsiteY13" fmla="*/ 2395018 h 5300965"/>
                  <a:gd name="connsiteX14" fmla="*/ 240962 w 4179610"/>
                  <a:gd name="connsiteY14" fmla="*/ 2395018 h 5300965"/>
                  <a:gd name="connsiteX15" fmla="*/ 278917 w 4179610"/>
                  <a:gd name="connsiteY15" fmla="*/ 1937294 h 5300965"/>
                  <a:gd name="connsiteX16" fmla="*/ 1536756 w 4179610"/>
                  <a:gd name="connsiteY16" fmla="*/ 968647 h 5300965"/>
                  <a:gd name="connsiteX17" fmla="*/ 1536756 w 4179610"/>
                  <a:gd name="connsiteY17" fmla="*/ 1426370 h 5300965"/>
                  <a:gd name="connsiteX18" fmla="*/ 321283 w 4179610"/>
                  <a:gd name="connsiteY18" fmla="*/ 1426370 h 5300965"/>
                  <a:gd name="connsiteX19" fmla="*/ 359237 w 4179610"/>
                  <a:gd name="connsiteY19" fmla="*/ 968647 h 5300965"/>
                  <a:gd name="connsiteX20" fmla="*/ 1536756 w 4179610"/>
                  <a:gd name="connsiteY20" fmla="*/ 0 h 5300965"/>
                  <a:gd name="connsiteX21" fmla="*/ 1536756 w 4179610"/>
                  <a:gd name="connsiteY21" fmla="*/ 457724 h 5300965"/>
                  <a:gd name="connsiteX22" fmla="*/ 401603 w 4179610"/>
                  <a:gd name="connsiteY22" fmla="*/ 457724 h 5300965"/>
                  <a:gd name="connsiteX23" fmla="*/ 439558 w 4179610"/>
                  <a:gd name="connsiteY23" fmla="*/ 0 h 5300965"/>
                  <a:gd name="connsiteX24" fmla="*/ 3778007 w 4179610"/>
                  <a:gd name="connsiteY24" fmla="*/ 457724 h 5300965"/>
                  <a:gd name="connsiteX25" fmla="*/ 2400775 w 4179610"/>
                  <a:gd name="connsiteY25" fmla="*/ 457724 h 5300965"/>
                  <a:gd name="connsiteX26" fmla="*/ 2400775 w 4179610"/>
                  <a:gd name="connsiteY26" fmla="*/ 0 h 5300965"/>
                  <a:gd name="connsiteX27" fmla="*/ 3740052 w 4179610"/>
                  <a:gd name="connsiteY27" fmla="*/ 0 h 5300965"/>
                  <a:gd name="connsiteX28" fmla="*/ 3858328 w 4179610"/>
                  <a:gd name="connsiteY28" fmla="*/ 1426370 h 5300965"/>
                  <a:gd name="connsiteX29" fmla="*/ 2400775 w 4179610"/>
                  <a:gd name="connsiteY29" fmla="*/ 1426370 h 5300965"/>
                  <a:gd name="connsiteX30" fmla="*/ 2400775 w 4179610"/>
                  <a:gd name="connsiteY30" fmla="*/ 968647 h 5300965"/>
                  <a:gd name="connsiteX31" fmla="*/ 3820373 w 4179610"/>
                  <a:gd name="connsiteY31" fmla="*/ 968647 h 5300965"/>
                  <a:gd name="connsiteX32" fmla="*/ 3938648 w 4179610"/>
                  <a:gd name="connsiteY32" fmla="*/ 2395018 h 5300965"/>
                  <a:gd name="connsiteX33" fmla="*/ 2400775 w 4179610"/>
                  <a:gd name="connsiteY33" fmla="*/ 2395018 h 5300965"/>
                  <a:gd name="connsiteX34" fmla="*/ 2400775 w 4179610"/>
                  <a:gd name="connsiteY34" fmla="*/ 1937294 h 5300965"/>
                  <a:gd name="connsiteX35" fmla="*/ 3900693 w 4179610"/>
                  <a:gd name="connsiteY35" fmla="*/ 1937294 h 5300965"/>
                  <a:gd name="connsiteX36" fmla="*/ 4018969 w 4179610"/>
                  <a:gd name="connsiteY36" fmla="*/ 3363665 h 5300965"/>
                  <a:gd name="connsiteX37" fmla="*/ 2400775 w 4179610"/>
                  <a:gd name="connsiteY37" fmla="*/ 3363664 h 5300965"/>
                  <a:gd name="connsiteX38" fmla="*/ 2400775 w 4179610"/>
                  <a:gd name="connsiteY38" fmla="*/ 2905941 h 5300965"/>
                  <a:gd name="connsiteX39" fmla="*/ 3981014 w 4179610"/>
                  <a:gd name="connsiteY39" fmla="*/ 2905941 h 5300965"/>
                  <a:gd name="connsiteX40" fmla="*/ 4099289 w 4179610"/>
                  <a:gd name="connsiteY40" fmla="*/ 4332312 h 5300965"/>
                  <a:gd name="connsiteX41" fmla="*/ 2400775 w 4179610"/>
                  <a:gd name="connsiteY41" fmla="*/ 4332312 h 5300965"/>
                  <a:gd name="connsiteX42" fmla="*/ 2400775 w 4179610"/>
                  <a:gd name="connsiteY42" fmla="*/ 3874588 h 5300965"/>
                  <a:gd name="connsiteX43" fmla="*/ 4061334 w 4179610"/>
                  <a:gd name="connsiteY43" fmla="*/ 3874588 h 5300965"/>
                  <a:gd name="connsiteX44" fmla="*/ 4179610 w 4179610"/>
                  <a:gd name="connsiteY44" fmla="*/ 5300965 h 5300965"/>
                  <a:gd name="connsiteX45" fmla="*/ 2400775 w 4179610"/>
                  <a:gd name="connsiteY45" fmla="*/ 5300965 h 5300965"/>
                  <a:gd name="connsiteX46" fmla="*/ 2400775 w 4179610"/>
                  <a:gd name="connsiteY46" fmla="*/ 4843241 h 5300965"/>
                  <a:gd name="connsiteX47" fmla="*/ 4141655 w 4179610"/>
                  <a:gd name="connsiteY47" fmla="*/ 4843241 h 5300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179610" h="5300965">
                    <a:moveTo>
                      <a:pt x="1536756" y="4843241"/>
                    </a:moveTo>
                    <a:lnTo>
                      <a:pt x="1536756" y="5300965"/>
                    </a:lnTo>
                    <a:lnTo>
                      <a:pt x="0" y="5300965"/>
                    </a:lnTo>
                    <a:lnTo>
                      <a:pt x="37955" y="4843241"/>
                    </a:lnTo>
                    <a:close/>
                    <a:moveTo>
                      <a:pt x="1536756" y="3874588"/>
                    </a:moveTo>
                    <a:lnTo>
                      <a:pt x="1536756" y="4332312"/>
                    </a:lnTo>
                    <a:lnTo>
                      <a:pt x="80321" y="4332312"/>
                    </a:lnTo>
                    <a:lnTo>
                      <a:pt x="118276" y="3874588"/>
                    </a:lnTo>
                    <a:close/>
                    <a:moveTo>
                      <a:pt x="1536756" y="2905941"/>
                    </a:moveTo>
                    <a:lnTo>
                      <a:pt x="1536756" y="3363664"/>
                    </a:lnTo>
                    <a:lnTo>
                      <a:pt x="160642" y="3363664"/>
                    </a:lnTo>
                    <a:lnTo>
                      <a:pt x="198596" y="2905941"/>
                    </a:lnTo>
                    <a:close/>
                    <a:moveTo>
                      <a:pt x="1536756" y="1937294"/>
                    </a:moveTo>
                    <a:lnTo>
                      <a:pt x="1536756" y="2395018"/>
                    </a:lnTo>
                    <a:lnTo>
                      <a:pt x="240962" y="2395018"/>
                    </a:lnTo>
                    <a:lnTo>
                      <a:pt x="278917" y="1937294"/>
                    </a:lnTo>
                    <a:close/>
                    <a:moveTo>
                      <a:pt x="1536756" y="968647"/>
                    </a:moveTo>
                    <a:lnTo>
                      <a:pt x="1536756" y="1426370"/>
                    </a:lnTo>
                    <a:lnTo>
                      <a:pt x="321283" y="1426370"/>
                    </a:lnTo>
                    <a:lnTo>
                      <a:pt x="359237" y="968647"/>
                    </a:lnTo>
                    <a:close/>
                    <a:moveTo>
                      <a:pt x="1536756" y="0"/>
                    </a:moveTo>
                    <a:lnTo>
                      <a:pt x="1536756" y="457724"/>
                    </a:lnTo>
                    <a:lnTo>
                      <a:pt x="401603" y="457724"/>
                    </a:lnTo>
                    <a:lnTo>
                      <a:pt x="439558" y="0"/>
                    </a:lnTo>
                    <a:close/>
                    <a:moveTo>
                      <a:pt x="3778007" y="457724"/>
                    </a:moveTo>
                    <a:lnTo>
                      <a:pt x="2400775" y="457724"/>
                    </a:lnTo>
                    <a:lnTo>
                      <a:pt x="2400775" y="0"/>
                    </a:lnTo>
                    <a:lnTo>
                      <a:pt x="3740052" y="0"/>
                    </a:lnTo>
                    <a:close/>
                    <a:moveTo>
                      <a:pt x="3858328" y="1426370"/>
                    </a:moveTo>
                    <a:lnTo>
                      <a:pt x="2400775" y="1426370"/>
                    </a:lnTo>
                    <a:lnTo>
                      <a:pt x="2400775" y="968647"/>
                    </a:lnTo>
                    <a:lnTo>
                      <a:pt x="3820373" y="968647"/>
                    </a:lnTo>
                    <a:close/>
                    <a:moveTo>
                      <a:pt x="3938648" y="2395018"/>
                    </a:moveTo>
                    <a:lnTo>
                      <a:pt x="2400775" y="2395018"/>
                    </a:lnTo>
                    <a:lnTo>
                      <a:pt x="2400775" y="1937294"/>
                    </a:lnTo>
                    <a:lnTo>
                      <a:pt x="3900693" y="1937294"/>
                    </a:lnTo>
                    <a:close/>
                    <a:moveTo>
                      <a:pt x="4018969" y="3363665"/>
                    </a:moveTo>
                    <a:lnTo>
                      <a:pt x="2400775" y="3363664"/>
                    </a:lnTo>
                    <a:lnTo>
                      <a:pt x="2400775" y="2905941"/>
                    </a:lnTo>
                    <a:lnTo>
                      <a:pt x="3981014" y="2905941"/>
                    </a:lnTo>
                    <a:close/>
                    <a:moveTo>
                      <a:pt x="4099289" y="4332312"/>
                    </a:moveTo>
                    <a:lnTo>
                      <a:pt x="2400775" y="4332312"/>
                    </a:lnTo>
                    <a:lnTo>
                      <a:pt x="2400775" y="3874588"/>
                    </a:lnTo>
                    <a:lnTo>
                      <a:pt x="4061334" y="3874588"/>
                    </a:lnTo>
                    <a:close/>
                    <a:moveTo>
                      <a:pt x="4179610" y="5300965"/>
                    </a:moveTo>
                    <a:lnTo>
                      <a:pt x="2400775" y="5300965"/>
                    </a:lnTo>
                    <a:lnTo>
                      <a:pt x="2400775" y="4843241"/>
                    </a:lnTo>
                    <a:lnTo>
                      <a:pt x="4141655" y="484324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0" name="Molding Indent"/>
              <p:cNvSpPr/>
              <p:nvPr/>
            </p:nvSpPr>
            <p:spPr>
              <a:xfrm>
                <a:off x="3755010" y="1847373"/>
                <a:ext cx="3811900" cy="2717749"/>
              </a:xfrm>
              <a:custGeom>
                <a:avLst/>
                <a:gdLst>
                  <a:gd name="connsiteX0" fmla="*/ 423337 w 1230713"/>
                  <a:gd name="connsiteY0" fmla="*/ 0 h 877455"/>
                  <a:gd name="connsiteX1" fmla="*/ 1082190 w 1230713"/>
                  <a:gd name="connsiteY1" fmla="*/ 0 h 877455"/>
                  <a:gd name="connsiteX2" fmla="*/ 1167508 w 1230713"/>
                  <a:gd name="connsiteY2" fmla="*/ 8601 h 877455"/>
                  <a:gd name="connsiteX3" fmla="*/ 1230713 w 1230713"/>
                  <a:gd name="connsiteY3" fmla="*/ 28221 h 877455"/>
                  <a:gd name="connsiteX4" fmla="*/ 1230713 w 1230713"/>
                  <a:gd name="connsiteY4" fmla="*/ 849234 h 877455"/>
                  <a:gd name="connsiteX5" fmla="*/ 1167508 w 1230713"/>
                  <a:gd name="connsiteY5" fmla="*/ 868855 h 877455"/>
                  <a:gd name="connsiteX6" fmla="*/ 1082190 w 1230713"/>
                  <a:gd name="connsiteY6" fmla="*/ 877455 h 877455"/>
                  <a:gd name="connsiteX7" fmla="*/ 423337 w 1230713"/>
                  <a:gd name="connsiteY7" fmla="*/ 877455 h 877455"/>
                  <a:gd name="connsiteX8" fmla="*/ 0 w 1230713"/>
                  <a:gd name="connsiteY8" fmla="*/ 454118 h 877455"/>
                  <a:gd name="connsiteX9" fmla="*/ 0 w 1230713"/>
                  <a:gd name="connsiteY9" fmla="*/ 423337 h 877455"/>
                  <a:gd name="connsiteX10" fmla="*/ 423337 w 1230713"/>
                  <a:gd name="connsiteY10" fmla="*/ 0 h 877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30713" h="877455">
                    <a:moveTo>
                      <a:pt x="423337" y="0"/>
                    </a:moveTo>
                    <a:lnTo>
                      <a:pt x="1082190" y="0"/>
                    </a:lnTo>
                    <a:cubicBezTo>
                      <a:pt x="1111416" y="0"/>
                      <a:pt x="1139949" y="2962"/>
                      <a:pt x="1167508" y="8601"/>
                    </a:cubicBezTo>
                    <a:lnTo>
                      <a:pt x="1230713" y="28221"/>
                    </a:lnTo>
                    <a:lnTo>
                      <a:pt x="1230713" y="849234"/>
                    </a:lnTo>
                    <a:lnTo>
                      <a:pt x="1167508" y="868855"/>
                    </a:lnTo>
                    <a:cubicBezTo>
                      <a:pt x="1139949" y="874494"/>
                      <a:pt x="1111416" y="877455"/>
                      <a:pt x="1082190" y="877455"/>
                    </a:cubicBezTo>
                    <a:lnTo>
                      <a:pt x="423337" y="877455"/>
                    </a:lnTo>
                    <a:cubicBezTo>
                      <a:pt x="189534" y="877455"/>
                      <a:pt x="0" y="687921"/>
                      <a:pt x="0" y="454118"/>
                    </a:cubicBezTo>
                    <a:lnTo>
                      <a:pt x="0" y="423337"/>
                    </a:lnTo>
                    <a:cubicBezTo>
                      <a:pt x="0" y="189534"/>
                      <a:pt x="189534" y="0"/>
                      <a:pt x="423337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8" name="Ethernet Cable Male End"/>
            <p:cNvGrpSpPr/>
            <p:nvPr/>
          </p:nvGrpSpPr>
          <p:grpSpPr>
            <a:xfrm rot="5400000">
              <a:off x="2636805" y="4946508"/>
              <a:ext cx="664561" cy="156447"/>
              <a:chOff x="-10162304" y="1"/>
              <a:chExt cx="27239260" cy="6412494"/>
            </a:xfrm>
          </p:grpSpPr>
          <p:sp>
            <p:nvSpPr>
              <p:cNvPr id="99" name="Cable"/>
              <p:cNvSpPr>
                <a:spLocks/>
              </p:cNvSpPr>
              <p:nvPr/>
            </p:nvSpPr>
            <p:spPr bwMode="auto">
              <a:xfrm>
                <a:off x="-10162304" y="1847367"/>
                <a:ext cx="9697230" cy="2717721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0" name="Pins"/>
              <p:cNvSpPr/>
              <p:nvPr/>
            </p:nvSpPr>
            <p:spPr>
              <a:xfrm>
                <a:off x="15716854" y="1305323"/>
                <a:ext cx="903369" cy="3801849"/>
              </a:xfrm>
              <a:custGeom>
                <a:avLst/>
                <a:gdLst>
                  <a:gd name="connsiteX0" fmla="*/ 0 w 629293"/>
                  <a:gd name="connsiteY0" fmla="*/ 2424072 h 2648387"/>
                  <a:gd name="connsiteX1" fmla="*/ 629293 w 629293"/>
                  <a:gd name="connsiteY1" fmla="*/ 2424072 h 2648387"/>
                  <a:gd name="connsiteX2" fmla="*/ 629293 w 629293"/>
                  <a:gd name="connsiteY2" fmla="*/ 2648387 h 2648387"/>
                  <a:gd name="connsiteX3" fmla="*/ 0 w 629293"/>
                  <a:gd name="connsiteY3" fmla="*/ 2648387 h 2648387"/>
                  <a:gd name="connsiteX4" fmla="*/ 0 w 629293"/>
                  <a:gd name="connsiteY4" fmla="*/ 2077776 h 2648387"/>
                  <a:gd name="connsiteX5" fmla="*/ 629293 w 629293"/>
                  <a:gd name="connsiteY5" fmla="*/ 2077776 h 2648387"/>
                  <a:gd name="connsiteX6" fmla="*/ 629293 w 629293"/>
                  <a:gd name="connsiteY6" fmla="*/ 2302091 h 2648387"/>
                  <a:gd name="connsiteX7" fmla="*/ 0 w 629293"/>
                  <a:gd name="connsiteY7" fmla="*/ 2302091 h 2648387"/>
                  <a:gd name="connsiteX8" fmla="*/ 0 w 629293"/>
                  <a:gd name="connsiteY8" fmla="*/ 1731480 h 2648387"/>
                  <a:gd name="connsiteX9" fmla="*/ 629293 w 629293"/>
                  <a:gd name="connsiteY9" fmla="*/ 1731480 h 2648387"/>
                  <a:gd name="connsiteX10" fmla="*/ 629293 w 629293"/>
                  <a:gd name="connsiteY10" fmla="*/ 1955795 h 2648387"/>
                  <a:gd name="connsiteX11" fmla="*/ 0 w 629293"/>
                  <a:gd name="connsiteY11" fmla="*/ 1955795 h 2648387"/>
                  <a:gd name="connsiteX12" fmla="*/ 0 w 629293"/>
                  <a:gd name="connsiteY12" fmla="*/ 1385184 h 2648387"/>
                  <a:gd name="connsiteX13" fmla="*/ 629293 w 629293"/>
                  <a:gd name="connsiteY13" fmla="*/ 1385184 h 2648387"/>
                  <a:gd name="connsiteX14" fmla="*/ 629293 w 629293"/>
                  <a:gd name="connsiteY14" fmla="*/ 1609499 h 2648387"/>
                  <a:gd name="connsiteX15" fmla="*/ 0 w 629293"/>
                  <a:gd name="connsiteY15" fmla="*/ 1609499 h 2648387"/>
                  <a:gd name="connsiteX16" fmla="*/ 0 w 629293"/>
                  <a:gd name="connsiteY16" fmla="*/ 1038888 h 2648387"/>
                  <a:gd name="connsiteX17" fmla="*/ 629293 w 629293"/>
                  <a:gd name="connsiteY17" fmla="*/ 1038888 h 2648387"/>
                  <a:gd name="connsiteX18" fmla="*/ 629293 w 629293"/>
                  <a:gd name="connsiteY18" fmla="*/ 1263203 h 2648387"/>
                  <a:gd name="connsiteX19" fmla="*/ 0 w 629293"/>
                  <a:gd name="connsiteY19" fmla="*/ 1263203 h 2648387"/>
                  <a:gd name="connsiteX20" fmla="*/ 0 w 629293"/>
                  <a:gd name="connsiteY20" fmla="*/ 692592 h 2648387"/>
                  <a:gd name="connsiteX21" fmla="*/ 629293 w 629293"/>
                  <a:gd name="connsiteY21" fmla="*/ 692592 h 2648387"/>
                  <a:gd name="connsiteX22" fmla="*/ 629293 w 629293"/>
                  <a:gd name="connsiteY22" fmla="*/ 916907 h 2648387"/>
                  <a:gd name="connsiteX23" fmla="*/ 0 w 629293"/>
                  <a:gd name="connsiteY23" fmla="*/ 916907 h 2648387"/>
                  <a:gd name="connsiteX24" fmla="*/ 0 w 629293"/>
                  <a:gd name="connsiteY24" fmla="*/ 346296 h 2648387"/>
                  <a:gd name="connsiteX25" fmla="*/ 629293 w 629293"/>
                  <a:gd name="connsiteY25" fmla="*/ 346296 h 2648387"/>
                  <a:gd name="connsiteX26" fmla="*/ 629293 w 629293"/>
                  <a:gd name="connsiteY26" fmla="*/ 570611 h 2648387"/>
                  <a:gd name="connsiteX27" fmla="*/ 0 w 629293"/>
                  <a:gd name="connsiteY27" fmla="*/ 570611 h 2648387"/>
                  <a:gd name="connsiteX28" fmla="*/ 0 w 629293"/>
                  <a:gd name="connsiteY28" fmla="*/ 0 h 2648387"/>
                  <a:gd name="connsiteX29" fmla="*/ 629293 w 629293"/>
                  <a:gd name="connsiteY29" fmla="*/ 0 h 2648387"/>
                  <a:gd name="connsiteX30" fmla="*/ 629293 w 629293"/>
                  <a:gd name="connsiteY30" fmla="*/ 224315 h 2648387"/>
                  <a:gd name="connsiteX31" fmla="*/ 0 w 629293"/>
                  <a:gd name="connsiteY31" fmla="*/ 224315 h 264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29293" h="2648387">
                    <a:moveTo>
                      <a:pt x="0" y="2424072"/>
                    </a:moveTo>
                    <a:lnTo>
                      <a:pt x="629293" y="2424072"/>
                    </a:lnTo>
                    <a:lnTo>
                      <a:pt x="629293" y="2648387"/>
                    </a:lnTo>
                    <a:lnTo>
                      <a:pt x="0" y="2648387"/>
                    </a:lnTo>
                    <a:close/>
                    <a:moveTo>
                      <a:pt x="0" y="2077776"/>
                    </a:moveTo>
                    <a:lnTo>
                      <a:pt x="629293" y="2077776"/>
                    </a:lnTo>
                    <a:lnTo>
                      <a:pt x="629293" y="2302091"/>
                    </a:lnTo>
                    <a:lnTo>
                      <a:pt x="0" y="2302091"/>
                    </a:lnTo>
                    <a:close/>
                    <a:moveTo>
                      <a:pt x="0" y="1731480"/>
                    </a:moveTo>
                    <a:lnTo>
                      <a:pt x="629293" y="1731480"/>
                    </a:lnTo>
                    <a:lnTo>
                      <a:pt x="629293" y="1955795"/>
                    </a:lnTo>
                    <a:lnTo>
                      <a:pt x="0" y="1955795"/>
                    </a:lnTo>
                    <a:close/>
                    <a:moveTo>
                      <a:pt x="0" y="1385184"/>
                    </a:moveTo>
                    <a:lnTo>
                      <a:pt x="629293" y="1385184"/>
                    </a:lnTo>
                    <a:lnTo>
                      <a:pt x="629293" y="1609499"/>
                    </a:lnTo>
                    <a:lnTo>
                      <a:pt x="0" y="1609499"/>
                    </a:lnTo>
                    <a:close/>
                    <a:moveTo>
                      <a:pt x="0" y="1038888"/>
                    </a:moveTo>
                    <a:lnTo>
                      <a:pt x="629293" y="1038888"/>
                    </a:lnTo>
                    <a:lnTo>
                      <a:pt x="629293" y="1263203"/>
                    </a:lnTo>
                    <a:lnTo>
                      <a:pt x="0" y="1263203"/>
                    </a:lnTo>
                    <a:close/>
                    <a:moveTo>
                      <a:pt x="0" y="692592"/>
                    </a:moveTo>
                    <a:lnTo>
                      <a:pt x="629293" y="692592"/>
                    </a:lnTo>
                    <a:lnTo>
                      <a:pt x="629293" y="916907"/>
                    </a:lnTo>
                    <a:lnTo>
                      <a:pt x="0" y="916907"/>
                    </a:lnTo>
                    <a:close/>
                    <a:moveTo>
                      <a:pt x="0" y="346296"/>
                    </a:moveTo>
                    <a:lnTo>
                      <a:pt x="629293" y="346296"/>
                    </a:lnTo>
                    <a:lnTo>
                      <a:pt x="629293" y="570611"/>
                    </a:lnTo>
                    <a:lnTo>
                      <a:pt x="0" y="570611"/>
                    </a:lnTo>
                    <a:close/>
                    <a:moveTo>
                      <a:pt x="0" y="0"/>
                    </a:moveTo>
                    <a:lnTo>
                      <a:pt x="629293" y="0"/>
                    </a:lnTo>
                    <a:lnTo>
                      <a:pt x="629293" y="224315"/>
                    </a:lnTo>
                    <a:lnTo>
                      <a:pt x="0" y="22431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1" name="End and Clip Fill"/>
              <p:cNvSpPr/>
              <p:nvPr/>
            </p:nvSpPr>
            <p:spPr>
              <a:xfrm>
                <a:off x="10546080" y="899160"/>
                <a:ext cx="6469916" cy="4678680"/>
              </a:xfrm>
              <a:custGeom>
                <a:avLst/>
                <a:gdLst>
                  <a:gd name="connsiteX0" fmla="*/ 0 w 6469916"/>
                  <a:gd name="connsiteY0" fmla="*/ 0 h 4678680"/>
                  <a:gd name="connsiteX1" fmla="*/ 6126480 w 6469916"/>
                  <a:gd name="connsiteY1" fmla="*/ 0 h 4678680"/>
                  <a:gd name="connsiteX2" fmla="*/ 6126480 w 6469916"/>
                  <a:gd name="connsiteY2" fmla="*/ 1112520 h 4678680"/>
                  <a:gd name="connsiteX3" fmla="*/ 6469916 w 6469916"/>
                  <a:gd name="connsiteY3" fmla="*/ 1112520 h 4678680"/>
                  <a:gd name="connsiteX4" fmla="*/ 6469916 w 6469916"/>
                  <a:gd name="connsiteY4" fmla="*/ 3627120 h 4678680"/>
                  <a:gd name="connsiteX5" fmla="*/ 6126480 w 6469916"/>
                  <a:gd name="connsiteY5" fmla="*/ 3627120 h 4678680"/>
                  <a:gd name="connsiteX6" fmla="*/ 6126480 w 6469916"/>
                  <a:gd name="connsiteY6" fmla="*/ 4678680 h 4678680"/>
                  <a:gd name="connsiteX7" fmla="*/ 0 w 6469916"/>
                  <a:gd name="connsiteY7" fmla="*/ 4678680 h 467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69916" h="4678680">
                    <a:moveTo>
                      <a:pt x="0" y="0"/>
                    </a:moveTo>
                    <a:lnTo>
                      <a:pt x="6126480" y="0"/>
                    </a:lnTo>
                    <a:lnTo>
                      <a:pt x="6126480" y="1112520"/>
                    </a:lnTo>
                    <a:lnTo>
                      <a:pt x="6469916" y="1112520"/>
                    </a:lnTo>
                    <a:lnTo>
                      <a:pt x="6469916" y="3627120"/>
                    </a:lnTo>
                    <a:lnTo>
                      <a:pt x="6126480" y="3627120"/>
                    </a:lnTo>
                    <a:lnTo>
                      <a:pt x="6126480" y="4678680"/>
                    </a:lnTo>
                    <a:lnTo>
                      <a:pt x="0" y="4678680"/>
                    </a:ln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2" name="Body Molding and Clip"/>
              <p:cNvSpPr/>
              <p:nvPr/>
            </p:nvSpPr>
            <p:spPr>
              <a:xfrm rot="16200000">
                <a:off x="2094888" y="-8569574"/>
                <a:ext cx="6412494" cy="23551643"/>
              </a:xfrm>
              <a:custGeom>
                <a:avLst/>
                <a:gdLst>
                  <a:gd name="connsiteX0" fmla="*/ 2366803 w 6412494"/>
                  <a:gd name="connsiteY0" fmla="*/ 20515303 h 23551643"/>
                  <a:gd name="connsiteX1" fmla="*/ 877865 w 6412494"/>
                  <a:gd name="connsiteY1" fmla="*/ 20515303 h 23551643"/>
                  <a:gd name="connsiteX2" fmla="*/ 877865 w 6412494"/>
                  <a:gd name="connsiteY2" fmla="*/ 23094907 h 23551643"/>
                  <a:gd name="connsiteX3" fmla="*/ 1798717 w 6412494"/>
                  <a:gd name="connsiteY3" fmla="*/ 23094907 h 23551643"/>
                  <a:gd name="connsiteX4" fmla="*/ 1798717 w 6412494"/>
                  <a:gd name="connsiteY4" fmla="*/ 21010155 h 23551643"/>
                  <a:gd name="connsiteX5" fmla="*/ 2366803 w 6412494"/>
                  <a:gd name="connsiteY5" fmla="*/ 21010155 h 23551643"/>
                  <a:gd name="connsiteX6" fmla="*/ 3810527 w 6412494"/>
                  <a:gd name="connsiteY6" fmla="*/ 18153575 h 23551643"/>
                  <a:gd name="connsiteX7" fmla="*/ 2464404 w 6412494"/>
                  <a:gd name="connsiteY7" fmla="*/ 18153575 h 23551643"/>
                  <a:gd name="connsiteX8" fmla="*/ 2464404 w 6412494"/>
                  <a:gd name="connsiteY8" fmla="*/ 18155135 h 23551643"/>
                  <a:gd name="connsiteX9" fmla="*/ 2463831 w 6412494"/>
                  <a:gd name="connsiteY9" fmla="*/ 18155135 h 23551643"/>
                  <a:gd name="connsiteX10" fmla="*/ 2463831 w 6412494"/>
                  <a:gd name="connsiteY10" fmla="*/ 20373695 h 23551643"/>
                  <a:gd name="connsiteX11" fmla="*/ 3810527 w 6412494"/>
                  <a:gd name="connsiteY11" fmla="*/ 20373695 h 23551643"/>
                  <a:gd name="connsiteX12" fmla="*/ 4362035 w 6412494"/>
                  <a:gd name="connsiteY12" fmla="*/ 23217679 h 23551643"/>
                  <a:gd name="connsiteX13" fmla="*/ 1911750 w 6412494"/>
                  <a:gd name="connsiteY13" fmla="*/ 23217679 h 23551643"/>
                  <a:gd name="connsiteX14" fmla="*/ 1911750 w 6412494"/>
                  <a:gd name="connsiteY14" fmla="*/ 23444823 h 23551643"/>
                  <a:gd name="connsiteX15" fmla="*/ 4362035 w 6412494"/>
                  <a:gd name="connsiteY15" fmla="*/ 23444823 h 23551643"/>
                  <a:gd name="connsiteX16" fmla="*/ 4362035 w 6412494"/>
                  <a:gd name="connsiteY16" fmla="*/ 21118011 h 23551643"/>
                  <a:gd name="connsiteX17" fmla="*/ 3906982 w 6412494"/>
                  <a:gd name="connsiteY17" fmla="*/ 21118011 h 23551643"/>
                  <a:gd name="connsiteX18" fmla="*/ 3906982 w 6412494"/>
                  <a:gd name="connsiteY18" fmla="*/ 21119543 h 23551643"/>
                  <a:gd name="connsiteX19" fmla="*/ 3810527 w 6412494"/>
                  <a:gd name="connsiteY19" fmla="*/ 21119543 h 23551643"/>
                  <a:gd name="connsiteX20" fmla="*/ 3810527 w 6412494"/>
                  <a:gd name="connsiteY20" fmla="*/ 21118011 h 23551643"/>
                  <a:gd name="connsiteX21" fmla="*/ 3809954 w 6412494"/>
                  <a:gd name="connsiteY21" fmla="*/ 21118011 h 23551643"/>
                  <a:gd name="connsiteX22" fmla="*/ 3809954 w 6412494"/>
                  <a:gd name="connsiteY22" fmla="*/ 21010155 h 23551643"/>
                  <a:gd name="connsiteX23" fmla="*/ 3810527 w 6412494"/>
                  <a:gd name="connsiteY23" fmla="*/ 21010155 h 23551643"/>
                  <a:gd name="connsiteX24" fmla="*/ 3810527 w 6412494"/>
                  <a:gd name="connsiteY24" fmla="*/ 20515303 h 23551643"/>
                  <a:gd name="connsiteX25" fmla="*/ 2463831 w 6412494"/>
                  <a:gd name="connsiteY25" fmla="*/ 20515303 h 23551643"/>
                  <a:gd name="connsiteX26" fmla="*/ 2463831 w 6412494"/>
                  <a:gd name="connsiteY26" fmla="*/ 21119543 h 23551643"/>
                  <a:gd name="connsiteX27" fmla="*/ 2366803 w 6412494"/>
                  <a:gd name="connsiteY27" fmla="*/ 21119543 h 23551643"/>
                  <a:gd name="connsiteX28" fmla="*/ 2366803 w 6412494"/>
                  <a:gd name="connsiteY28" fmla="*/ 21118011 h 23551643"/>
                  <a:gd name="connsiteX29" fmla="*/ 1911750 w 6412494"/>
                  <a:gd name="connsiteY29" fmla="*/ 21118011 h 23551643"/>
                  <a:gd name="connsiteX30" fmla="*/ 1911750 w 6412494"/>
                  <a:gd name="connsiteY30" fmla="*/ 23094907 h 23551643"/>
                  <a:gd name="connsiteX31" fmla="*/ 4362035 w 6412494"/>
                  <a:gd name="connsiteY31" fmla="*/ 23094907 h 23551643"/>
                  <a:gd name="connsiteX32" fmla="*/ 5440824 w 6412494"/>
                  <a:gd name="connsiteY32" fmla="*/ 20515303 h 23551643"/>
                  <a:gd name="connsiteX33" fmla="*/ 3906982 w 6412494"/>
                  <a:gd name="connsiteY33" fmla="*/ 20515303 h 23551643"/>
                  <a:gd name="connsiteX34" fmla="*/ 3906982 w 6412494"/>
                  <a:gd name="connsiteY34" fmla="*/ 21010155 h 23551643"/>
                  <a:gd name="connsiteX35" fmla="*/ 4475069 w 6412494"/>
                  <a:gd name="connsiteY35" fmla="*/ 21010155 h 23551643"/>
                  <a:gd name="connsiteX36" fmla="*/ 4475069 w 6412494"/>
                  <a:gd name="connsiteY36" fmla="*/ 23094907 h 23551643"/>
                  <a:gd name="connsiteX37" fmla="*/ 5440824 w 6412494"/>
                  <a:gd name="connsiteY37" fmla="*/ 23094907 h 23551643"/>
                  <a:gd name="connsiteX38" fmla="*/ 5440824 w 6412494"/>
                  <a:gd name="connsiteY38" fmla="*/ 19490003 h 23551643"/>
                  <a:gd name="connsiteX39" fmla="*/ 4420126 w 6412494"/>
                  <a:gd name="connsiteY39" fmla="*/ 19490003 h 23551643"/>
                  <a:gd name="connsiteX40" fmla="*/ 4085948 w 6412494"/>
                  <a:gd name="connsiteY40" fmla="*/ 17143223 h 23551643"/>
                  <a:gd name="connsiteX41" fmla="*/ 2326540 w 6412494"/>
                  <a:gd name="connsiteY41" fmla="*/ 17143223 h 23551643"/>
                  <a:gd name="connsiteX42" fmla="*/ 1992360 w 6412494"/>
                  <a:gd name="connsiteY42" fmla="*/ 19490003 h 23551643"/>
                  <a:gd name="connsiteX43" fmla="*/ 877865 w 6412494"/>
                  <a:gd name="connsiteY43" fmla="*/ 19490003 h 23551643"/>
                  <a:gd name="connsiteX44" fmla="*/ 877865 w 6412494"/>
                  <a:gd name="connsiteY44" fmla="*/ 20373695 h 23551643"/>
                  <a:gd name="connsiteX45" fmla="*/ 2366803 w 6412494"/>
                  <a:gd name="connsiteY45" fmla="*/ 20373695 h 23551643"/>
                  <a:gd name="connsiteX46" fmla="*/ 2366803 w 6412494"/>
                  <a:gd name="connsiteY46" fmla="*/ 18054579 h 23551643"/>
                  <a:gd name="connsiteX47" fmla="*/ 3906982 w 6412494"/>
                  <a:gd name="connsiteY47" fmla="*/ 18054579 h 23551643"/>
                  <a:gd name="connsiteX48" fmla="*/ 3906982 w 6412494"/>
                  <a:gd name="connsiteY48" fmla="*/ 20373695 h 23551643"/>
                  <a:gd name="connsiteX49" fmla="*/ 5440824 w 6412494"/>
                  <a:gd name="connsiteY49" fmla="*/ 20373695 h 23551643"/>
                  <a:gd name="connsiteX50" fmla="*/ 6412494 w 6412494"/>
                  <a:gd name="connsiteY50" fmla="*/ 8258305 h 23551643"/>
                  <a:gd name="connsiteX51" fmla="*/ 6412494 w 6412494"/>
                  <a:gd name="connsiteY51" fmla="*/ 19490003 h 23551643"/>
                  <a:gd name="connsiteX52" fmla="*/ 5550964 w 6412494"/>
                  <a:gd name="connsiteY52" fmla="*/ 19490003 h 23551643"/>
                  <a:gd name="connsiteX53" fmla="*/ 5550964 w 6412494"/>
                  <a:gd name="connsiteY53" fmla="*/ 23217679 h 23551643"/>
                  <a:gd name="connsiteX54" fmla="*/ 4475069 w 6412494"/>
                  <a:gd name="connsiteY54" fmla="*/ 23217679 h 23551643"/>
                  <a:gd name="connsiteX55" fmla="*/ 4475069 w 6412494"/>
                  <a:gd name="connsiteY55" fmla="*/ 23551643 h 23551643"/>
                  <a:gd name="connsiteX56" fmla="*/ 1798717 w 6412494"/>
                  <a:gd name="connsiteY56" fmla="*/ 23551643 h 23551643"/>
                  <a:gd name="connsiteX57" fmla="*/ 1798717 w 6412494"/>
                  <a:gd name="connsiteY57" fmla="*/ 23217679 h 23551643"/>
                  <a:gd name="connsiteX58" fmla="*/ 767723 w 6412494"/>
                  <a:gd name="connsiteY58" fmla="*/ 23217679 h 23551643"/>
                  <a:gd name="connsiteX59" fmla="*/ 767723 w 6412494"/>
                  <a:gd name="connsiteY59" fmla="*/ 20515303 h 23551643"/>
                  <a:gd name="connsiteX60" fmla="*/ 767723 w 6412494"/>
                  <a:gd name="connsiteY60" fmla="*/ 20373695 h 23551643"/>
                  <a:gd name="connsiteX61" fmla="*/ 767723 w 6412494"/>
                  <a:gd name="connsiteY61" fmla="*/ 19490003 h 23551643"/>
                  <a:gd name="connsiteX62" fmla="*/ 0 w 6412494"/>
                  <a:gd name="connsiteY62" fmla="*/ 19490003 h 23551643"/>
                  <a:gd name="connsiteX63" fmla="*/ 0 w 6412494"/>
                  <a:gd name="connsiteY63" fmla="*/ 8258304 h 23551643"/>
                  <a:gd name="connsiteX64" fmla="*/ 581997 w 6412494"/>
                  <a:gd name="connsiteY64" fmla="*/ 7676311 h 23551643"/>
                  <a:gd name="connsiteX65" fmla="*/ 1041841 w 6412494"/>
                  <a:gd name="connsiteY65" fmla="*/ 7676311 h 23551643"/>
                  <a:gd name="connsiteX66" fmla="*/ 1678363 w 6412494"/>
                  <a:gd name="connsiteY66" fmla="*/ 0 h 23551643"/>
                  <a:gd name="connsiteX67" fmla="*/ 4734129 w 6412494"/>
                  <a:gd name="connsiteY67" fmla="*/ 0 h 23551643"/>
                  <a:gd name="connsiteX68" fmla="*/ 5370651 w 6412494"/>
                  <a:gd name="connsiteY68" fmla="*/ 7676311 h 23551643"/>
                  <a:gd name="connsiteX69" fmla="*/ 5830497 w 6412494"/>
                  <a:gd name="connsiteY69" fmla="*/ 7676311 h 23551643"/>
                  <a:gd name="connsiteX70" fmla="*/ 6412494 w 6412494"/>
                  <a:gd name="connsiteY70" fmla="*/ 8258305 h 2355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412494" h="23551643">
                    <a:moveTo>
                      <a:pt x="2366803" y="20515303"/>
                    </a:moveTo>
                    <a:lnTo>
                      <a:pt x="877865" y="20515303"/>
                    </a:lnTo>
                    <a:lnTo>
                      <a:pt x="877865" y="23094907"/>
                    </a:lnTo>
                    <a:lnTo>
                      <a:pt x="1798717" y="23094907"/>
                    </a:lnTo>
                    <a:lnTo>
                      <a:pt x="1798717" y="21010155"/>
                    </a:lnTo>
                    <a:lnTo>
                      <a:pt x="2366803" y="21010155"/>
                    </a:lnTo>
                    <a:close/>
                    <a:moveTo>
                      <a:pt x="3810527" y="18153575"/>
                    </a:moveTo>
                    <a:lnTo>
                      <a:pt x="2464404" y="18153575"/>
                    </a:lnTo>
                    <a:lnTo>
                      <a:pt x="2464404" y="18155135"/>
                    </a:lnTo>
                    <a:lnTo>
                      <a:pt x="2463831" y="18155135"/>
                    </a:lnTo>
                    <a:lnTo>
                      <a:pt x="2463831" y="20373695"/>
                    </a:lnTo>
                    <a:lnTo>
                      <a:pt x="3810527" y="20373695"/>
                    </a:lnTo>
                    <a:close/>
                    <a:moveTo>
                      <a:pt x="4362035" y="23217679"/>
                    </a:moveTo>
                    <a:lnTo>
                      <a:pt x="1911750" y="23217679"/>
                    </a:lnTo>
                    <a:lnTo>
                      <a:pt x="1911750" y="23444823"/>
                    </a:lnTo>
                    <a:lnTo>
                      <a:pt x="4362035" y="23444823"/>
                    </a:lnTo>
                    <a:close/>
                    <a:moveTo>
                      <a:pt x="4362035" y="21118011"/>
                    </a:moveTo>
                    <a:lnTo>
                      <a:pt x="3906982" y="21118011"/>
                    </a:lnTo>
                    <a:lnTo>
                      <a:pt x="3906982" y="21119543"/>
                    </a:lnTo>
                    <a:lnTo>
                      <a:pt x="3810527" y="21119543"/>
                    </a:lnTo>
                    <a:lnTo>
                      <a:pt x="3810527" y="21118011"/>
                    </a:lnTo>
                    <a:lnTo>
                      <a:pt x="3809954" y="21118011"/>
                    </a:lnTo>
                    <a:lnTo>
                      <a:pt x="3809954" y="21010155"/>
                    </a:lnTo>
                    <a:lnTo>
                      <a:pt x="3810527" y="21010155"/>
                    </a:lnTo>
                    <a:lnTo>
                      <a:pt x="3810527" y="20515303"/>
                    </a:lnTo>
                    <a:lnTo>
                      <a:pt x="2463831" y="20515303"/>
                    </a:lnTo>
                    <a:lnTo>
                      <a:pt x="2463831" y="21119543"/>
                    </a:lnTo>
                    <a:lnTo>
                      <a:pt x="2366803" y="21119543"/>
                    </a:lnTo>
                    <a:lnTo>
                      <a:pt x="2366803" y="21118011"/>
                    </a:lnTo>
                    <a:lnTo>
                      <a:pt x="1911750" y="21118011"/>
                    </a:lnTo>
                    <a:lnTo>
                      <a:pt x="1911750" y="23094907"/>
                    </a:lnTo>
                    <a:lnTo>
                      <a:pt x="4362035" y="23094907"/>
                    </a:lnTo>
                    <a:close/>
                    <a:moveTo>
                      <a:pt x="5440824" y="20515303"/>
                    </a:moveTo>
                    <a:lnTo>
                      <a:pt x="3906982" y="20515303"/>
                    </a:lnTo>
                    <a:lnTo>
                      <a:pt x="3906982" y="21010155"/>
                    </a:lnTo>
                    <a:lnTo>
                      <a:pt x="4475069" y="21010155"/>
                    </a:lnTo>
                    <a:lnTo>
                      <a:pt x="4475069" y="23094907"/>
                    </a:lnTo>
                    <a:lnTo>
                      <a:pt x="5440824" y="23094907"/>
                    </a:lnTo>
                    <a:close/>
                    <a:moveTo>
                      <a:pt x="5440824" y="19490003"/>
                    </a:moveTo>
                    <a:lnTo>
                      <a:pt x="4420126" y="19490003"/>
                    </a:lnTo>
                    <a:lnTo>
                      <a:pt x="4085948" y="17143223"/>
                    </a:lnTo>
                    <a:lnTo>
                      <a:pt x="2326540" y="17143223"/>
                    </a:lnTo>
                    <a:lnTo>
                      <a:pt x="1992360" y="19490003"/>
                    </a:lnTo>
                    <a:lnTo>
                      <a:pt x="877865" y="19490003"/>
                    </a:lnTo>
                    <a:lnTo>
                      <a:pt x="877865" y="20373695"/>
                    </a:lnTo>
                    <a:lnTo>
                      <a:pt x="2366803" y="20373695"/>
                    </a:lnTo>
                    <a:lnTo>
                      <a:pt x="2366803" y="18054579"/>
                    </a:lnTo>
                    <a:lnTo>
                      <a:pt x="3906982" y="18054579"/>
                    </a:lnTo>
                    <a:lnTo>
                      <a:pt x="3906982" y="20373695"/>
                    </a:lnTo>
                    <a:lnTo>
                      <a:pt x="5440824" y="20373695"/>
                    </a:lnTo>
                    <a:close/>
                    <a:moveTo>
                      <a:pt x="6412494" y="8258305"/>
                    </a:moveTo>
                    <a:lnTo>
                      <a:pt x="6412494" y="19490003"/>
                    </a:lnTo>
                    <a:lnTo>
                      <a:pt x="5550964" y="19490003"/>
                    </a:lnTo>
                    <a:lnTo>
                      <a:pt x="5550964" y="23217679"/>
                    </a:lnTo>
                    <a:lnTo>
                      <a:pt x="4475069" y="23217679"/>
                    </a:lnTo>
                    <a:lnTo>
                      <a:pt x="4475069" y="23551643"/>
                    </a:lnTo>
                    <a:lnTo>
                      <a:pt x="1798717" y="23551643"/>
                    </a:lnTo>
                    <a:lnTo>
                      <a:pt x="1798717" y="23217679"/>
                    </a:lnTo>
                    <a:lnTo>
                      <a:pt x="767723" y="23217679"/>
                    </a:lnTo>
                    <a:lnTo>
                      <a:pt x="767723" y="20515303"/>
                    </a:lnTo>
                    <a:lnTo>
                      <a:pt x="767723" y="20373695"/>
                    </a:lnTo>
                    <a:lnTo>
                      <a:pt x="767723" y="19490003"/>
                    </a:lnTo>
                    <a:lnTo>
                      <a:pt x="0" y="19490003"/>
                    </a:lnTo>
                    <a:lnTo>
                      <a:pt x="0" y="8258304"/>
                    </a:lnTo>
                    <a:cubicBezTo>
                      <a:pt x="0" y="7936879"/>
                      <a:pt x="260566" y="7676311"/>
                      <a:pt x="581997" y="7676311"/>
                    </a:cubicBezTo>
                    <a:lnTo>
                      <a:pt x="1041841" y="7676311"/>
                    </a:lnTo>
                    <a:lnTo>
                      <a:pt x="1678363" y="0"/>
                    </a:lnTo>
                    <a:lnTo>
                      <a:pt x="4734129" y="0"/>
                    </a:lnTo>
                    <a:lnTo>
                      <a:pt x="5370651" y="7676311"/>
                    </a:lnTo>
                    <a:lnTo>
                      <a:pt x="5830497" y="7676311"/>
                    </a:lnTo>
                    <a:cubicBezTo>
                      <a:pt x="6151927" y="7676311"/>
                      <a:pt x="6412494" y="7936879"/>
                      <a:pt x="6412494" y="8258305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3" name="Cable Flexing"/>
              <p:cNvSpPr/>
              <p:nvPr/>
            </p:nvSpPr>
            <p:spPr>
              <a:xfrm rot="16200000">
                <a:off x="-4438321" y="555765"/>
                <a:ext cx="4179610" cy="5300965"/>
              </a:xfrm>
              <a:custGeom>
                <a:avLst/>
                <a:gdLst>
                  <a:gd name="connsiteX0" fmla="*/ 1536756 w 4179610"/>
                  <a:gd name="connsiteY0" fmla="*/ 4843241 h 5300965"/>
                  <a:gd name="connsiteX1" fmla="*/ 1536756 w 4179610"/>
                  <a:gd name="connsiteY1" fmla="*/ 5300965 h 5300965"/>
                  <a:gd name="connsiteX2" fmla="*/ 0 w 4179610"/>
                  <a:gd name="connsiteY2" fmla="*/ 5300965 h 5300965"/>
                  <a:gd name="connsiteX3" fmla="*/ 37955 w 4179610"/>
                  <a:gd name="connsiteY3" fmla="*/ 4843241 h 5300965"/>
                  <a:gd name="connsiteX4" fmla="*/ 1536756 w 4179610"/>
                  <a:gd name="connsiteY4" fmla="*/ 3874588 h 5300965"/>
                  <a:gd name="connsiteX5" fmla="*/ 1536756 w 4179610"/>
                  <a:gd name="connsiteY5" fmla="*/ 4332312 h 5300965"/>
                  <a:gd name="connsiteX6" fmla="*/ 80321 w 4179610"/>
                  <a:gd name="connsiteY6" fmla="*/ 4332312 h 5300965"/>
                  <a:gd name="connsiteX7" fmla="*/ 118276 w 4179610"/>
                  <a:gd name="connsiteY7" fmla="*/ 3874588 h 5300965"/>
                  <a:gd name="connsiteX8" fmla="*/ 1536756 w 4179610"/>
                  <a:gd name="connsiteY8" fmla="*/ 2905941 h 5300965"/>
                  <a:gd name="connsiteX9" fmla="*/ 1536756 w 4179610"/>
                  <a:gd name="connsiteY9" fmla="*/ 3363664 h 5300965"/>
                  <a:gd name="connsiteX10" fmla="*/ 160642 w 4179610"/>
                  <a:gd name="connsiteY10" fmla="*/ 3363664 h 5300965"/>
                  <a:gd name="connsiteX11" fmla="*/ 198596 w 4179610"/>
                  <a:gd name="connsiteY11" fmla="*/ 2905941 h 5300965"/>
                  <a:gd name="connsiteX12" fmla="*/ 1536756 w 4179610"/>
                  <a:gd name="connsiteY12" fmla="*/ 1937294 h 5300965"/>
                  <a:gd name="connsiteX13" fmla="*/ 1536756 w 4179610"/>
                  <a:gd name="connsiteY13" fmla="*/ 2395018 h 5300965"/>
                  <a:gd name="connsiteX14" fmla="*/ 240962 w 4179610"/>
                  <a:gd name="connsiteY14" fmla="*/ 2395018 h 5300965"/>
                  <a:gd name="connsiteX15" fmla="*/ 278917 w 4179610"/>
                  <a:gd name="connsiteY15" fmla="*/ 1937294 h 5300965"/>
                  <a:gd name="connsiteX16" fmla="*/ 1536756 w 4179610"/>
                  <a:gd name="connsiteY16" fmla="*/ 968647 h 5300965"/>
                  <a:gd name="connsiteX17" fmla="*/ 1536756 w 4179610"/>
                  <a:gd name="connsiteY17" fmla="*/ 1426370 h 5300965"/>
                  <a:gd name="connsiteX18" fmla="*/ 321283 w 4179610"/>
                  <a:gd name="connsiteY18" fmla="*/ 1426370 h 5300965"/>
                  <a:gd name="connsiteX19" fmla="*/ 359237 w 4179610"/>
                  <a:gd name="connsiteY19" fmla="*/ 968647 h 5300965"/>
                  <a:gd name="connsiteX20" fmla="*/ 1536756 w 4179610"/>
                  <a:gd name="connsiteY20" fmla="*/ 0 h 5300965"/>
                  <a:gd name="connsiteX21" fmla="*/ 1536756 w 4179610"/>
                  <a:gd name="connsiteY21" fmla="*/ 457724 h 5300965"/>
                  <a:gd name="connsiteX22" fmla="*/ 401603 w 4179610"/>
                  <a:gd name="connsiteY22" fmla="*/ 457724 h 5300965"/>
                  <a:gd name="connsiteX23" fmla="*/ 439558 w 4179610"/>
                  <a:gd name="connsiteY23" fmla="*/ 0 h 5300965"/>
                  <a:gd name="connsiteX24" fmla="*/ 3778007 w 4179610"/>
                  <a:gd name="connsiteY24" fmla="*/ 457724 h 5300965"/>
                  <a:gd name="connsiteX25" fmla="*/ 2400775 w 4179610"/>
                  <a:gd name="connsiteY25" fmla="*/ 457724 h 5300965"/>
                  <a:gd name="connsiteX26" fmla="*/ 2400775 w 4179610"/>
                  <a:gd name="connsiteY26" fmla="*/ 0 h 5300965"/>
                  <a:gd name="connsiteX27" fmla="*/ 3740052 w 4179610"/>
                  <a:gd name="connsiteY27" fmla="*/ 0 h 5300965"/>
                  <a:gd name="connsiteX28" fmla="*/ 3858328 w 4179610"/>
                  <a:gd name="connsiteY28" fmla="*/ 1426370 h 5300965"/>
                  <a:gd name="connsiteX29" fmla="*/ 2400775 w 4179610"/>
                  <a:gd name="connsiteY29" fmla="*/ 1426370 h 5300965"/>
                  <a:gd name="connsiteX30" fmla="*/ 2400775 w 4179610"/>
                  <a:gd name="connsiteY30" fmla="*/ 968647 h 5300965"/>
                  <a:gd name="connsiteX31" fmla="*/ 3820373 w 4179610"/>
                  <a:gd name="connsiteY31" fmla="*/ 968647 h 5300965"/>
                  <a:gd name="connsiteX32" fmla="*/ 3938648 w 4179610"/>
                  <a:gd name="connsiteY32" fmla="*/ 2395018 h 5300965"/>
                  <a:gd name="connsiteX33" fmla="*/ 2400775 w 4179610"/>
                  <a:gd name="connsiteY33" fmla="*/ 2395018 h 5300965"/>
                  <a:gd name="connsiteX34" fmla="*/ 2400775 w 4179610"/>
                  <a:gd name="connsiteY34" fmla="*/ 1937294 h 5300965"/>
                  <a:gd name="connsiteX35" fmla="*/ 3900693 w 4179610"/>
                  <a:gd name="connsiteY35" fmla="*/ 1937294 h 5300965"/>
                  <a:gd name="connsiteX36" fmla="*/ 4018969 w 4179610"/>
                  <a:gd name="connsiteY36" fmla="*/ 3363665 h 5300965"/>
                  <a:gd name="connsiteX37" fmla="*/ 2400775 w 4179610"/>
                  <a:gd name="connsiteY37" fmla="*/ 3363664 h 5300965"/>
                  <a:gd name="connsiteX38" fmla="*/ 2400775 w 4179610"/>
                  <a:gd name="connsiteY38" fmla="*/ 2905941 h 5300965"/>
                  <a:gd name="connsiteX39" fmla="*/ 3981014 w 4179610"/>
                  <a:gd name="connsiteY39" fmla="*/ 2905941 h 5300965"/>
                  <a:gd name="connsiteX40" fmla="*/ 4099289 w 4179610"/>
                  <a:gd name="connsiteY40" fmla="*/ 4332312 h 5300965"/>
                  <a:gd name="connsiteX41" fmla="*/ 2400775 w 4179610"/>
                  <a:gd name="connsiteY41" fmla="*/ 4332312 h 5300965"/>
                  <a:gd name="connsiteX42" fmla="*/ 2400775 w 4179610"/>
                  <a:gd name="connsiteY42" fmla="*/ 3874588 h 5300965"/>
                  <a:gd name="connsiteX43" fmla="*/ 4061334 w 4179610"/>
                  <a:gd name="connsiteY43" fmla="*/ 3874588 h 5300965"/>
                  <a:gd name="connsiteX44" fmla="*/ 4179610 w 4179610"/>
                  <a:gd name="connsiteY44" fmla="*/ 5300965 h 5300965"/>
                  <a:gd name="connsiteX45" fmla="*/ 2400775 w 4179610"/>
                  <a:gd name="connsiteY45" fmla="*/ 5300965 h 5300965"/>
                  <a:gd name="connsiteX46" fmla="*/ 2400775 w 4179610"/>
                  <a:gd name="connsiteY46" fmla="*/ 4843241 h 5300965"/>
                  <a:gd name="connsiteX47" fmla="*/ 4141655 w 4179610"/>
                  <a:gd name="connsiteY47" fmla="*/ 4843241 h 5300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179610" h="5300965">
                    <a:moveTo>
                      <a:pt x="1536756" y="4843241"/>
                    </a:moveTo>
                    <a:lnTo>
                      <a:pt x="1536756" y="5300965"/>
                    </a:lnTo>
                    <a:lnTo>
                      <a:pt x="0" y="5300965"/>
                    </a:lnTo>
                    <a:lnTo>
                      <a:pt x="37955" y="4843241"/>
                    </a:lnTo>
                    <a:close/>
                    <a:moveTo>
                      <a:pt x="1536756" y="3874588"/>
                    </a:moveTo>
                    <a:lnTo>
                      <a:pt x="1536756" y="4332312"/>
                    </a:lnTo>
                    <a:lnTo>
                      <a:pt x="80321" y="4332312"/>
                    </a:lnTo>
                    <a:lnTo>
                      <a:pt x="118276" y="3874588"/>
                    </a:lnTo>
                    <a:close/>
                    <a:moveTo>
                      <a:pt x="1536756" y="2905941"/>
                    </a:moveTo>
                    <a:lnTo>
                      <a:pt x="1536756" y="3363664"/>
                    </a:lnTo>
                    <a:lnTo>
                      <a:pt x="160642" y="3363664"/>
                    </a:lnTo>
                    <a:lnTo>
                      <a:pt x="198596" y="2905941"/>
                    </a:lnTo>
                    <a:close/>
                    <a:moveTo>
                      <a:pt x="1536756" y="1937294"/>
                    </a:moveTo>
                    <a:lnTo>
                      <a:pt x="1536756" y="2395018"/>
                    </a:lnTo>
                    <a:lnTo>
                      <a:pt x="240962" y="2395018"/>
                    </a:lnTo>
                    <a:lnTo>
                      <a:pt x="278917" y="1937294"/>
                    </a:lnTo>
                    <a:close/>
                    <a:moveTo>
                      <a:pt x="1536756" y="968647"/>
                    </a:moveTo>
                    <a:lnTo>
                      <a:pt x="1536756" y="1426370"/>
                    </a:lnTo>
                    <a:lnTo>
                      <a:pt x="321283" y="1426370"/>
                    </a:lnTo>
                    <a:lnTo>
                      <a:pt x="359237" y="968647"/>
                    </a:lnTo>
                    <a:close/>
                    <a:moveTo>
                      <a:pt x="1536756" y="0"/>
                    </a:moveTo>
                    <a:lnTo>
                      <a:pt x="1536756" y="457724"/>
                    </a:lnTo>
                    <a:lnTo>
                      <a:pt x="401603" y="457724"/>
                    </a:lnTo>
                    <a:lnTo>
                      <a:pt x="439558" y="0"/>
                    </a:lnTo>
                    <a:close/>
                    <a:moveTo>
                      <a:pt x="3778007" y="457724"/>
                    </a:moveTo>
                    <a:lnTo>
                      <a:pt x="2400775" y="457724"/>
                    </a:lnTo>
                    <a:lnTo>
                      <a:pt x="2400775" y="0"/>
                    </a:lnTo>
                    <a:lnTo>
                      <a:pt x="3740052" y="0"/>
                    </a:lnTo>
                    <a:close/>
                    <a:moveTo>
                      <a:pt x="3858328" y="1426370"/>
                    </a:moveTo>
                    <a:lnTo>
                      <a:pt x="2400775" y="1426370"/>
                    </a:lnTo>
                    <a:lnTo>
                      <a:pt x="2400775" y="968647"/>
                    </a:lnTo>
                    <a:lnTo>
                      <a:pt x="3820373" y="968647"/>
                    </a:lnTo>
                    <a:close/>
                    <a:moveTo>
                      <a:pt x="3938648" y="2395018"/>
                    </a:moveTo>
                    <a:lnTo>
                      <a:pt x="2400775" y="2395018"/>
                    </a:lnTo>
                    <a:lnTo>
                      <a:pt x="2400775" y="1937294"/>
                    </a:lnTo>
                    <a:lnTo>
                      <a:pt x="3900693" y="1937294"/>
                    </a:lnTo>
                    <a:close/>
                    <a:moveTo>
                      <a:pt x="4018969" y="3363665"/>
                    </a:moveTo>
                    <a:lnTo>
                      <a:pt x="2400775" y="3363664"/>
                    </a:lnTo>
                    <a:lnTo>
                      <a:pt x="2400775" y="2905941"/>
                    </a:lnTo>
                    <a:lnTo>
                      <a:pt x="3981014" y="2905941"/>
                    </a:lnTo>
                    <a:close/>
                    <a:moveTo>
                      <a:pt x="4099289" y="4332312"/>
                    </a:moveTo>
                    <a:lnTo>
                      <a:pt x="2400775" y="4332312"/>
                    </a:lnTo>
                    <a:lnTo>
                      <a:pt x="2400775" y="3874588"/>
                    </a:lnTo>
                    <a:lnTo>
                      <a:pt x="4061334" y="3874588"/>
                    </a:lnTo>
                    <a:close/>
                    <a:moveTo>
                      <a:pt x="4179610" y="5300965"/>
                    </a:moveTo>
                    <a:lnTo>
                      <a:pt x="2400775" y="5300965"/>
                    </a:lnTo>
                    <a:lnTo>
                      <a:pt x="2400775" y="4843241"/>
                    </a:lnTo>
                    <a:lnTo>
                      <a:pt x="4141655" y="484324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4" name="Molding Indent"/>
              <p:cNvSpPr/>
              <p:nvPr/>
            </p:nvSpPr>
            <p:spPr>
              <a:xfrm>
                <a:off x="3755010" y="1847373"/>
                <a:ext cx="3811900" cy="2717749"/>
              </a:xfrm>
              <a:custGeom>
                <a:avLst/>
                <a:gdLst>
                  <a:gd name="connsiteX0" fmla="*/ 423337 w 1230713"/>
                  <a:gd name="connsiteY0" fmla="*/ 0 h 877455"/>
                  <a:gd name="connsiteX1" fmla="*/ 1082190 w 1230713"/>
                  <a:gd name="connsiteY1" fmla="*/ 0 h 877455"/>
                  <a:gd name="connsiteX2" fmla="*/ 1167508 w 1230713"/>
                  <a:gd name="connsiteY2" fmla="*/ 8601 h 877455"/>
                  <a:gd name="connsiteX3" fmla="*/ 1230713 w 1230713"/>
                  <a:gd name="connsiteY3" fmla="*/ 28221 h 877455"/>
                  <a:gd name="connsiteX4" fmla="*/ 1230713 w 1230713"/>
                  <a:gd name="connsiteY4" fmla="*/ 849234 h 877455"/>
                  <a:gd name="connsiteX5" fmla="*/ 1167508 w 1230713"/>
                  <a:gd name="connsiteY5" fmla="*/ 868855 h 877455"/>
                  <a:gd name="connsiteX6" fmla="*/ 1082190 w 1230713"/>
                  <a:gd name="connsiteY6" fmla="*/ 877455 h 877455"/>
                  <a:gd name="connsiteX7" fmla="*/ 423337 w 1230713"/>
                  <a:gd name="connsiteY7" fmla="*/ 877455 h 877455"/>
                  <a:gd name="connsiteX8" fmla="*/ 0 w 1230713"/>
                  <a:gd name="connsiteY8" fmla="*/ 454118 h 877455"/>
                  <a:gd name="connsiteX9" fmla="*/ 0 w 1230713"/>
                  <a:gd name="connsiteY9" fmla="*/ 423337 h 877455"/>
                  <a:gd name="connsiteX10" fmla="*/ 423337 w 1230713"/>
                  <a:gd name="connsiteY10" fmla="*/ 0 h 877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30713" h="877455">
                    <a:moveTo>
                      <a:pt x="423337" y="0"/>
                    </a:moveTo>
                    <a:lnTo>
                      <a:pt x="1082190" y="0"/>
                    </a:lnTo>
                    <a:cubicBezTo>
                      <a:pt x="1111416" y="0"/>
                      <a:pt x="1139949" y="2962"/>
                      <a:pt x="1167508" y="8601"/>
                    </a:cubicBezTo>
                    <a:lnTo>
                      <a:pt x="1230713" y="28221"/>
                    </a:lnTo>
                    <a:lnTo>
                      <a:pt x="1230713" y="849234"/>
                    </a:lnTo>
                    <a:lnTo>
                      <a:pt x="1167508" y="868855"/>
                    </a:lnTo>
                    <a:cubicBezTo>
                      <a:pt x="1139949" y="874494"/>
                      <a:pt x="1111416" y="877455"/>
                      <a:pt x="1082190" y="877455"/>
                    </a:cubicBezTo>
                    <a:lnTo>
                      <a:pt x="423337" y="877455"/>
                    </a:lnTo>
                    <a:cubicBezTo>
                      <a:pt x="189534" y="877455"/>
                      <a:pt x="0" y="687921"/>
                      <a:pt x="0" y="454118"/>
                    </a:cubicBezTo>
                    <a:lnTo>
                      <a:pt x="0" y="423337"/>
                    </a:lnTo>
                    <a:cubicBezTo>
                      <a:pt x="0" y="189534"/>
                      <a:pt x="189534" y="0"/>
                      <a:pt x="423337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11" name="TextBox 110"/>
          <p:cNvSpPr txBox="1"/>
          <p:nvPr/>
        </p:nvSpPr>
        <p:spPr>
          <a:xfrm>
            <a:off x="4654590" y="2316504"/>
            <a:ext cx="511439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Venue Network Plugged into NUC Ethernet Jack</a:t>
            </a:r>
          </a:p>
          <a:p>
            <a:r>
              <a:rPr lang="en-US" sz="1600" dirty="0"/>
              <a:t>On Venue Network:		</a:t>
            </a:r>
            <a:r>
              <a:rPr lang="en-US" sz="1600" b="1" dirty="0">
                <a:solidFill>
                  <a:srgbClr val="00B050"/>
                </a:solidFill>
              </a:rPr>
              <a:t>192.168.1.0/24</a:t>
            </a:r>
          </a:p>
        </p:txBody>
      </p:sp>
      <p:sp>
        <p:nvSpPr>
          <p:cNvPr id="112" name="Arrow: Left 111"/>
          <p:cNvSpPr/>
          <p:nvPr/>
        </p:nvSpPr>
        <p:spPr>
          <a:xfrm>
            <a:off x="2571544" y="2421577"/>
            <a:ext cx="208304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54590" y="4197924"/>
            <a:ext cx="511439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Venue Network Plugged into Laptop</a:t>
            </a:r>
          </a:p>
          <a:p>
            <a:r>
              <a:rPr lang="en-US" sz="1600" dirty="0"/>
              <a:t>On Venue Network:		</a:t>
            </a:r>
            <a:r>
              <a:rPr lang="en-US" sz="1600" b="1" dirty="0">
                <a:solidFill>
                  <a:srgbClr val="00B050"/>
                </a:solidFill>
              </a:rPr>
              <a:t>192.168.1.0/24</a:t>
            </a:r>
          </a:p>
        </p:txBody>
      </p:sp>
      <p:sp>
        <p:nvSpPr>
          <p:cNvPr id="115" name="Arrow: Left 114"/>
          <p:cNvSpPr/>
          <p:nvPr/>
        </p:nvSpPr>
        <p:spPr>
          <a:xfrm>
            <a:off x="2571544" y="4302997"/>
            <a:ext cx="208304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: Rounded Corners 117"/>
          <p:cNvSpPr/>
          <p:nvPr/>
        </p:nvSpPr>
        <p:spPr>
          <a:xfrm>
            <a:off x="9444421" y="188752"/>
            <a:ext cx="2445391" cy="6023296"/>
          </a:xfrm>
          <a:prstGeom prst="roundRect">
            <a:avLst>
              <a:gd name="adj" fmla="val 8462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The static IP Address assigned to the NUC’s WiFi Adapter is:</a:t>
            </a:r>
            <a:br>
              <a:rPr lang="en-US" sz="1600" dirty="0">
                <a:solidFill>
                  <a:schemeClr val="tx1"/>
                </a:solidFill>
              </a:rPr>
            </a:b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192.168.1.1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From that address, the NUC infers that the WiFi network it is hosting is: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rgbClr val="C00000"/>
                </a:solidFill>
              </a:rPr>
              <a:t>192.168.1.0/24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If the NUC is plugged into your venue network, your venue’s network also is defined as: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192.168.1.0/24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The NUC get’s confused because it’s Ethernet and WiFi networks conflict.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8686035" y="2049517"/>
            <a:ext cx="768358" cy="1675650"/>
            <a:chOff x="8686035" y="1918124"/>
            <a:chExt cx="768358" cy="2044436"/>
          </a:xfrm>
        </p:grpSpPr>
        <p:sp>
          <p:nvSpPr>
            <p:cNvPr id="119" name="Freeform: Shape 118"/>
            <p:cNvSpPr/>
            <p:nvPr/>
          </p:nvSpPr>
          <p:spPr>
            <a:xfrm>
              <a:off x="8686035" y="1918124"/>
              <a:ext cx="768358" cy="1022218"/>
            </a:xfrm>
            <a:custGeom>
              <a:avLst/>
              <a:gdLst>
                <a:gd name="connsiteX0" fmla="*/ 0 w 696287"/>
                <a:gd name="connsiteY0" fmla="*/ 0 h 1040235"/>
                <a:gd name="connsiteX1" fmla="*/ 696287 w 696287"/>
                <a:gd name="connsiteY1" fmla="*/ 1040235 h 1040235"/>
                <a:gd name="connsiteX0" fmla="*/ 0 w 696287"/>
                <a:gd name="connsiteY0" fmla="*/ 0 h 1040235"/>
                <a:gd name="connsiteX1" fmla="*/ 696287 w 696287"/>
                <a:gd name="connsiteY1" fmla="*/ 1040235 h 1040235"/>
                <a:gd name="connsiteX0" fmla="*/ 0 w 696287"/>
                <a:gd name="connsiteY0" fmla="*/ 0 h 1040235"/>
                <a:gd name="connsiteX1" fmla="*/ 696287 w 696287"/>
                <a:gd name="connsiteY1" fmla="*/ 1040235 h 1040235"/>
                <a:gd name="connsiteX0" fmla="*/ 0 w 768358"/>
                <a:gd name="connsiteY0" fmla="*/ 0 h 1022218"/>
                <a:gd name="connsiteX1" fmla="*/ 768358 w 768358"/>
                <a:gd name="connsiteY1" fmla="*/ 1022218 h 1022218"/>
                <a:gd name="connsiteX0" fmla="*/ 0 w 768358"/>
                <a:gd name="connsiteY0" fmla="*/ 29 h 1022247"/>
                <a:gd name="connsiteX1" fmla="*/ 768358 w 768358"/>
                <a:gd name="connsiteY1" fmla="*/ 1022247 h 1022247"/>
                <a:gd name="connsiteX0" fmla="*/ 0 w 768358"/>
                <a:gd name="connsiteY0" fmla="*/ 0 h 1022218"/>
                <a:gd name="connsiteX1" fmla="*/ 768358 w 768358"/>
                <a:gd name="connsiteY1" fmla="*/ 1022218 h 102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8358" h="1022218">
                  <a:moveTo>
                    <a:pt x="0" y="0"/>
                  </a:moveTo>
                  <a:cubicBezTo>
                    <a:pt x="601459" y="22426"/>
                    <a:pt x="752475" y="531332"/>
                    <a:pt x="768358" y="1022218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headEnd type="triangle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: Shape 119"/>
            <p:cNvSpPr/>
            <p:nvPr/>
          </p:nvSpPr>
          <p:spPr>
            <a:xfrm flipV="1">
              <a:off x="8686035" y="2940342"/>
              <a:ext cx="768358" cy="1022218"/>
            </a:xfrm>
            <a:custGeom>
              <a:avLst/>
              <a:gdLst>
                <a:gd name="connsiteX0" fmla="*/ 0 w 696287"/>
                <a:gd name="connsiteY0" fmla="*/ 0 h 1040235"/>
                <a:gd name="connsiteX1" fmla="*/ 696287 w 696287"/>
                <a:gd name="connsiteY1" fmla="*/ 1040235 h 1040235"/>
                <a:gd name="connsiteX0" fmla="*/ 0 w 696287"/>
                <a:gd name="connsiteY0" fmla="*/ 0 h 1040235"/>
                <a:gd name="connsiteX1" fmla="*/ 696287 w 696287"/>
                <a:gd name="connsiteY1" fmla="*/ 1040235 h 1040235"/>
                <a:gd name="connsiteX0" fmla="*/ 0 w 696287"/>
                <a:gd name="connsiteY0" fmla="*/ 0 h 1040235"/>
                <a:gd name="connsiteX1" fmla="*/ 696287 w 696287"/>
                <a:gd name="connsiteY1" fmla="*/ 1040235 h 1040235"/>
                <a:gd name="connsiteX0" fmla="*/ 0 w 768358"/>
                <a:gd name="connsiteY0" fmla="*/ 0 h 1022218"/>
                <a:gd name="connsiteX1" fmla="*/ 768358 w 768358"/>
                <a:gd name="connsiteY1" fmla="*/ 1022218 h 1022218"/>
                <a:gd name="connsiteX0" fmla="*/ 0 w 768358"/>
                <a:gd name="connsiteY0" fmla="*/ 29 h 1022247"/>
                <a:gd name="connsiteX1" fmla="*/ 768358 w 768358"/>
                <a:gd name="connsiteY1" fmla="*/ 1022247 h 1022247"/>
                <a:gd name="connsiteX0" fmla="*/ 0 w 768358"/>
                <a:gd name="connsiteY0" fmla="*/ 0 h 1022218"/>
                <a:gd name="connsiteX1" fmla="*/ 768358 w 768358"/>
                <a:gd name="connsiteY1" fmla="*/ 1022218 h 102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8358" h="1022218">
                  <a:moveTo>
                    <a:pt x="0" y="0"/>
                  </a:moveTo>
                  <a:cubicBezTo>
                    <a:pt x="601459" y="22426"/>
                    <a:pt x="752475" y="531332"/>
                    <a:pt x="768358" y="1022218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  <a:headEnd type="triangle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Title 124"/>
          <p:cNvSpPr>
            <a:spLocks noGrp="1"/>
          </p:cNvSpPr>
          <p:nvPr>
            <p:ph type="title"/>
          </p:nvPr>
        </p:nvSpPr>
        <p:spPr>
          <a:xfrm>
            <a:off x="822960" y="52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THE IP NETWORK CONFLICT PROBLEM</a:t>
            </a:r>
          </a:p>
        </p:txBody>
      </p:sp>
    </p:spTree>
    <p:extLst>
      <p:ext uri="{BB962C8B-B14F-4D97-AF65-F5344CB8AC3E}">
        <p14:creationId xmlns:p14="http://schemas.microsoft.com/office/powerpoint/2010/main" val="66229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654590" y="1132875"/>
            <a:ext cx="5114394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Internal WiFi Card in NUC</a:t>
            </a:r>
            <a:endParaRPr lang="en-US" sz="1600" dirty="0"/>
          </a:p>
          <a:p>
            <a:r>
              <a:rPr lang="en-US" sz="1600" dirty="0"/>
              <a:t>Static IP Address:		</a:t>
            </a:r>
            <a:r>
              <a:rPr lang="en-US" sz="1600" b="1" dirty="0">
                <a:solidFill>
                  <a:srgbClr val="00B050"/>
                </a:solidFill>
              </a:rPr>
              <a:t>192.168.101.1</a:t>
            </a:r>
          </a:p>
          <a:p>
            <a:r>
              <a:rPr lang="en-US" sz="1600" dirty="0"/>
              <a:t>Static IP Subnet Mask:	255.255.255.0</a:t>
            </a:r>
          </a:p>
          <a:p>
            <a:r>
              <a:rPr lang="en-US" sz="1600" dirty="0"/>
              <a:t>WiFi Network IP:		</a:t>
            </a:r>
            <a:r>
              <a:rPr lang="en-US" sz="1600" b="1" dirty="0">
                <a:solidFill>
                  <a:srgbClr val="00B050"/>
                </a:solidFill>
              </a:rPr>
              <a:t>192.168.101.0/24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38049" y="1282218"/>
            <a:ext cx="2329352" cy="728276"/>
            <a:chOff x="967359" y="695746"/>
            <a:chExt cx="5120261" cy="1600859"/>
          </a:xfrm>
        </p:grpSpPr>
        <p:grpSp>
          <p:nvGrpSpPr>
            <p:cNvPr id="3" name="Intel NUC and Label"/>
            <p:cNvGrpSpPr/>
            <p:nvPr/>
          </p:nvGrpSpPr>
          <p:grpSpPr>
            <a:xfrm>
              <a:off x="967359" y="695746"/>
              <a:ext cx="5120261" cy="1600859"/>
              <a:chOff x="935231" y="3436720"/>
              <a:chExt cx="2245574" cy="702083"/>
            </a:xfrm>
          </p:grpSpPr>
          <p:grpSp>
            <p:nvGrpSpPr>
              <p:cNvPr id="4" name="NUC"/>
              <p:cNvGrpSpPr/>
              <p:nvPr/>
            </p:nvGrpSpPr>
            <p:grpSpPr>
              <a:xfrm rot="16200000">
                <a:off x="1795676" y="2753675"/>
                <a:ext cx="524683" cy="2245574"/>
                <a:chOff x="1400175" y="1012666"/>
                <a:chExt cx="1600200" cy="6848634"/>
              </a:xfrm>
            </p:grpSpPr>
            <p:sp>
              <p:nvSpPr>
                <p:cNvPr id="6" name="Rectangle: Rounded Corners 5"/>
                <p:cNvSpPr/>
                <p:nvPr/>
              </p:nvSpPr>
              <p:spPr>
                <a:xfrm>
                  <a:off x="1400175" y="1190625"/>
                  <a:ext cx="107949" cy="409575"/>
                </a:xfrm>
                <a:prstGeom prst="roundRect">
                  <a:avLst/>
                </a:prstGeom>
                <a:solidFill>
                  <a:srgbClr val="78787A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" name="Rectangle: Rounded Corners 6"/>
                <p:cNvSpPr/>
                <p:nvPr/>
              </p:nvSpPr>
              <p:spPr>
                <a:xfrm>
                  <a:off x="1400175" y="7284562"/>
                  <a:ext cx="107949" cy="409575"/>
                </a:xfrm>
                <a:prstGeom prst="roundRect">
                  <a:avLst/>
                </a:prstGeom>
                <a:solidFill>
                  <a:srgbClr val="78787A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" name="Rectangle: Rounded Corners 7"/>
                <p:cNvSpPr/>
                <p:nvPr/>
              </p:nvSpPr>
              <p:spPr>
                <a:xfrm>
                  <a:off x="1470025" y="1012666"/>
                  <a:ext cx="1530350" cy="6848634"/>
                </a:xfrm>
                <a:prstGeom prst="roundRect">
                  <a:avLst>
                    <a:gd name="adj" fmla="val 5392"/>
                  </a:avLst>
                </a:prstGeom>
                <a:solidFill>
                  <a:srgbClr val="78787A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Rectangle: Rounded Corners 8"/>
                <p:cNvSpPr/>
                <p:nvPr/>
              </p:nvSpPr>
              <p:spPr>
                <a:xfrm>
                  <a:off x="1587500" y="1012666"/>
                  <a:ext cx="1295400" cy="6848634"/>
                </a:xfrm>
                <a:prstGeom prst="roundRect">
                  <a:avLst>
                    <a:gd name="adj" fmla="val 5392"/>
                  </a:avLst>
                </a:prstGeom>
                <a:solidFill>
                  <a:srgbClr val="D3D3D5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1908175" y="4122658"/>
                  <a:ext cx="641350" cy="641350"/>
                </a:xfrm>
                <a:prstGeom prst="ellipse">
                  <a:avLst/>
                </a:prstGeom>
                <a:solidFill>
                  <a:srgbClr val="78787A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1939925" y="4154408"/>
                  <a:ext cx="577850" cy="577850"/>
                </a:xfrm>
                <a:prstGeom prst="ellipse">
                  <a:avLst/>
                </a:prstGeom>
                <a:solidFill>
                  <a:srgbClr val="E1E1E3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" name="Freeform: Shape 11"/>
                <p:cNvSpPr/>
                <p:nvPr/>
              </p:nvSpPr>
              <p:spPr>
                <a:xfrm>
                  <a:off x="2121694" y="4348587"/>
                  <a:ext cx="214312" cy="201903"/>
                </a:xfrm>
                <a:custGeom>
                  <a:avLst/>
                  <a:gdLst>
                    <a:gd name="connsiteX0" fmla="*/ 59531 w 214312"/>
                    <a:gd name="connsiteY0" fmla="*/ 0 h 201903"/>
                    <a:gd name="connsiteX1" fmla="*/ 59531 w 214312"/>
                    <a:gd name="connsiteY1" fmla="*/ 25371 h 201903"/>
                    <a:gd name="connsiteX2" fmla="*/ 46539 w 214312"/>
                    <a:gd name="connsiteY2" fmla="*/ 34130 h 201903"/>
                    <a:gd name="connsiteX3" fmla="*/ 21431 w 214312"/>
                    <a:gd name="connsiteY3" fmla="*/ 94747 h 201903"/>
                    <a:gd name="connsiteX4" fmla="*/ 107156 w 214312"/>
                    <a:gd name="connsiteY4" fmla="*/ 180472 h 201903"/>
                    <a:gd name="connsiteX5" fmla="*/ 192881 w 214312"/>
                    <a:gd name="connsiteY5" fmla="*/ 94747 h 201903"/>
                    <a:gd name="connsiteX6" fmla="*/ 167773 w 214312"/>
                    <a:gd name="connsiteY6" fmla="*/ 34130 h 201903"/>
                    <a:gd name="connsiteX7" fmla="*/ 154782 w 214312"/>
                    <a:gd name="connsiteY7" fmla="*/ 25372 h 201903"/>
                    <a:gd name="connsiteX8" fmla="*/ 154782 w 214312"/>
                    <a:gd name="connsiteY8" fmla="*/ 1 h 201903"/>
                    <a:gd name="connsiteX9" fmla="*/ 182927 w 214312"/>
                    <a:gd name="connsiteY9" fmla="*/ 18976 h 201903"/>
                    <a:gd name="connsiteX10" fmla="*/ 214312 w 214312"/>
                    <a:gd name="connsiteY10" fmla="*/ 94747 h 201903"/>
                    <a:gd name="connsiteX11" fmla="*/ 107156 w 214312"/>
                    <a:gd name="connsiteY11" fmla="*/ 201903 h 201903"/>
                    <a:gd name="connsiteX12" fmla="*/ 0 w 214312"/>
                    <a:gd name="connsiteY12" fmla="*/ 94747 h 201903"/>
                    <a:gd name="connsiteX13" fmla="*/ 31385 w 214312"/>
                    <a:gd name="connsiteY13" fmla="*/ 18976 h 201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14312" h="201903">
                      <a:moveTo>
                        <a:pt x="59531" y="0"/>
                      </a:moveTo>
                      <a:lnTo>
                        <a:pt x="59531" y="25371"/>
                      </a:lnTo>
                      <a:lnTo>
                        <a:pt x="46539" y="34130"/>
                      </a:lnTo>
                      <a:cubicBezTo>
                        <a:pt x="31026" y="49644"/>
                        <a:pt x="21431" y="71075"/>
                        <a:pt x="21431" y="94747"/>
                      </a:cubicBezTo>
                      <a:cubicBezTo>
                        <a:pt x="21431" y="142092"/>
                        <a:pt x="59811" y="180472"/>
                        <a:pt x="107156" y="180472"/>
                      </a:cubicBezTo>
                      <a:cubicBezTo>
                        <a:pt x="154501" y="180472"/>
                        <a:pt x="192881" y="142092"/>
                        <a:pt x="192881" y="94747"/>
                      </a:cubicBezTo>
                      <a:cubicBezTo>
                        <a:pt x="192881" y="71075"/>
                        <a:pt x="183286" y="49644"/>
                        <a:pt x="167773" y="34130"/>
                      </a:cubicBezTo>
                      <a:lnTo>
                        <a:pt x="154782" y="25372"/>
                      </a:lnTo>
                      <a:lnTo>
                        <a:pt x="154782" y="1"/>
                      </a:lnTo>
                      <a:lnTo>
                        <a:pt x="182927" y="18976"/>
                      </a:lnTo>
                      <a:cubicBezTo>
                        <a:pt x="202318" y="38368"/>
                        <a:pt x="214312" y="65157"/>
                        <a:pt x="214312" y="94747"/>
                      </a:cubicBezTo>
                      <a:cubicBezTo>
                        <a:pt x="214312" y="153928"/>
                        <a:pt x="166337" y="201903"/>
                        <a:pt x="107156" y="201903"/>
                      </a:cubicBezTo>
                      <a:cubicBezTo>
                        <a:pt x="47975" y="201903"/>
                        <a:pt x="0" y="153928"/>
                        <a:pt x="0" y="94747"/>
                      </a:cubicBezTo>
                      <a:cubicBezTo>
                        <a:pt x="0" y="65157"/>
                        <a:pt x="11994" y="38368"/>
                        <a:pt x="31385" y="18976"/>
                      </a:cubicBezTo>
                      <a:close/>
                    </a:path>
                  </a:pathLst>
                </a:cu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" name="Rectangle: Rounded Corners 12"/>
                <p:cNvSpPr/>
                <p:nvPr/>
              </p:nvSpPr>
              <p:spPr>
                <a:xfrm>
                  <a:off x="2215134" y="4312658"/>
                  <a:ext cx="27432" cy="135652"/>
                </a:xfrm>
                <a:prstGeom prst="round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" name="Rectangle: Rounded Corners 13"/>
                <p:cNvSpPr/>
                <p:nvPr/>
              </p:nvSpPr>
              <p:spPr>
                <a:xfrm>
                  <a:off x="1890232" y="5298281"/>
                  <a:ext cx="260038" cy="545306"/>
                </a:xfrm>
                <a:prstGeom prst="roundRect">
                  <a:avLst/>
                </a:prstGeom>
                <a:solidFill>
                  <a:srgbClr val="D3D3D5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" name="Rectangle: Rounded Corners 14"/>
                <p:cNvSpPr/>
                <p:nvPr/>
              </p:nvSpPr>
              <p:spPr>
                <a:xfrm>
                  <a:off x="1921667" y="5322093"/>
                  <a:ext cx="190501" cy="497682"/>
                </a:xfrm>
                <a:prstGeom prst="roundRect">
                  <a:avLst/>
                </a:prstGeom>
                <a:solidFill>
                  <a:srgbClr val="78787A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2014537" y="5372099"/>
                  <a:ext cx="45719" cy="392907"/>
                </a:xfrm>
                <a:prstGeom prst="rect">
                  <a:avLst/>
                </a:prstGeom>
                <a:solidFill>
                  <a:srgbClr val="1376B4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5" name="NUC Label"/>
              <p:cNvSpPr txBox="1"/>
              <p:nvPr/>
            </p:nvSpPr>
            <p:spPr>
              <a:xfrm>
                <a:off x="1432649" y="3436720"/>
                <a:ext cx="1265751" cy="222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225"/>
                <a:r>
                  <a:rPr lang="en-US" sz="800" kern="0" dirty="0">
                    <a:solidFill>
                      <a:sysClr val="windowText" lastClr="000000"/>
                    </a:solidFill>
                  </a:rPr>
                  <a:t>Intel NUC / IoT Gateway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14185" y="1199474"/>
              <a:ext cx="692888" cy="934662"/>
            </a:xfrm>
            <a:prstGeom prst="rect">
              <a:avLst/>
            </a:prstGeom>
          </p:spPr>
        </p:pic>
      </p:grpSp>
      <p:sp>
        <p:nvSpPr>
          <p:cNvPr id="20" name="Arrow: Left 19"/>
          <p:cNvSpPr/>
          <p:nvPr/>
        </p:nvSpPr>
        <p:spPr>
          <a:xfrm>
            <a:off x="3378896" y="1484169"/>
            <a:ext cx="1275695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Router"/>
          <p:cNvGrpSpPr/>
          <p:nvPr/>
        </p:nvGrpSpPr>
        <p:grpSpPr>
          <a:xfrm>
            <a:off x="1432840" y="3105109"/>
            <a:ext cx="2139771" cy="800856"/>
            <a:chOff x="3916908" y="3261359"/>
            <a:chExt cx="2200516" cy="823590"/>
          </a:xfrm>
        </p:grpSpPr>
        <p:grpSp>
          <p:nvGrpSpPr>
            <p:cNvPr id="22" name="Group 21"/>
            <p:cNvGrpSpPr/>
            <p:nvPr/>
          </p:nvGrpSpPr>
          <p:grpSpPr>
            <a:xfrm>
              <a:off x="4383858" y="3261359"/>
              <a:ext cx="1255454" cy="328989"/>
              <a:chOff x="4809508" y="3261359"/>
              <a:chExt cx="1255454" cy="328989"/>
            </a:xfrm>
          </p:grpSpPr>
          <p:sp>
            <p:nvSpPr>
              <p:cNvPr id="27" name="Rectangle: Rounded Corners 26"/>
              <p:cNvSpPr/>
              <p:nvPr/>
            </p:nvSpPr>
            <p:spPr>
              <a:xfrm rot="16200000">
                <a:off x="4689380" y="3381487"/>
                <a:ext cx="328989" cy="88734"/>
              </a:xfrm>
              <a:prstGeom prst="roundRect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 rot="16200000">
                <a:off x="5856099" y="3381486"/>
                <a:ext cx="328989" cy="88736"/>
              </a:xfrm>
              <a:prstGeom prst="roundRect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3" name="Rectangle: Rounded Corners 22"/>
            <p:cNvSpPr/>
            <p:nvPr/>
          </p:nvSpPr>
          <p:spPr>
            <a:xfrm rot="16200000">
              <a:off x="4410382" y="3999411"/>
              <a:ext cx="35684" cy="135392"/>
            </a:xfrm>
            <a:prstGeom prst="roundRect">
              <a:avLst/>
            </a:prstGeom>
            <a:solidFill>
              <a:srgbClr val="1212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: Rounded Corners 23"/>
            <p:cNvSpPr/>
            <p:nvPr/>
          </p:nvSpPr>
          <p:spPr>
            <a:xfrm rot="16200000">
              <a:off x="5548701" y="3999411"/>
              <a:ext cx="35684" cy="135392"/>
            </a:xfrm>
            <a:prstGeom prst="roundRect">
              <a:avLst/>
            </a:prstGeom>
            <a:solidFill>
              <a:srgbClr val="1212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Rectangle: Rounded Corners 24"/>
            <p:cNvSpPr/>
            <p:nvPr/>
          </p:nvSpPr>
          <p:spPr>
            <a:xfrm rot="16200000">
              <a:off x="4749723" y="2705319"/>
              <a:ext cx="523720" cy="2189350"/>
            </a:xfrm>
            <a:prstGeom prst="roundRect">
              <a:avLst>
                <a:gd name="adj" fmla="val 5392"/>
              </a:avLst>
            </a:prstGeom>
            <a:solidFill>
              <a:srgbClr val="D3D3D5"/>
            </a:solidFill>
            <a:ln w="28575">
              <a:solidFill>
                <a:srgbClr val="1212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25979" y="3538135"/>
              <a:ext cx="2191445" cy="538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1400" kern="0" dirty="0">
                  <a:solidFill>
                    <a:srgbClr val="121212"/>
                  </a:solidFill>
                  <a:latin typeface="OCR A Std" panose="020F0609000104060307" pitchFamily="49" charset="0"/>
                </a:rPr>
                <a:t>VENUE</a:t>
              </a:r>
              <a:br>
                <a:rPr lang="en-US" sz="1400" kern="0" dirty="0">
                  <a:solidFill>
                    <a:srgbClr val="121212"/>
                  </a:solidFill>
                  <a:latin typeface="OCR A Std" panose="020F0609000104060307" pitchFamily="49" charset="0"/>
                </a:rPr>
              </a:br>
              <a:r>
                <a:rPr lang="en-US" sz="1400" kern="0" dirty="0">
                  <a:solidFill>
                    <a:srgbClr val="121212"/>
                  </a:solidFill>
                  <a:latin typeface="OCR A Std" panose="020F0609000104060307" pitchFamily="49" charset="0"/>
                </a:rPr>
                <a:t>ROUTER</a:t>
              </a:r>
            </a:p>
          </p:txBody>
        </p:sp>
      </p:grpSp>
      <p:grpSp>
        <p:nvGrpSpPr>
          <p:cNvPr id="45" name="Laptop"/>
          <p:cNvGrpSpPr/>
          <p:nvPr/>
        </p:nvGrpSpPr>
        <p:grpSpPr>
          <a:xfrm>
            <a:off x="1641457" y="5233901"/>
            <a:ext cx="1722537" cy="1245983"/>
            <a:chOff x="1170527" y="868784"/>
            <a:chExt cx="1757077" cy="1270968"/>
          </a:xfrm>
        </p:grpSpPr>
        <p:sp>
          <p:nvSpPr>
            <p:cNvPr id="46" name="Laptop"/>
            <p:cNvSpPr/>
            <p:nvPr/>
          </p:nvSpPr>
          <p:spPr>
            <a:xfrm>
              <a:off x="1170527" y="868784"/>
              <a:ext cx="1757077" cy="1270968"/>
            </a:xfrm>
            <a:custGeom>
              <a:avLst/>
              <a:gdLst>
                <a:gd name="connsiteX0" fmla="*/ 642657 w 1472838"/>
                <a:gd name="connsiteY0" fmla="*/ 922293 h 1065365"/>
                <a:gd name="connsiteX1" fmla="*/ 637150 w 1472838"/>
                <a:gd name="connsiteY1" fmla="*/ 929114 h 1065365"/>
                <a:gd name="connsiteX2" fmla="*/ 617978 w 1472838"/>
                <a:gd name="connsiteY2" fmla="*/ 1021726 h 1065365"/>
                <a:gd name="connsiteX3" fmla="*/ 619885 w 1472838"/>
                <a:gd name="connsiteY3" fmla="*/ 1031433 h 1065365"/>
                <a:gd name="connsiteX4" fmla="*/ 736260 w 1472838"/>
                <a:gd name="connsiteY4" fmla="*/ 1031433 h 1065365"/>
                <a:gd name="connsiteX5" fmla="*/ 736577 w 1472838"/>
                <a:gd name="connsiteY5" fmla="*/ 1031433 h 1065365"/>
                <a:gd name="connsiteX6" fmla="*/ 852952 w 1472838"/>
                <a:gd name="connsiteY6" fmla="*/ 1031433 h 1065365"/>
                <a:gd name="connsiteX7" fmla="*/ 854858 w 1472838"/>
                <a:gd name="connsiteY7" fmla="*/ 1021726 h 1065365"/>
                <a:gd name="connsiteX8" fmla="*/ 835687 w 1472838"/>
                <a:gd name="connsiteY8" fmla="*/ 929114 h 1065365"/>
                <a:gd name="connsiteX9" fmla="*/ 830180 w 1472838"/>
                <a:gd name="connsiteY9" fmla="*/ 922293 h 1065365"/>
                <a:gd name="connsiteX10" fmla="*/ 736418 w 1472838"/>
                <a:gd name="connsiteY10" fmla="*/ 922381 h 1065365"/>
                <a:gd name="connsiteX11" fmla="*/ 154273 w 1472838"/>
                <a:gd name="connsiteY11" fmla="*/ 791792 h 1065365"/>
                <a:gd name="connsiteX12" fmla="*/ 736419 w 1472838"/>
                <a:gd name="connsiteY12" fmla="*/ 792014 h 1065365"/>
                <a:gd name="connsiteX13" fmla="*/ 1318565 w 1472838"/>
                <a:gd name="connsiteY13" fmla="*/ 791792 h 1065365"/>
                <a:gd name="connsiteX14" fmla="*/ 1352762 w 1472838"/>
                <a:gd name="connsiteY14" fmla="*/ 808890 h 1065365"/>
                <a:gd name="connsiteX15" fmla="*/ 1471792 w 1472838"/>
                <a:gd name="connsiteY15" fmla="*/ 1041033 h 1065365"/>
                <a:gd name="connsiteX16" fmla="*/ 1459955 w 1472838"/>
                <a:gd name="connsiteY16" fmla="*/ 1065365 h 1065365"/>
                <a:gd name="connsiteX17" fmla="*/ 737406 w 1472838"/>
                <a:gd name="connsiteY17" fmla="*/ 1065365 h 1065365"/>
                <a:gd name="connsiteX18" fmla="*/ 735433 w 1472838"/>
                <a:gd name="connsiteY18" fmla="*/ 1065365 h 1065365"/>
                <a:gd name="connsiteX19" fmla="*/ 12883 w 1472838"/>
                <a:gd name="connsiteY19" fmla="*/ 1065365 h 1065365"/>
                <a:gd name="connsiteX20" fmla="*/ 1046 w 1472838"/>
                <a:gd name="connsiteY20" fmla="*/ 1041033 h 1065365"/>
                <a:gd name="connsiteX21" fmla="*/ 120077 w 1472838"/>
                <a:gd name="connsiteY21" fmla="*/ 808890 h 1065365"/>
                <a:gd name="connsiteX22" fmla="*/ 154273 w 1472838"/>
                <a:gd name="connsiteY22" fmla="*/ 791792 h 1065365"/>
                <a:gd name="connsiteX23" fmla="*/ 216248 w 1472838"/>
                <a:gd name="connsiteY23" fmla="*/ 79246 h 1065365"/>
                <a:gd name="connsiteX24" fmla="*/ 216248 w 1472838"/>
                <a:gd name="connsiteY24" fmla="*/ 671060 h 1065365"/>
                <a:gd name="connsiteX25" fmla="*/ 1277981 w 1472838"/>
                <a:gd name="connsiteY25" fmla="*/ 671060 h 1065365"/>
                <a:gd name="connsiteX26" fmla="*/ 1277981 w 1472838"/>
                <a:gd name="connsiteY26" fmla="*/ 79246 h 1065365"/>
                <a:gd name="connsiteX27" fmla="*/ 157991 w 1472838"/>
                <a:gd name="connsiteY27" fmla="*/ 0 h 1065365"/>
                <a:gd name="connsiteX28" fmla="*/ 1336238 w 1472838"/>
                <a:gd name="connsiteY28" fmla="*/ 0 h 1065365"/>
                <a:gd name="connsiteX29" fmla="*/ 1352751 w 1472838"/>
                <a:gd name="connsiteY29" fmla="*/ 16513 h 1065365"/>
                <a:gd name="connsiteX30" fmla="*/ 1352751 w 1472838"/>
                <a:gd name="connsiteY30" fmla="*/ 733056 h 1065365"/>
                <a:gd name="connsiteX31" fmla="*/ 1336238 w 1472838"/>
                <a:gd name="connsiteY31" fmla="*/ 749569 h 1065365"/>
                <a:gd name="connsiteX32" fmla="*/ 157991 w 1472838"/>
                <a:gd name="connsiteY32" fmla="*/ 749569 h 1065365"/>
                <a:gd name="connsiteX33" fmla="*/ 141478 w 1472838"/>
                <a:gd name="connsiteY33" fmla="*/ 733056 h 1065365"/>
                <a:gd name="connsiteX34" fmla="*/ 141478 w 1472838"/>
                <a:gd name="connsiteY34" fmla="*/ 16513 h 1065365"/>
                <a:gd name="connsiteX35" fmla="*/ 157991 w 1472838"/>
                <a:gd name="connsiteY35" fmla="*/ 0 h 106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472838" h="1065365">
                  <a:moveTo>
                    <a:pt x="642657" y="922293"/>
                  </a:moveTo>
                  <a:cubicBezTo>
                    <a:pt x="639762" y="922730"/>
                    <a:pt x="637926" y="925529"/>
                    <a:pt x="637150" y="929114"/>
                  </a:cubicBezTo>
                  <a:lnTo>
                    <a:pt x="617978" y="1021726"/>
                  </a:lnTo>
                  <a:cubicBezTo>
                    <a:pt x="617449" y="1024699"/>
                    <a:pt x="618190" y="1031083"/>
                    <a:pt x="619885" y="1031433"/>
                  </a:cubicBezTo>
                  <a:lnTo>
                    <a:pt x="736260" y="1031433"/>
                  </a:lnTo>
                  <a:lnTo>
                    <a:pt x="736577" y="1031433"/>
                  </a:lnTo>
                  <a:lnTo>
                    <a:pt x="852952" y="1031433"/>
                  </a:lnTo>
                  <a:cubicBezTo>
                    <a:pt x="854646" y="1031083"/>
                    <a:pt x="855388" y="1024699"/>
                    <a:pt x="854858" y="1021726"/>
                  </a:cubicBezTo>
                  <a:lnTo>
                    <a:pt x="835687" y="929114"/>
                  </a:lnTo>
                  <a:cubicBezTo>
                    <a:pt x="834910" y="925529"/>
                    <a:pt x="833075" y="922730"/>
                    <a:pt x="830180" y="922293"/>
                  </a:cubicBezTo>
                  <a:lnTo>
                    <a:pt x="736418" y="922381"/>
                  </a:lnTo>
                  <a:close/>
                  <a:moveTo>
                    <a:pt x="154273" y="791792"/>
                  </a:moveTo>
                  <a:lnTo>
                    <a:pt x="736419" y="792014"/>
                  </a:lnTo>
                  <a:lnTo>
                    <a:pt x="1318565" y="791792"/>
                  </a:lnTo>
                  <a:cubicBezTo>
                    <a:pt x="1336540" y="792888"/>
                    <a:pt x="1347939" y="799903"/>
                    <a:pt x="1352762" y="808890"/>
                  </a:cubicBezTo>
                  <a:lnTo>
                    <a:pt x="1471792" y="1041033"/>
                  </a:lnTo>
                  <a:cubicBezTo>
                    <a:pt x="1475080" y="1048486"/>
                    <a:pt x="1470477" y="1064489"/>
                    <a:pt x="1459955" y="1065365"/>
                  </a:cubicBezTo>
                  <a:lnTo>
                    <a:pt x="737406" y="1065365"/>
                  </a:lnTo>
                  <a:lnTo>
                    <a:pt x="735433" y="1065365"/>
                  </a:lnTo>
                  <a:lnTo>
                    <a:pt x="12883" y="1065365"/>
                  </a:lnTo>
                  <a:cubicBezTo>
                    <a:pt x="2361" y="1064489"/>
                    <a:pt x="-2242" y="1048486"/>
                    <a:pt x="1046" y="1041033"/>
                  </a:cubicBezTo>
                  <a:lnTo>
                    <a:pt x="120077" y="808890"/>
                  </a:lnTo>
                  <a:cubicBezTo>
                    <a:pt x="124899" y="799903"/>
                    <a:pt x="136298" y="792888"/>
                    <a:pt x="154273" y="791792"/>
                  </a:cubicBezTo>
                  <a:close/>
                  <a:moveTo>
                    <a:pt x="216248" y="79246"/>
                  </a:moveTo>
                  <a:lnTo>
                    <a:pt x="216248" y="671060"/>
                  </a:lnTo>
                  <a:lnTo>
                    <a:pt x="1277981" y="671060"/>
                  </a:lnTo>
                  <a:lnTo>
                    <a:pt x="1277981" y="79246"/>
                  </a:lnTo>
                  <a:close/>
                  <a:moveTo>
                    <a:pt x="157991" y="0"/>
                  </a:moveTo>
                  <a:lnTo>
                    <a:pt x="1336238" y="0"/>
                  </a:lnTo>
                  <a:cubicBezTo>
                    <a:pt x="1345357" y="0"/>
                    <a:pt x="1352751" y="7393"/>
                    <a:pt x="1352751" y="16513"/>
                  </a:cubicBezTo>
                  <a:lnTo>
                    <a:pt x="1352751" y="733056"/>
                  </a:lnTo>
                  <a:cubicBezTo>
                    <a:pt x="1352751" y="742175"/>
                    <a:pt x="1345357" y="749569"/>
                    <a:pt x="1336238" y="749569"/>
                  </a:cubicBezTo>
                  <a:lnTo>
                    <a:pt x="157991" y="749569"/>
                  </a:lnTo>
                  <a:cubicBezTo>
                    <a:pt x="148871" y="749569"/>
                    <a:pt x="141478" y="742175"/>
                    <a:pt x="141478" y="733056"/>
                  </a:cubicBezTo>
                  <a:lnTo>
                    <a:pt x="141478" y="16513"/>
                  </a:lnTo>
                  <a:cubicBezTo>
                    <a:pt x="141478" y="7393"/>
                    <a:pt x="148871" y="0"/>
                    <a:pt x="15799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Laptop Label"/>
            <p:cNvSpPr txBox="1"/>
            <p:nvPr/>
          </p:nvSpPr>
          <p:spPr>
            <a:xfrm>
              <a:off x="1534273" y="1060491"/>
              <a:ext cx="1027199" cy="470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</a:rPr>
                <a:t>Developer </a:t>
              </a:r>
            </a:p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</a:rPr>
                <a:t>Laptop</a:t>
              </a:r>
            </a:p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</a:rPr>
                <a:t>On Venue Ethernet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654590" y="3281560"/>
            <a:ext cx="511439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Venue Router / Network</a:t>
            </a:r>
            <a:endParaRPr lang="en-US" sz="1600" dirty="0"/>
          </a:p>
          <a:p>
            <a:r>
              <a:rPr lang="en-US" sz="1600" dirty="0"/>
              <a:t>Venue Network:		</a:t>
            </a:r>
            <a:r>
              <a:rPr lang="en-US" sz="1600" b="1" dirty="0">
                <a:solidFill>
                  <a:srgbClr val="00B050"/>
                </a:solidFill>
              </a:rPr>
              <a:t>192.168.1.0/24</a:t>
            </a:r>
          </a:p>
        </p:txBody>
      </p:sp>
      <p:sp>
        <p:nvSpPr>
          <p:cNvPr id="51" name="Arrow: Left 50"/>
          <p:cNvSpPr/>
          <p:nvPr/>
        </p:nvSpPr>
        <p:spPr>
          <a:xfrm>
            <a:off x="3378896" y="3386633"/>
            <a:ext cx="1275695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2424502" y="3916940"/>
            <a:ext cx="156447" cy="1275021"/>
            <a:chOff x="2890862" y="4081991"/>
            <a:chExt cx="156447" cy="1275021"/>
          </a:xfrm>
        </p:grpSpPr>
        <p:grpSp>
          <p:nvGrpSpPr>
            <p:cNvPr id="81" name="Ethernet Cable Male End"/>
            <p:cNvGrpSpPr/>
            <p:nvPr/>
          </p:nvGrpSpPr>
          <p:grpSpPr>
            <a:xfrm rot="16200000">
              <a:off x="2603270" y="4369583"/>
              <a:ext cx="731632" cy="156447"/>
              <a:chOff x="-12911454" y="1"/>
              <a:chExt cx="29988410" cy="6412494"/>
            </a:xfrm>
          </p:grpSpPr>
          <p:sp>
            <p:nvSpPr>
              <p:cNvPr id="83" name="Cable"/>
              <p:cNvSpPr>
                <a:spLocks/>
              </p:cNvSpPr>
              <p:nvPr/>
            </p:nvSpPr>
            <p:spPr bwMode="auto">
              <a:xfrm>
                <a:off x="-12911454" y="1847363"/>
                <a:ext cx="12446441" cy="2717728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4" name="Pins"/>
              <p:cNvSpPr/>
              <p:nvPr/>
            </p:nvSpPr>
            <p:spPr>
              <a:xfrm>
                <a:off x="15716854" y="1305323"/>
                <a:ext cx="903369" cy="3801849"/>
              </a:xfrm>
              <a:custGeom>
                <a:avLst/>
                <a:gdLst>
                  <a:gd name="connsiteX0" fmla="*/ 0 w 629293"/>
                  <a:gd name="connsiteY0" fmla="*/ 2424072 h 2648387"/>
                  <a:gd name="connsiteX1" fmla="*/ 629293 w 629293"/>
                  <a:gd name="connsiteY1" fmla="*/ 2424072 h 2648387"/>
                  <a:gd name="connsiteX2" fmla="*/ 629293 w 629293"/>
                  <a:gd name="connsiteY2" fmla="*/ 2648387 h 2648387"/>
                  <a:gd name="connsiteX3" fmla="*/ 0 w 629293"/>
                  <a:gd name="connsiteY3" fmla="*/ 2648387 h 2648387"/>
                  <a:gd name="connsiteX4" fmla="*/ 0 w 629293"/>
                  <a:gd name="connsiteY4" fmla="*/ 2077776 h 2648387"/>
                  <a:gd name="connsiteX5" fmla="*/ 629293 w 629293"/>
                  <a:gd name="connsiteY5" fmla="*/ 2077776 h 2648387"/>
                  <a:gd name="connsiteX6" fmla="*/ 629293 w 629293"/>
                  <a:gd name="connsiteY6" fmla="*/ 2302091 h 2648387"/>
                  <a:gd name="connsiteX7" fmla="*/ 0 w 629293"/>
                  <a:gd name="connsiteY7" fmla="*/ 2302091 h 2648387"/>
                  <a:gd name="connsiteX8" fmla="*/ 0 w 629293"/>
                  <a:gd name="connsiteY8" fmla="*/ 1731480 h 2648387"/>
                  <a:gd name="connsiteX9" fmla="*/ 629293 w 629293"/>
                  <a:gd name="connsiteY9" fmla="*/ 1731480 h 2648387"/>
                  <a:gd name="connsiteX10" fmla="*/ 629293 w 629293"/>
                  <a:gd name="connsiteY10" fmla="*/ 1955795 h 2648387"/>
                  <a:gd name="connsiteX11" fmla="*/ 0 w 629293"/>
                  <a:gd name="connsiteY11" fmla="*/ 1955795 h 2648387"/>
                  <a:gd name="connsiteX12" fmla="*/ 0 w 629293"/>
                  <a:gd name="connsiteY12" fmla="*/ 1385184 h 2648387"/>
                  <a:gd name="connsiteX13" fmla="*/ 629293 w 629293"/>
                  <a:gd name="connsiteY13" fmla="*/ 1385184 h 2648387"/>
                  <a:gd name="connsiteX14" fmla="*/ 629293 w 629293"/>
                  <a:gd name="connsiteY14" fmla="*/ 1609499 h 2648387"/>
                  <a:gd name="connsiteX15" fmla="*/ 0 w 629293"/>
                  <a:gd name="connsiteY15" fmla="*/ 1609499 h 2648387"/>
                  <a:gd name="connsiteX16" fmla="*/ 0 w 629293"/>
                  <a:gd name="connsiteY16" fmla="*/ 1038888 h 2648387"/>
                  <a:gd name="connsiteX17" fmla="*/ 629293 w 629293"/>
                  <a:gd name="connsiteY17" fmla="*/ 1038888 h 2648387"/>
                  <a:gd name="connsiteX18" fmla="*/ 629293 w 629293"/>
                  <a:gd name="connsiteY18" fmla="*/ 1263203 h 2648387"/>
                  <a:gd name="connsiteX19" fmla="*/ 0 w 629293"/>
                  <a:gd name="connsiteY19" fmla="*/ 1263203 h 2648387"/>
                  <a:gd name="connsiteX20" fmla="*/ 0 w 629293"/>
                  <a:gd name="connsiteY20" fmla="*/ 692592 h 2648387"/>
                  <a:gd name="connsiteX21" fmla="*/ 629293 w 629293"/>
                  <a:gd name="connsiteY21" fmla="*/ 692592 h 2648387"/>
                  <a:gd name="connsiteX22" fmla="*/ 629293 w 629293"/>
                  <a:gd name="connsiteY22" fmla="*/ 916907 h 2648387"/>
                  <a:gd name="connsiteX23" fmla="*/ 0 w 629293"/>
                  <a:gd name="connsiteY23" fmla="*/ 916907 h 2648387"/>
                  <a:gd name="connsiteX24" fmla="*/ 0 w 629293"/>
                  <a:gd name="connsiteY24" fmla="*/ 346296 h 2648387"/>
                  <a:gd name="connsiteX25" fmla="*/ 629293 w 629293"/>
                  <a:gd name="connsiteY25" fmla="*/ 346296 h 2648387"/>
                  <a:gd name="connsiteX26" fmla="*/ 629293 w 629293"/>
                  <a:gd name="connsiteY26" fmla="*/ 570611 h 2648387"/>
                  <a:gd name="connsiteX27" fmla="*/ 0 w 629293"/>
                  <a:gd name="connsiteY27" fmla="*/ 570611 h 2648387"/>
                  <a:gd name="connsiteX28" fmla="*/ 0 w 629293"/>
                  <a:gd name="connsiteY28" fmla="*/ 0 h 2648387"/>
                  <a:gd name="connsiteX29" fmla="*/ 629293 w 629293"/>
                  <a:gd name="connsiteY29" fmla="*/ 0 h 2648387"/>
                  <a:gd name="connsiteX30" fmla="*/ 629293 w 629293"/>
                  <a:gd name="connsiteY30" fmla="*/ 224315 h 2648387"/>
                  <a:gd name="connsiteX31" fmla="*/ 0 w 629293"/>
                  <a:gd name="connsiteY31" fmla="*/ 224315 h 264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29293" h="2648387">
                    <a:moveTo>
                      <a:pt x="0" y="2424072"/>
                    </a:moveTo>
                    <a:lnTo>
                      <a:pt x="629293" y="2424072"/>
                    </a:lnTo>
                    <a:lnTo>
                      <a:pt x="629293" y="2648387"/>
                    </a:lnTo>
                    <a:lnTo>
                      <a:pt x="0" y="2648387"/>
                    </a:lnTo>
                    <a:close/>
                    <a:moveTo>
                      <a:pt x="0" y="2077776"/>
                    </a:moveTo>
                    <a:lnTo>
                      <a:pt x="629293" y="2077776"/>
                    </a:lnTo>
                    <a:lnTo>
                      <a:pt x="629293" y="2302091"/>
                    </a:lnTo>
                    <a:lnTo>
                      <a:pt x="0" y="2302091"/>
                    </a:lnTo>
                    <a:close/>
                    <a:moveTo>
                      <a:pt x="0" y="1731480"/>
                    </a:moveTo>
                    <a:lnTo>
                      <a:pt x="629293" y="1731480"/>
                    </a:lnTo>
                    <a:lnTo>
                      <a:pt x="629293" y="1955795"/>
                    </a:lnTo>
                    <a:lnTo>
                      <a:pt x="0" y="1955795"/>
                    </a:lnTo>
                    <a:close/>
                    <a:moveTo>
                      <a:pt x="0" y="1385184"/>
                    </a:moveTo>
                    <a:lnTo>
                      <a:pt x="629293" y="1385184"/>
                    </a:lnTo>
                    <a:lnTo>
                      <a:pt x="629293" y="1609499"/>
                    </a:lnTo>
                    <a:lnTo>
                      <a:pt x="0" y="1609499"/>
                    </a:lnTo>
                    <a:close/>
                    <a:moveTo>
                      <a:pt x="0" y="1038888"/>
                    </a:moveTo>
                    <a:lnTo>
                      <a:pt x="629293" y="1038888"/>
                    </a:lnTo>
                    <a:lnTo>
                      <a:pt x="629293" y="1263203"/>
                    </a:lnTo>
                    <a:lnTo>
                      <a:pt x="0" y="1263203"/>
                    </a:lnTo>
                    <a:close/>
                    <a:moveTo>
                      <a:pt x="0" y="692592"/>
                    </a:moveTo>
                    <a:lnTo>
                      <a:pt x="629293" y="692592"/>
                    </a:lnTo>
                    <a:lnTo>
                      <a:pt x="629293" y="916907"/>
                    </a:lnTo>
                    <a:lnTo>
                      <a:pt x="0" y="916907"/>
                    </a:lnTo>
                    <a:close/>
                    <a:moveTo>
                      <a:pt x="0" y="346296"/>
                    </a:moveTo>
                    <a:lnTo>
                      <a:pt x="629293" y="346296"/>
                    </a:lnTo>
                    <a:lnTo>
                      <a:pt x="629293" y="570611"/>
                    </a:lnTo>
                    <a:lnTo>
                      <a:pt x="0" y="570611"/>
                    </a:lnTo>
                    <a:close/>
                    <a:moveTo>
                      <a:pt x="0" y="0"/>
                    </a:moveTo>
                    <a:lnTo>
                      <a:pt x="629293" y="0"/>
                    </a:lnTo>
                    <a:lnTo>
                      <a:pt x="629293" y="224315"/>
                    </a:lnTo>
                    <a:lnTo>
                      <a:pt x="0" y="22431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5" name="End and Clip Fill"/>
              <p:cNvSpPr/>
              <p:nvPr/>
            </p:nvSpPr>
            <p:spPr>
              <a:xfrm>
                <a:off x="10546080" y="899160"/>
                <a:ext cx="6469916" cy="4678680"/>
              </a:xfrm>
              <a:custGeom>
                <a:avLst/>
                <a:gdLst>
                  <a:gd name="connsiteX0" fmla="*/ 0 w 6469916"/>
                  <a:gd name="connsiteY0" fmla="*/ 0 h 4678680"/>
                  <a:gd name="connsiteX1" fmla="*/ 6126480 w 6469916"/>
                  <a:gd name="connsiteY1" fmla="*/ 0 h 4678680"/>
                  <a:gd name="connsiteX2" fmla="*/ 6126480 w 6469916"/>
                  <a:gd name="connsiteY2" fmla="*/ 1112520 h 4678680"/>
                  <a:gd name="connsiteX3" fmla="*/ 6469916 w 6469916"/>
                  <a:gd name="connsiteY3" fmla="*/ 1112520 h 4678680"/>
                  <a:gd name="connsiteX4" fmla="*/ 6469916 w 6469916"/>
                  <a:gd name="connsiteY4" fmla="*/ 3627120 h 4678680"/>
                  <a:gd name="connsiteX5" fmla="*/ 6126480 w 6469916"/>
                  <a:gd name="connsiteY5" fmla="*/ 3627120 h 4678680"/>
                  <a:gd name="connsiteX6" fmla="*/ 6126480 w 6469916"/>
                  <a:gd name="connsiteY6" fmla="*/ 4678680 h 4678680"/>
                  <a:gd name="connsiteX7" fmla="*/ 0 w 6469916"/>
                  <a:gd name="connsiteY7" fmla="*/ 4678680 h 467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69916" h="4678680">
                    <a:moveTo>
                      <a:pt x="0" y="0"/>
                    </a:moveTo>
                    <a:lnTo>
                      <a:pt x="6126480" y="0"/>
                    </a:lnTo>
                    <a:lnTo>
                      <a:pt x="6126480" y="1112520"/>
                    </a:lnTo>
                    <a:lnTo>
                      <a:pt x="6469916" y="1112520"/>
                    </a:lnTo>
                    <a:lnTo>
                      <a:pt x="6469916" y="3627120"/>
                    </a:lnTo>
                    <a:lnTo>
                      <a:pt x="6126480" y="3627120"/>
                    </a:lnTo>
                    <a:lnTo>
                      <a:pt x="6126480" y="4678680"/>
                    </a:lnTo>
                    <a:lnTo>
                      <a:pt x="0" y="4678680"/>
                    </a:ln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6" name="Body Molding and Clip"/>
              <p:cNvSpPr/>
              <p:nvPr/>
            </p:nvSpPr>
            <p:spPr>
              <a:xfrm rot="16200000">
                <a:off x="2094888" y="-8569574"/>
                <a:ext cx="6412494" cy="23551643"/>
              </a:xfrm>
              <a:custGeom>
                <a:avLst/>
                <a:gdLst>
                  <a:gd name="connsiteX0" fmla="*/ 2366803 w 6412494"/>
                  <a:gd name="connsiteY0" fmla="*/ 20515303 h 23551643"/>
                  <a:gd name="connsiteX1" fmla="*/ 877865 w 6412494"/>
                  <a:gd name="connsiteY1" fmla="*/ 20515303 h 23551643"/>
                  <a:gd name="connsiteX2" fmla="*/ 877865 w 6412494"/>
                  <a:gd name="connsiteY2" fmla="*/ 23094907 h 23551643"/>
                  <a:gd name="connsiteX3" fmla="*/ 1798717 w 6412494"/>
                  <a:gd name="connsiteY3" fmla="*/ 23094907 h 23551643"/>
                  <a:gd name="connsiteX4" fmla="*/ 1798717 w 6412494"/>
                  <a:gd name="connsiteY4" fmla="*/ 21010155 h 23551643"/>
                  <a:gd name="connsiteX5" fmla="*/ 2366803 w 6412494"/>
                  <a:gd name="connsiteY5" fmla="*/ 21010155 h 23551643"/>
                  <a:gd name="connsiteX6" fmla="*/ 3810527 w 6412494"/>
                  <a:gd name="connsiteY6" fmla="*/ 18153575 h 23551643"/>
                  <a:gd name="connsiteX7" fmla="*/ 2464404 w 6412494"/>
                  <a:gd name="connsiteY7" fmla="*/ 18153575 h 23551643"/>
                  <a:gd name="connsiteX8" fmla="*/ 2464404 w 6412494"/>
                  <a:gd name="connsiteY8" fmla="*/ 18155135 h 23551643"/>
                  <a:gd name="connsiteX9" fmla="*/ 2463831 w 6412494"/>
                  <a:gd name="connsiteY9" fmla="*/ 18155135 h 23551643"/>
                  <a:gd name="connsiteX10" fmla="*/ 2463831 w 6412494"/>
                  <a:gd name="connsiteY10" fmla="*/ 20373695 h 23551643"/>
                  <a:gd name="connsiteX11" fmla="*/ 3810527 w 6412494"/>
                  <a:gd name="connsiteY11" fmla="*/ 20373695 h 23551643"/>
                  <a:gd name="connsiteX12" fmla="*/ 4362035 w 6412494"/>
                  <a:gd name="connsiteY12" fmla="*/ 23217679 h 23551643"/>
                  <a:gd name="connsiteX13" fmla="*/ 1911750 w 6412494"/>
                  <a:gd name="connsiteY13" fmla="*/ 23217679 h 23551643"/>
                  <a:gd name="connsiteX14" fmla="*/ 1911750 w 6412494"/>
                  <a:gd name="connsiteY14" fmla="*/ 23444823 h 23551643"/>
                  <a:gd name="connsiteX15" fmla="*/ 4362035 w 6412494"/>
                  <a:gd name="connsiteY15" fmla="*/ 23444823 h 23551643"/>
                  <a:gd name="connsiteX16" fmla="*/ 4362035 w 6412494"/>
                  <a:gd name="connsiteY16" fmla="*/ 21118011 h 23551643"/>
                  <a:gd name="connsiteX17" fmla="*/ 3906982 w 6412494"/>
                  <a:gd name="connsiteY17" fmla="*/ 21118011 h 23551643"/>
                  <a:gd name="connsiteX18" fmla="*/ 3906982 w 6412494"/>
                  <a:gd name="connsiteY18" fmla="*/ 21119543 h 23551643"/>
                  <a:gd name="connsiteX19" fmla="*/ 3810527 w 6412494"/>
                  <a:gd name="connsiteY19" fmla="*/ 21119543 h 23551643"/>
                  <a:gd name="connsiteX20" fmla="*/ 3810527 w 6412494"/>
                  <a:gd name="connsiteY20" fmla="*/ 21118011 h 23551643"/>
                  <a:gd name="connsiteX21" fmla="*/ 3809954 w 6412494"/>
                  <a:gd name="connsiteY21" fmla="*/ 21118011 h 23551643"/>
                  <a:gd name="connsiteX22" fmla="*/ 3809954 w 6412494"/>
                  <a:gd name="connsiteY22" fmla="*/ 21010155 h 23551643"/>
                  <a:gd name="connsiteX23" fmla="*/ 3810527 w 6412494"/>
                  <a:gd name="connsiteY23" fmla="*/ 21010155 h 23551643"/>
                  <a:gd name="connsiteX24" fmla="*/ 3810527 w 6412494"/>
                  <a:gd name="connsiteY24" fmla="*/ 20515303 h 23551643"/>
                  <a:gd name="connsiteX25" fmla="*/ 2463831 w 6412494"/>
                  <a:gd name="connsiteY25" fmla="*/ 20515303 h 23551643"/>
                  <a:gd name="connsiteX26" fmla="*/ 2463831 w 6412494"/>
                  <a:gd name="connsiteY26" fmla="*/ 21119543 h 23551643"/>
                  <a:gd name="connsiteX27" fmla="*/ 2366803 w 6412494"/>
                  <a:gd name="connsiteY27" fmla="*/ 21119543 h 23551643"/>
                  <a:gd name="connsiteX28" fmla="*/ 2366803 w 6412494"/>
                  <a:gd name="connsiteY28" fmla="*/ 21118011 h 23551643"/>
                  <a:gd name="connsiteX29" fmla="*/ 1911750 w 6412494"/>
                  <a:gd name="connsiteY29" fmla="*/ 21118011 h 23551643"/>
                  <a:gd name="connsiteX30" fmla="*/ 1911750 w 6412494"/>
                  <a:gd name="connsiteY30" fmla="*/ 23094907 h 23551643"/>
                  <a:gd name="connsiteX31" fmla="*/ 4362035 w 6412494"/>
                  <a:gd name="connsiteY31" fmla="*/ 23094907 h 23551643"/>
                  <a:gd name="connsiteX32" fmla="*/ 5440824 w 6412494"/>
                  <a:gd name="connsiteY32" fmla="*/ 20515303 h 23551643"/>
                  <a:gd name="connsiteX33" fmla="*/ 3906982 w 6412494"/>
                  <a:gd name="connsiteY33" fmla="*/ 20515303 h 23551643"/>
                  <a:gd name="connsiteX34" fmla="*/ 3906982 w 6412494"/>
                  <a:gd name="connsiteY34" fmla="*/ 21010155 h 23551643"/>
                  <a:gd name="connsiteX35" fmla="*/ 4475069 w 6412494"/>
                  <a:gd name="connsiteY35" fmla="*/ 21010155 h 23551643"/>
                  <a:gd name="connsiteX36" fmla="*/ 4475069 w 6412494"/>
                  <a:gd name="connsiteY36" fmla="*/ 23094907 h 23551643"/>
                  <a:gd name="connsiteX37" fmla="*/ 5440824 w 6412494"/>
                  <a:gd name="connsiteY37" fmla="*/ 23094907 h 23551643"/>
                  <a:gd name="connsiteX38" fmla="*/ 5440824 w 6412494"/>
                  <a:gd name="connsiteY38" fmla="*/ 19490003 h 23551643"/>
                  <a:gd name="connsiteX39" fmla="*/ 4420126 w 6412494"/>
                  <a:gd name="connsiteY39" fmla="*/ 19490003 h 23551643"/>
                  <a:gd name="connsiteX40" fmla="*/ 4085948 w 6412494"/>
                  <a:gd name="connsiteY40" fmla="*/ 17143223 h 23551643"/>
                  <a:gd name="connsiteX41" fmla="*/ 2326540 w 6412494"/>
                  <a:gd name="connsiteY41" fmla="*/ 17143223 h 23551643"/>
                  <a:gd name="connsiteX42" fmla="*/ 1992360 w 6412494"/>
                  <a:gd name="connsiteY42" fmla="*/ 19490003 h 23551643"/>
                  <a:gd name="connsiteX43" fmla="*/ 877865 w 6412494"/>
                  <a:gd name="connsiteY43" fmla="*/ 19490003 h 23551643"/>
                  <a:gd name="connsiteX44" fmla="*/ 877865 w 6412494"/>
                  <a:gd name="connsiteY44" fmla="*/ 20373695 h 23551643"/>
                  <a:gd name="connsiteX45" fmla="*/ 2366803 w 6412494"/>
                  <a:gd name="connsiteY45" fmla="*/ 20373695 h 23551643"/>
                  <a:gd name="connsiteX46" fmla="*/ 2366803 w 6412494"/>
                  <a:gd name="connsiteY46" fmla="*/ 18054579 h 23551643"/>
                  <a:gd name="connsiteX47" fmla="*/ 3906982 w 6412494"/>
                  <a:gd name="connsiteY47" fmla="*/ 18054579 h 23551643"/>
                  <a:gd name="connsiteX48" fmla="*/ 3906982 w 6412494"/>
                  <a:gd name="connsiteY48" fmla="*/ 20373695 h 23551643"/>
                  <a:gd name="connsiteX49" fmla="*/ 5440824 w 6412494"/>
                  <a:gd name="connsiteY49" fmla="*/ 20373695 h 23551643"/>
                  <a:gd name="connsiteX50" fmla="*/ 6412494 w 6412494"/>
                  <a:gd name="connsiteY50" fmla="*/ 8258305 h 23551643"/>
                  <a:gd name="connsiteX51" fmla="*/ 6412494 w 6412494"/>
                  <a:gd name="connsiteY51" fmla="*/ 19490003 h 23551643"/>
                  <a:gd name="connsiteX52" fmla="*/ 5550964 w 6412494"/>
                  <a:gd name="connsiteY52" fmla="*/ 19490003 h 23551643"/>
                  <a:gd name="connsiteX53" fmla="*/ 5550964 w 6412494"/>
                  <a:gd name="connsiteY53" fmla="*/ 23217679 h 23551643"/>
                  <a:gd name="connsiteX54" fmla="*/ 4475069 w 6412494"/>
                  <a:gd name="connsiteY54" fmla="*/ 23217679 h 23551643"/>
                  <a:gd name="connsiteX55" fmla="*/ 4475069 w 6412494"/>
                  <a:gd name="connsiteY55" fmla="*/ 23551643 h 23551643"/>
                  <a:gd name="connsiteX56" fmla="*/ 1798717 w 6412494"/>
                  <a:gd name="connsiteY56" fmla="*/ 23551643 h 23551643"/>
                  <a:gd name="connsiteX57" fmla="*/ 1798717 w 6412494"/>
                  <a:gd name="connsiteY57" fmla="*/ 23217679 h 23551643"/>
                  <a:gd name="connsiteX58" fmla="*/ 767723 w 6412494"/>
                  <a:gd name="connsiteY58" fmla="*/ 23217679 h 23551643"/>
                  <a:gd name="connsiteX59" fmla="*/ 767723 w 6412494"/>
                  <a:gd name="connsiteY59" fmla="*/ 20515303 h 23551643"/>
                  <a:gd name="connsiteX60" fmla="*/ 767723 w 6412494"/>
                  <a:gd name="connsiteY60" fmla="*/ 20373695 h 23551643"/>
                  <a:gd name="connsiteX61" fmla="*/ 767723 w 6412494"/>
                  <a:gd name="connsiteY61" fmla="*/ 19490003 h 23551643"/>
                  <a:gd name="connsiteX62" fmla="*/ 0 w 6412494"/>
                  <a:gd name="connsiteY62" fmla="*/ 19490003 h 23551643"/>
                  <a:gd name="connsiteX63" fmla="*/ 0 w 6412494"/>
                  <a:gd name="connsiteY63" fmla="*/ 8258304 h 23551643"/>
                  <a:gd name="connsiteX64" fmla="*/ 581997 w 6412494"/>
                  <a:gd name="connsiteY64" fmla="*/ 7676311 h 23551643"/>
                  <a:gd name="connsiteX65" fmla="*/ 1041841 w 6412494"/>
                  <a:gd name="connsiteY65" fmla="*/ 7676311 h 23551643"/>
                  <a:gd name="connsiteX66" fmla="*/ 1678363 w 6412494"/>
                  <a:gd name="connsiteY66" fmla="*/ 0 h 23551643"/>
                  <a:gd name="connsiteX67" fmla="*/ 4734129 w 6412494"/>
                  <a:gd name="connsiteY67" fmla="*/ 0 h 23551643"/>
                  <a:gd name="connsiteX68" fmla="*/ 5370651 w 6412494"/>
                  <a:gd name="connsiteY68" fmla="*/ 7676311 h 23551643"/>
                  <a:gd name="connsiteX69" fmla="*/ 5830497 w 6412494"/>
                  <a:gd name="connsiteY69" fmla="*/ 7676311 h 23551643"/>
                  <a:gd name="connsiteX70" fmla="*/ 6412494 w 6412494"/>
                  <a:gd name="connsiteY70" fmla="*/ 8258305 h 2355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412494" h="23551643">
                    <a:moveTo>
                      <a:pt x="2366803" y="20515303"/>
                    </a:moveTo>
                    <a:lnTo>
                      <a:pt x="877865" y="20515303"/>
                    </a:lnTo>
                    <a:lnTo>
                      <a:pt x="877865" y="23094907"/>
                    </a:lnTo>
                    <a:lnTo>
                      <a:pt x="1798717" y="23094907"/>
                    </a:lnTo>
                    <a:lnTo>
                      <a:pt x="1798717" y="21010155"/>
                    </a:lnTo>
                    <a:lnTo>
                      <a:pt x="2366803" y="21010155"/>
                    </a:lnTo>
                    <a:close/>
                    <a:moveTo>
                      <a:pt x="3810527" y="18153575"/>
                    </a:moveTo>
                    <a:lnTo>
                      <a:pt x="2464404" y="18153575"/>
                    </a:lnTo>
                    <a:lnTo>
                      <a:pt x="2464404" y="18155135"/>
                    </a:lnTo>
                    <a:lnTo>
                      <a:pt x="2463831" y="18155135"/>
                    </a:lnTo>
                    <a:lnTo>
                      <a:pt x="2463831" y="20373695"/>
                    </a:lnTo>
                    <a:lnTo>
                      <a:pt x="3810527" y="20373695"/>
                    </a:lnTo>
                    <a:close/>
                    <a:moveTo>
                      <a:pt x="4362035" y="23217679"/>
                    </a:moveTo>
                    <a:lnTo>
                      <a:pt x="1911750" y="23217679"/>
                    </a:lnTo>
                    <a:lnTo>
                      <a:pt x="1911750" y="23444823"/>
                    </a:lnTo>
                    <a:lnTo>
                      <a:pt x="4362035" y="23444823"/>
                    </a:lnTo>
                    <a:close/>
                    <a:moveTo>
                      <a:pt x="4362035" y="21118011"/>
                    </a:moveTo>
                    <a:lnTo>
                      <a:pt x="3906982" y="21118011"/>
                    </a:lnTo>
                    <a:lnTo>
                      <a:pt x="3906982" y="21119543"/>
                    </a:lnTo>
                    <a:lnTo>
                      <a:pt x="3810527" y="21119543"/>
                    </a:lnTo>
                    <a:lnTo>
                      <a:pt x="3810527" y="21118011"/>
                    </a:lnTo>
                    <a:lnTo>
                      <a:pt x="3809954" y="21118011"/>
                    </a:lnTo>
                    <a:lnTo>
                      <a:pt x="3809954" y="21010155"/>
                    </a:lnTo>
                    <a:lnTo>
                      <a:pt x="3810527" y="21010155"/>
                    </a:lnTo>
                    <a:lnTo>
                      <a:pt x="3810527" y="20515303"/>
                    </a:lnTo>
                    <a:lnTo>
                      <a:pt x="2463831" y="20515303"/>
                    </a:lnTo>
                    <a:lnTo>
                      <a:pt x="2463831" y="21119543"/>
                    </a:lnTo>
                    <a:lnTo>
                      <a:pt x="2366803" y="21119543"/>
                    </a:lnTo>
                    <a:lnTo>
                      <a:pt x="2366803" y="21118011"/>
                    </a:lnTo>
                    <a:lnTo>
                      <a:pt x="1911750" y="21118011"/>
                    </a:lnTo>
                    <a:lnTo>
                      <a:pt x="1911750" y="23094907"/>
                    </a:lnTo>
                    <a:lnTo>
                      <a:pt x="4362035" y="23094907"/>
                    </a:lnTo>
                    <a:close/>
                    <a:moveTo>
                      <a:pt x="5440824" y="20515303"/>
                    </a:moveTo>
                    <a:lnTo>
                      <a:pt x="3906982" y="20515303"/>
                    </a:lnTo>
                    <a:lnTo>
                      <a:pt x="3906982" y="21010155"/>
                    </a:lnTo>
                    <a:lnTo>
                      <a:pt x="4475069" y="21010155"/>
                    </a:lnTo>
                    <a:lnTo>
                      <a:pt x="4475069" y="23094907"/>
                    </a:lnTo>
                    <a:lnTo>
                      <a:pt x="5440824" y="23094907"/>
                    </a:lnTo>
                    <a:close/>
                    <a:moveTo>
                      <a:pt x="5440824" y="19490003"/>
                    </a:moveTo>
                    <a:lnTo>
                      <a:pt x="4420126" y="19490003"/>
                    </a:lnTo>
                    <a:lnTo>
                      <a:pt x="4085948" y="17143223"/>
                    </a:lnTo>
                    <a:lnTo>
                      <a:pt x="2326540" y="17143223"/>
                    </a:lnTo>
                    <a:lnTo>
                      <a:pt x="1992360" y="19490003"/>
                    </a:lnTo>
                    <a:lnTo>
                      <a:pt x="877865" y="19490003"/>
                    </a:lnTo>
                    <a:lnTo>
                      <a:pt x="877865" y="20373695"/>
                    </a:lnTo>
                    <a:lnTo>
                      <a:pt x="2366803" y="20373695"/>
                    </a:lnTo>
                    <a:lnTo>
                      <a:pt x="2366803" y="18054579"/>
                    </a:lnTo>
                    <a:lnTo>
                      <a:pt x="3906982" y="18054579"/>
                    </a:lnTo>
                    <a:lnTo>
                      <a:pt x="3906982" y="20373695"/>
                    </a:lnTo>
                    <a:lnTo>
                      <a:pt x="5440824" y="20373695"/>
                    </a:lnTo>
                    <a:close/>
                    <a:moveTo>
                      <a:pt x="6412494" y="8258305"/>
                    </a:moveTo>
                    <a:lnTo>
                      <a:pt x="6412494" y="19490003"/>
                    </a:lnTo>
                    <a:lnTo>
                      <a:pt x="5550964" y="19490003"/>
                    </a:lnTo>
                    <a:lnTo>
                      <a:pt x="5550964" y="23217679"/>
                    </a:lnTo>
                    <a:lnTo>
                      <a:pt x="4475069" y="23217679"/>
                    </a:lnTo>
                    <a:lnTo>
                      <a:pt x="4475069" y="23551643"/>
                    </a:lnTo>
                    <a:lnTo>
                      <a:pt x="1798717" y="23551643"/>
                    </a:lnTo>
                    <a:lnTo>
                      <a:pt x="1798717" y="23217679"/>
                    </a:lnTo>
                    <a:lnTo>
                      <a:pt x="767723" y="23217679"/>
                    </a:lnTo>
                    <a:lnTo>
                      <a:pt x="767723" y="20515303"/>
                    </a:lnTo>
                    <a:lnTo>
                      <a:pt x="767723" y="20373695"/>
                    </a:lnTo>
                    <a:lnTo>
                      <a:pt x="767723" y="19490003"/>
                    </a:lnTo>
                    <a:lnTo>
                      <a:pt x="0" y="19490003"/>
                    </a:lnTo>
                    <a:lnTo>
                      <a:pt x="0" y="8258304"/>
                    </a:lnTo>
                    <a:cubicBezTo>
                      <a:pt x="0" y="7936879"/>
                      <a:pt x="260566" y="7676311"/>
                      <a:pt x="581997" y="7676311"/>
                    </a:cubicBezTo>
                    <a:lnTo>
                      <a:pt x="1041841" y="7676311"/>
                    </a:lnTo>
                    <a:lnTo>
                      <a:pt x="1678363" y="0"/>
                    </a:lnTo>
                    <a:lnTo>
                      <a:pt x="4734129" y="0"/>
                    </a:lnTo>
                    <a:lnTo>
                      <a:pt x="5370651" y="7676311"/>
                    </a:lnTo>
                    <a:lnTo>
                      <a:pt x="5830497" y="7676311"/>
                    </a:lnTo>
                    <a:cubicBezTo>
                      <a:pt x="6151927" y="7676311"/>
                      <a:pt x="6412494" y="7936879"/>
                      <a:pt x="6412494" y="8258305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7" name="Cable Flexing"/>
              <p:cNvSpPr/>
              <p:nvPr/>
            </p:nvSpPr>
            <p:spPr>
              <a:xfrm rot="16200000">
                <a:off x="-4438321" y="555765"/>
                <a:ext cx="4179610" cy="5300965"/>
              </a:xfrm>
              <a:custGeom>
                <a:avLst/>
                <a:gdLst>
                  <a:gd name="connsiteX0" fmla="*/ 1536756 w 4179610"/>
                  <a:gd name="connsiteY0" fmla="*/ 4843241 h 5300965"/>
                  <a:gd name="connsiteX1" fmla="*/ 1536756 w 4179610"/>
                  <a:gd name="connsiteY1" fmla="*/ 5300965 h 5300965"/>
                  <a:gd name="connsiteX2" fmla="*/ 0 w 4179610"/>
                  <a:gd name="connsiteY2" fmla="*/ 5300965 h 5300965"/>
                  <a:gd name="connsiteX3" fmla="*/ 37955 w 4179610"/>
                  <a:gd name="connsiteY3" fmla="*/ 4843241 h 5300965"/>
                  <a:gd name="connsiteX4" fmla="*/ 1536756 w 4179610"/>
                  <a:gd name="connsiteY4" fmla="*/ 3874588 h 5300965"/>
                  <a:gd name="connsiteX5" fmla="*/ 1536756 w 4179610"/>
                  <a:gd name="connsiteY5" fmla="*/ 4332312 h 5300965"/>
                  <a:gd name="connsiteX6" fmla="*/ 80321 w 4179610"/>
                  <a:gd name="connsiteY6" fmla="*/ 4332312 h 5300965"/>
                  <a:gd name="connsiteX7" fmla="*/ 118276 w 4179610"/>
                  <a:gd name="connsiteY7" fmla="*/ 3874588 h 5300965"/>
                  <a:gd name="connsiteX8" fmla="*/ 1536756 w 4179610"/>
                  <a:gd name="connsiteY8" fmla="*/ 2905941 h 5300965"/>
                  <a:gd name="connsiteX9" fmla="*/ 1536756 w 4179610"/>
                  <a:gd name="connsiteY9" fmla="*/ 3363664 h 5300965"/>
                  <a:gd name="connsiteX10" fmla="*/ 160642 w 4179610"/>
                  <a:gd name="connsiteY10" fmla="*/ 3363664 h 5300965"/>
                  <a:gd name="connsiteX11" fmla="*/ 198596 w 4179610"/>
                  <a:gd name="connsiteY11" fmla="*/ 2905941 h 5300965"/>
                  <a:gd name="connsiteX12" fmla="*/ 1536756 w 4179610"/>
                  <a:gd name="connsiteY12" fmla="*/ 1937294 h 5300965"/>
                  <a:gd name="connsiteX13" fmla="*/ 1536756 w 4179610"/>
                  <a:gd name="connsiteY13" fmla="*/ 2395018 h 5300965"/>
                  <a:gd name="connsiteX14" fmla="*/ 240962 w 4179610"/>
                  <a:gd name="connsiteY14" fmla="*/ 2395018 h 5300965"/>
                  <a:gd name="connsiteX15" fmla="*/ 278917 w 4179610"/>
                  <a:gd name="connsiteY15" fmla="*/ 1937294 h 5300965"/>
                  <a:gd name="connsiteX16" fmla="*/ 1536756 w 4179610"/>
                  <a:gd name="connsiteY16" fmla="*/ 968647 h 5300965"/>
                  <a:gd name="connsiteX17" fmla="*/ 1536756 w 4179610"/>
                  <a:gd name="connsiteY17" fmla="*/ 1426370 h 5300965"/>
                  <a:gd name="connsiteX18" fmla="*/ 321283 w 4179610"/>
                  <a:gd name="connsiteY18" fmla="*/ 1426370 h 5300965"/>
                  <a:gd name="connsiteX19" fmla="*/ 359237 w 4179610"/>
                  <a:gd name="connsiteY19" fmla="*/ 968647 h 5300965"/>
                  <a:gd name="connsiteX20" fmla="*/ 1536756 w 4179610"/>
                  <a:gd name="connsiteY20" fmla="*/ 0 h 5300965"/>
                  <a:gd name="connsiteX21" fmla="*/ 1536756 w 4179610"/>
                  <a:gd name="connsiteY21" fmla="*/ 457724 h 5300965"/>
                  <a:gd name="connsiteX22" fmla="*/ 401603 w 4179610"/>
                  <a:gd name="connsiteY22" fmla="*/ 457724 h 5300965"/>
                  <a:gd name="connsiteX23" fmla="*/ 439558 w 4179610"/>
                  <a:gd name="connsiteY23" fmla="*/ 0 h 5300965"/>
                  <a:gd name="connsiteX24" fmla="*/ 3778007 w 4179610"/>
                  <a:gd name="connsiteY24" fmla="*/ 457724 h 5300965"/>
                  <a:gd name="connsiteX25" fmla="*/ 2400775 w 4179610"/>
                  <a:gd name="connsiteY25" fmla="*/ 457724 h 5300965"/>
                  <a:gd name="connsiteX26" fmla="*/ 2400775 w 4179610"/>
                  <a:gd name="connsiteY26" fmla="*/ 0 h 5300965"/>
                  <a:gd name="connsiteX27" fmla="*/ 3740052 w 4179610"/>
                  <a:gd name="connsiteY27" fmla="*/ 0 h 5300965"/>
                  <a:gd name="connsiteX28" fmla="*/ 3858328 w 4179610"/>
                  <a:gd name="connsiteY28" fmla="*/ 1426370 h 5300965"/>
                  <a:gd name="connsiteX29" fmla="*/ 2400775 w 4179610"/>
                  <a:gd name="connsiteY29" fmla="*/ 1426370 h 5300965"/>
                  <a:gd name="connsiteX30" fmla="*/ 2400775 w 4179610"/>
                  <a:gd name="connsiteY30" fmla="*/ 968647 h 5300965"/>
                  <a:gd name="connsiteX31" fmla="*/ 3820373 w 4179610"/>
                  <a:gd name="connsiteY31" fmla="*/ 968647 h 5300965"/>
                  <a:gd name="connsiteX32" fmla="*/ 3938648 w 4179610"/>
                  <a:gd name="connsiteY32" fmla="*/ 2395018 h 5300965"/>
                  <a:gd name="connsiteX33" fmla="*/ 2400775 w 4179610"/>
                  <a:gd name="connsiteY33" fmla="*/ 2395018 h 5300965"/>
                  <a:gd name="connsiteX34" fmla="*/ 2400775 w 4179610"/>
                  <a:gd name="connsiteY34" fmla="*/ 1937294 h 5300965"/>
                  <a:gd name="connsiteX35" fmla="*/ 3900693 w 4179610"/>
                  <a:gd name="connsiteY35" fmla="*/ 1937294 h 5300965"/>
                  <a:gd name="connsiteX36" fmla="*/ 4018969 w 4179610"/>
                  <a:gd name="connsiteY36" fmla="*/ 3363665 h 5300965"/>
                  <a:gd name="connsiteX37" fmla="*/ 2400775 w 4179610"/>
                  <a:gd name="connsiteY37" fmla="*/ 3363664 h 5300965"/>
                  <a:gd name="connsiteX38" fmla="*/ 2400775 w 4179610"/>
                  <a:gd name="connsiteY38" fmla="*/ 2905941 h 5300965"/>
                  <a:gd name="connsiteX39" fmla="*/ 3981014 w 4179610"/>
                  <a:gd name="connsiteY39" fmla="*/ 2905941 h 5300965"/>
                  <a:gd name="connsiteX40" fmla="*/ 4099289 w 4179610"/>
                  <a:gd name="connsiteY40" fmla="*/ 4332312 h 5300965"/>
                  <a:gd name="connsiteX41" fmla="*/ 2400775 w 4179610"/>
                  <a:gd name="connsiteY41" fmla="*/ 4332312 h 5300965"/>
                  <a:gd name="connsiteX42" fmla="*/ 2400775 w 4179610"/>
                  <a:gd name="connsiteY42" fmla="*/ 3874588 h 5300965"/>
                  <a:gd name="connsiteX43" fmla="*/ 4061334 w 4179610"/>
                  <a:gd name="connsiteY43" fmla="*/ 3874588 h 5300965"/>
                  <a:gd name="connsiteX44" fmla="*/ 4179610 w 4179610"/>
                  <a:gd name="connsiteY44" fmla="*/ 5300965 h 5300965"/>
                  <a:gd name="connsiteX45" fmla="*/ 2400775 w 4179610"/>
                  <a:gd name="connsiteY45" fmla="*/ 5300965 h 5300965"/>
                  <a:gd name="connsiteX46" fmla="*/ 2400775 w 4179610"/>
                  <a:gd name="connsiteY46" fmla="*/ 4843241 h 5300965"/>
                  <a:gd name="connsiteX47" fmla="*/ 4141655 w 4179610"/>
                  <a:gd name="connsiteY47" fmla="*/ 4843241 h 5300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179610" h="5300965">
                    <a:moveTo>
                      <a:pt x="1536756" y="4843241"/>
                    </a:moveTo>
                    <a:lnTo>
                      <a:pt x="1536756" y="5300965"/>
                    </a:lnTo>
                    <a:lnTo>
                      <a:pt x="0" y="5300965"/>
                    </a:lnTo>
                    <a:lnTo>
                      <a:pt x="37955" y="4843241"/>
                    </a:lnTo>
                    <a:close/>
                    <a:moveTo>
                      <a:pt x="1536756" y="3874588"/>
                    </a:moveTo>
                    <a:lnTo>
                      <a:pt x="1536756" y="4332312"/>
                    </a:lnTo>
                    <a:lnTo>
                      <a:pt x="80321" y="4332312"/>
                    </a:lnTo>
                    <a:lnTo>
                      <a:pt x="118276" y="3874588"/>
                    </a:lnTo>
                    <a:close/>
                    <a:moveTo>
                      <a:pt x="1536756" y="2905941"/>
                    </a:moveTo>
                    <a:lnTo>
                      <a:pt x="1536756" y="3363664"/>
                    </a:lnTo>
                    <a:lnTo>
                      <a:pt x="160642" y="3363664"/>
                    </a:lnTo>
                    <a:lnTo>
                      <a:pt x="198596" y="2905941"/>
                    </a:lnTo>
                    <a:close/>
                    <a:moveTo>
                      <a:pt x="1536756" y="1937294"/>
                    </a:moveTo>
                    <a:lnTo>
                      <a:pt x="1536756" y="2395018"/>
                    </a:lnTo>
                    <a:lnTo>
                      <a:pt x="240962" y="2395018"/>
                    </a:lnTo>
                    <a:lnTo>
                      <a:pt x="278917" y="1937294"/>
                    </a:lnTo>
                    <a:close/>
                    <a:moveTo>
                      <a:pt x="1536756" y="968647"/>
                    </a:moveTo>
                    <a:lnTo>
                      <a:pt x="1536756" y="1426370"/>
                    </a:lnTo>
                    <a:lnTo>
                      <a:pt x="321283" y="1426370"/>
                    </a:lnTo>
                    <a:lnTo>
                      <a:pt x="359237" y="968647"/>
                    </a:lnTo>
                    <a:close/>
                    <a:moveTo>
                      <a:pt x="1536756" y="0"/>
                    </a:moveTo>
                    <a:lnTo>
                      <a:pt x="1536756" y="457724"/>
                    </a:lnTo>
                    <a:lnTo>
                      <a:pt x="401603" y="457724"/>
                    </a:lnTo>
                    <a:lnTo>
                      <a:pt x="439558" y="0"/>
                    </a:lnTo>
                    <a:close/>
                    <a:moveTo>
                      <a:pt x="3778007" y="457724"/>
                    </a:moveTo>
                    <a:lnTo>
                      <a:pt x="2400775" y="457724"/>
                    </a:lnTo>
                    <a:lnTo>
                      <a:pt x="2400775" y="0"/>
                    </a:lnTo>
                    <a:lnTo>
                      <a:pt x="3740052" y="0"/>
                    </a:lnTo>
                    <a:close/>
                    <a:moveTo>
                      <a:pt x="3858328" y="1426370"/>
                    </a:moveTo>
                    <a:lnTo>
                      <a:pt x="2400775" y="1426370"/>
                    </a:lnTo>
                    <a:lnTo>
                      <a:pt x="2400775" y="968647"/>
                    </a:lnTo>
                    <a:lnTo>
                      <a:pt x="3820373" y="968647"/>
                    </a:lnTo>
                    <a:close/>
                    <a:moveTo>
                      <a:pt x="3938648" y="2395018"/>
                    </a:moveTo>
                    <a:lnTo>
                      <a:pt x="2400775" y="2395018"/>
                    </a:lnTo>
                    <a:lnTo>
                      <a:pt x="2400775" y="1937294"/>
                    </a:lnTo>
                    <a:lnTo>
                      <a:pt x="3900693" y="1937294"/>
                    </a:lnTo>
                    <a:close/>
                    <a:moveTo>
                      <a:pt x="4018969" y="3363665"/>
                    </a:moveTo>
                    <a:lnTo>
                      <a:pt x="2400775" y="3363664"/>
                    </a:lnTo>
                    <a:lnTo>
                      <a:pt x="2400775" y="2905941"/>
                    </a:lnTo>
                    <a:lnTo>
                      <a:pt x="3981014" y="2905941"/>
                    </a:lnTo>
                    <a:close/>
                    <a:moveTo>
                      <a:pt x="4099289" y="4332312"/>
                    </a:moveTo>
                    <a:lnTo>
                      <a:pt x="2400775" y="4332312"/>
                    </a:lnTo>
                    <a:lnTo>
                      <a:pt x="2400775" y="3874588"/>
                    </a:lnTo>
                    <a:lnTo>
                      <a:pt x="4061334" y="3874588"/>
                    </a:lnTo>
                    <a:close/>
                    <a:moveTo>
                      <a:pt x="4179610" y="5300965"/>
                    </a:moveTo>
                    <a:lnTo>
                      <a:pt x="2400775" y="5300965"/>
                    </a:lnTo>
                    <a:lnTo>
                      <a:pt x="2400775" y="4843241"/>
                    </a:lnTo>
                    <a:lnTo>
                      <a:pt x="4141655" y="484324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8" name="Molding Indent"/>
              <p:cNvSpPr/>
              <p:nvPr/>
            </p:nvSpPr>
            <p:spPr>
              <a:xfrm>
                <a:off x="3755010" y="1847373"/>
                <a:ext cx="3811900" cy="2717749"/>
              </a:xfrm>
              <a:custGeom>
                <a:avLst/>
                <a:gdLst>
                  <a:gd name="connsiteX0" fmla="*/ 423337 w 1230713"/>
                  <a:gd name="connsiteY0" fmla="*/ 0 h 877455"/>
                  <a:gd name="connsiteX1" fmla="*/ 1082190 w 1230713"/>
                  <a:gd name="connsiteY1" fmla="*/ 0 h 877455"/>
                  <a:gd name="connsiteX2" fmla="*/ 1167508 w 1230713"/>
                  <a:gd name="connsiteY2" fmla="*/ 8601 h 877455"/>
                  <a:gd name="connsiteX3" fmla="*/ 1230713 w 1230713"/>
                  <a:gd name="connsiteY3" fmla="*/ 28221 h 877455"/>
                  <a:gd name="connsiteX4" fmla="*/ 1230713 w 1230713"/>
                  <a:gd name="connsiteY4" fmla="*/ 849234 h 877455"/>
                  <a:gd name="connsiteX5" fmla="*/ 1167508 w 1230713"/>
                  <a:gd name="connsiteY5" fmla="*/ 868855 h 877455"/>
                  <a:gd name="connsiteX6" fmla="*/ 1082190 w 1230713"/>
                  <a:gd name="connsiteY6" fmla="*/ 877455 h 877455"/>
                  <a:gd name="connsiteX7" fmla="*/ 423337 w 1230713"/>
                  <a:gd name="connsiteY7" fmla="*/ 877455 h 877455"/>
                  <a:gd name="connsiteX8" fmla="*/ 0 w 1230713"/>
                  <a:gd name="connsiteY8" fmla="*/ 454118 h 877455"/>
                  <a:gd name="connsiteX9" fmla="*/ 0 w 1230713"/>
                  <a:gd name="connsiteY9" fmla="*/ 423337 h 877455"/>
                  <a:gd name="connsiteX10" fmla="*/ 423337 w 1230713"/>
                  <a:gd name="connsiteY10" fmla="*/ 0 h 877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30713" h="877455">
                    <a:moveTo>
                      <a:pt x="423337" y="0"/>
                    </a:moveTo>
                    <a:lnTo>
                      <a:pt x="1082190" y="0"/>
                    </a:lnTo>
                    <a:cubicBezTo>
                      <a:pt x="1111416" y="0"/>
                      <a:pt x="1139949" y="2962"/>
                      <a:pt x="1167508" y="8601"/>
                    </a:cubicBezTo>
                    <a:lnTo>
                      <a:pt x="1230713" y="28221"/>
                    </a:lnTo>
                    <a:lnTo>
                      <a:pt x="1230713" y="849234"/>
                    </a:lnTo>
                    <a:lnTo>
                      <a:pt x="1167508" y="868855"/>
                    </a:lnTo>
                    <a:cubicBezTo>
                      <a:pt x="1139949" y="874494"/>
                      <a:pt x="1111416" y="877455"/>
                      <a:pt x="1082190" y="877455"/>
                    </a:cubicBezTo>
                    <a:lnTo>
                      <a:pt x="423337" y="877455"/>
                    </a:lnTo>
                    <a:cubicBezTo>
                      <a:pt x="189534" y="877455"/>
                      <a:pt x="0" y="687921"/>
                      <a:pt x="0" y="454118"/>
                    </a:cubicBezTo>
                    <a:lnTo>
                      <a:pt x="0" y="423337"/>
                    </a:lnTo>
                    <a:cubicBezTo>
                      <a:pt x="0" y="189534"/>
                      <a:pt x="189534" y="0"/>
                      <a:pt x="423337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80" name="Ethernet Cable Male End"/>
            <p:cNvGrpSpPr/>
            <p:nvPr/>
          </p:nvGrpSpPr>
          <p:grpSpPr>
            <a:xfrm rot="5400000">
              <a:off x="2636805" y="4946508"/>
              <a:ext cx="664561" cy="156447"/>
              <a:chOff x="-10162304" y="1"/>
              <a:chExt cx="27239260" cy="6412494"/>
            </a:xfrm>
          </p:grpSpPr>
          <p:sp>
            <p:nvSpPr>
              <p:cNvPr id="89" name="Cable"/>
              <p:cNvSpPr>
                <a:spLocks/>
              </p:cNvSpPr>
              <p:nvPr/>
            </p:nvSpPr>
            <p:spPr bwMode="auto">
              <a:xfrm>
                <a:off x="-10162304" y="1847367"/>
                <a:ext cx="9697230" cy="2717721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0" name="Pins"/>
              <p:cNvSpPr/>
              <p:nvPr/>
            </p:nvSpPr>
            <p:spPr>
              <a:xfrm>
                <a:off x="15716854" y="1305323"/>
                <a:ext cx="903369" cy="3801849"/>
              </a:xfrm>
              <a:custGeom>
                <a:avLst/>
                <a:gdLst>
                  <a:gd name="connsiteX0" fmla="*/ 0 w 629293"/>
                  <a:gd name="connsiteY0" fmla="*/ 2424072 h 2648387"/>
                  <a:gd name="connsiteX1" fmla="*/ 629293 w 629293"/>
                  <a:gd name="connsiteY1" fmla="*/ 2424072 h 2648387"/>
                  <a:gd name="connsiteX2" fmla="*/ 629293 w 629293"/>
                  <a:gd name="connsiteY2" fmla="*/ 2648387 h 2648387"/>
                  <a:gd name="connsiteX3" fmla="*/ 0 w 629293"/>
                  <a:gd name="connsiteY3" fmla="*/ 2648387 h 2648387"/>
                  <a:gd name="connsiteX4" fmla="*/ 0 w 629293"/>
                  <a:gd name="connsiteY4" fmla="*/ 2077776 h 2648387"/>
                  <a:gd name="connsiteX5" fmla="*/ 629293 w 629293"/>
                  <a:gd name="connsiteY5" fmla="*/ 2077776 h 2648387"/>
                  <a:gd name="connsiteX6" fmla="*/ 629293 w 629293"/>
                  <a:gd name="connsiteY6" fmla="*/ 2302091 h 2648387"/>
                  <a:gd name="connsiteX7" fmla="*/ 0 w 629293"/>
                  <a:gd name="connsiteY7" fmla="*/ 2302091 h 2648387"/>
                  <a:gd name="connsiteX8" fmla="*/ 0 w 629293"/>
                  <a:gd name="connsiteY8" fmla="*/ 1731480 h 2648387"/>
                  <a:gd name="connsiteX9" fmla="*/ 629293 w 629293"/>
                  <a:gd name="connsiteY9" fmla="*/ 1731480 h 2648387"/>
                  <a:gd name="connsiteX10" fmla="*/ 629293 w 629293"/>
                  <a:gd name="connsiteY10" fmla="*/ 1955795 h 2648387"/>
                  <a:gd name="connsiteX11" fmla="*/ 0 w 629293"/>
                  <a:gd name="connsiteY11" fmla="*/ 1955795 h 2648387"/>
                  <a:gd name="connsiteX12" fmla="*/ 0 w 629293"/>
                  <a:gd name="connsiteY12" fmla="*/ 1385184 h 2648387"/>
                  <a:gd name="connsiteX13" fmla="*/ 629293 w 629293"/>
                  <a:gd name="connsiteY13" fmla="*/ 1385184 h 2648387"/>
                  <a:gd name="connsiteX14" fmla="*/ 629293 w 629293"/>
                  <a:gd name="connsiteY14" fmla="*/ 1609499 h 2648387"/>
                  <a:gd name="connsiteX15" fmla="*/ 0 w 629293"/>
                  <a:gd name="connsiteY15" fmla="*/ 1609499 h 2648387"/>
                  <a:gd name="connsiteX16" fmla="*/ 0 w 629293"/>
                  <a:gd name="connsiteY16" fmla="*/ 1038888 h 2648387"/>
                  <a:gd name="connsiteX17" fmla="*/ 629293 w 629293"/>
                  <a:gd name="connsiteY17" fmla="*/ 1038888 h 2648387"/>
                  <a:gd name="connsiteX18" fmla="*/ 629293 w 629293"/>
                  <a:gd name="connsiteY18" fmla="*/ 1263203 h 2648387"/>
                  <a:gd name="connsiteX19" fmla="*/ 0 w 629293"/>
                  <a:gd name="connsiteY19" fmla="*/ 1263203 h 2648387"/>
                  <a:gd name="connsiteX20" fmla="*/ 0 w 629293"/>
                  <a:gd name="connsiteY20" fmla="*/ 692592 h 2648387"/>
                  <a:gd name="connsiteX21" fmla="*/ 629293 w 629293"/>
                  <a:gd name="connsiteY21" fmla="*/ 692592 h 2648387"/>
                  <a:gd name="connsiteX22" fmla="*/ 629293 w 629293"/>
                  <a:gd name="connsiteY22" fmla="*/ 916907 h 2648387"/>
                  <a:gd name="connsiteX23" fmla="*/ 0 w 629293"/>
                  <a:gd name="connsiteY23" fmla="*/ 916907 h 2648387"/>
                  <a:gd name="connsiteX24" fmla="*/ 0 w 629293"/>
                  <a:gd name="connsiteY24" fmla="*/ 346296 h 2648387"/>
                  <a:gd name="connsiteX25" fmla="*/ 629293 w 629293"/>
                  <a:gd name="connsiteY25" fmla="*/ 346296 h 2648387"/>
                  <a:gd name="connsiteX26" fmla="*/ 629293 w 629293"/>
                  <a:gd name="connsiteY26" fmla="*/ 570611 h 2648387"/>
                  <a:gd name="connsiteX27" fmla="*/ 0 w 629293"/>
                  <a:gd name="connsiteY27" fmla="*/ 570611 h 2648387"/>
                  <a:gd name="connsiteX28" fmla="*/ 0 w 629293"/>
                  <a:gd name="connsiteY28" fmla="*/ 0 h 2648387"/>
                  <a:gd name="connsiteX29" fmla="*/ 629293 w 629293"/>
                  <a:gd name="connsiteY29" fmla="*/ 0 h 2648387"/>
                  <a:gd name="connsiteX30" fmla="*/ 629293 w 629293"/>
                  <a:gd name="connsiteY30" fmla="*/ 224315 h 2648387"/>
                  <a:gd name="connsiteX31" fmla="*/ 0 w 629293"/>
                  <a:gd name="connsiteY31" fmla="*/ 224315 h 264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29293" h="2648387">
                    <a:moveTo>
                      <a:pt x="0" y="2424072"/>
                    </a:moveTo>
                    <a:lnTo>
                      <a:pt x="629293" y="2424072"/>
                    </a:lnTo>
                    <a:lnTo>
                      <a:pt x="629293" y="2648387"/>
                    </a:lnTo>
                    <a:lnTo>
                      <a:pt x="0" y="2648387"/>
                    </a:lnTo>
                    <a:close/>
                    <a:moveTo>
                      <a:pt x="0" y="2077776"/>
                    </a:moveTo>
                    <a:lnTo>
                      <a:pt x="629293" y="2077776"/>
                    </a:lnTo>
                    <a:lnTo>
                      <a:pt x="629293" y="2302091"/>
                    </a:lnTo>
                    <a:lnTo>
                      <a:pt x="0" y="2302091"/>
                    </a:lnTo>
                    <a:close/>
                    <a:moveTo>
                      <a:pt x="0" y="1731480"/>
                    </a:moveTo>
                    <a:lnTo>
                      <a:pt x="629293" y="1731480"/>
                    </a:lnTo>
                    <a:lnTo>
                      <a:pt x="629293" y="1955795"/>
                    </a:lnTo>
                    <a:lnTo>
                      <a:pt x="0" y="1955795"/>
                    </a:lnTo>
                    <a:close/>
                    <a:moveTo>
                      <a:pt x="0" y="1385184"/>
                    </a:moveTo>
                    <a:lnTo>
                      <a:pt x="629293" y="1385184"/>
                    </a:lnTo>
                    <a:lnTo>
                      <a:pt x="629293" y="1609499"/>
                    </a:lnTo>
                    <a:lnTo>
                      <a:pt x="0" y="1609499"/>
                    </a:lnTo>
                    <a:close/>
                    <a:moveTo>
                      <a:pt x="0" y="1038888"/>
                    </a:moveTo>
                    <a:lnTo>
                      <a:pt x="629293" y="1038888"/>
                    </a:lnTo>
                    <a:lnTo>
                      <a:pt x="629293" y="1263203"/>
                    </a:lnTo>
                    <a:lnTo>
                      <a:pt x="0" y="1263203"/>
                    </a:lnTo>
                    <a:close/>
                    <a:moveTo>
                      <a:pt x="0" y="692592"/>
                    </a:moveTo>
                    <a:lnTo>
                      <a:pt x="629293" y="692592"/>
                    </a:lnTo>
                    <a:lnTo>
                      <a:pt x="629293" y="916907"/>
                    </a:lnTo>
                    <a:lnTo>
                      <a:pt x="0" y="916907"/>
                    </a:lnTo>
                    <a:close/>
                    <a:moveTo>
                      <a:pt x="0" y="346296"/>
                    </a:moveTo>
                    <a:lnTo>
                      <a:pt x="629293" y="346296"/>
                    </a:lnTo>
                    <a:lnTo>
                      <a:pt x="629293" y="570611"/>
                    </a:lnTo>
                    <a:lnTo>
                      <a:pt x="0" y="570611"/>
                    </a:lnTo>
                    <a:close/>
                    <a:moveTo>
                      <a:pt x="0" y="0"/>
                    </a:moveTo>
                    <a:lnTo>
                      <a:pt x="629293" y="0"/>
                    </a:lnTo>
                    <a:lnTo>
                      <a:pt x="629293" y="224315"/>
                    </a:lnTo>
                    <a:lnTo>
                      <a:pt x="0" y="22431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1" name="End and Clip Fill"/>
              <p:cNvSpPr/>
              <p:nvPr/>
            </p:nvSpPr>
            <p:spPr>
              <a:xfrm>
                <a:off x="10546080" y="899160"/>
                <a:ext cx="6469916" cy="4678680"/>
              </a:xfrm>
              <a:custGeom>
                <a:avLst/>
                <a:gdLst>
                  <a:gd name="connsiteX0" fmla="*/ 0 w 6469916"/>
                  <a:gd name="connsiteY0" fmla="*/ 0 h 4678680"/>
                  <a:gd name="connsiteX1" fmla="*/ 6126480 w 6469916"/>
                  <a:gd name="connsiteY1" fmla="*/ 0 h 4678680"/>
                  <a:gd name="connsiteX2" fmla="*/ 6126480 w 6469916"/>
                  <a:gd name="connsiteY2" fmla="*/ 1112520 h 4678680"/>
                  <a:gd name="connsiteX3" fmla="*/ 6469916 w 6469916"/>
                  <a:gd name="connsiteY3" fmla="*/ 1112520 h 4678680"/>
                  <a:gd name="connsiteX4" fmla="*/ 6469916 w 6469916"/>
                  <a:gd name="connsiteY4" fmla="*/ 3627120 h 4678680"/>
                  <a:gd name="connsiteX5" fmla="*/ 6126480 w 6469916"/>
                  <a:gd name="connsiteY5" fmla="*/ 3627120 h 4678680"/>
                  <a:gd name="connsiteX6" fmla="*/ 6126480 w 6469916"/>
                  <a:gd name="connsiteY6" fmla="*/ 4678680 h 4678680"/>
                  <a:gd name="connsiteX7" fmla="*/ 0 w 6469916"/>
                  <a:gd name="connsiteY7" fmla="*/ 4678680 h 467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69916" h="4678680">
                    <a:moveTo>
                      <a:pt x="0" y="0"/>
                    </a:moveTo>
                    <a:lnTo>
                      <a:pt x="6126480" y="0"/>
                    </a:lnTo>
                    <a:lnTo>
                      <a:pt x="6126480" y="1112520"/>
                    </a:lnTo>
                    <a:lnTo>
                      <a:pt x="6469916" y="1112520"/>
                    </a:lnTo>
                    <a:lnTo>
                      <a:pt x="6469916" y="3627120"/>
                    </a:lnTo>
                    <a:lnTo>
                      <a:pt x="6126480" y="3627120"/>
                    </a:lnTo>
                    <a:lnTo>
                      <a:pt x="6126480" y="4678680"/>
                    </a:lnTo>
                    <a:lnTo>
                      <a:pt x="0" y="4678680"/>
                    </a:ln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2" name="Body Molding and Clip"/>
              <p:cNvSpPr/>
              <p:nvPr/>
            </p:nvSpPr>
            <p:spPr>
              <a:xfrm rot="16200000">
                <a:off x="2094888" y="-8569574"/>
                <a:ext cx="6412494" cy="23551643"/>
              </a:xfrm>
              <a:custGeom>
                <a:avLst/>
                <a:gdLst>
                  <a:gd name="connsiteX0" fmla="*/ 2366803 w 6412494"/>
                  <a:gd name="connsiteY0" fmla="*/ 20515303 h 23551643"/>
                  <a:gd name="connsiteX1" fmla="*/ 877865 w 6412494"/>
                  <a:gd name="connsiteY1" fmla="*/ 20515303 h 23551643"/>
                  <a:gd name="connsiteX2" fmla="*/ 877865 w 6412494"/>
                  <a:gd name="connsiteY2" fmla="*/ 23094907 h 23551643"/>
                  <a:gd name="connsiteX3" fmla="*/ 1798717 w 6412494"/>
                  <a:gd name="connsiteY3" fmla="*/ 23094907 h 23551643"/>
                  <a:gd name="connsiteX4" fmla="*/ 1798717 w 6412494"/>
                  <a:gd name="connsiteY4" fmla="*/ 21010155 h 23551643"/>
                  <a:gd name="connsiteX5" fmla="*/ 2366803 w 6412494"/>
                  <a:gd name="connsiteY5" fmla="*/ 21010155 h 23551643"/>
                  <a:gd name="connsiteX6" fmla="*/ 3810527 w 6412494"/>
                  <a:gd name="connsiteY6" fmla="*/ 18153575 h 23551643"/>
                  <a:gd name="connsiteX7" fmla="*/ 2464404 w 6412494"/>
                  <a:gd name="connsiteY7" fmla="*/ 18153575 h 23551643"/>
                  <a:gd name="connsiteX8" fmla="*/ 2464404 w 6412494"/>
                  <a:gd name="connsiteY8" fmla="*/ 18155135 h 23551643"/>
                  <a:gd name="connsiteX9" fmla="*/ 2463831 w 6412494"/>
                  <a:gd name="connsiteY9" fmla="*/ 18155135 h 23551643"/>
                  <a:gd name="connsiteX10" fmla="*/ 2463831 w 6412494"/>
                  <a:gd name="connsiteY10" fmla="*/ 20373695 h 23551643"/>
                  <a:gd name="connsiteX11" fmla="*/ 3810527 w 6412494"/>
                  <a:gd name="connsiteY11" fmla="*/ 20373695 h 23551643"/>
                  <a:gd name="connsiteX12" fmla="*/ 4362035 w 6412494"/>
                  <a:gd name="connsiteY12" fmla="*/ 23217679 h 23551643"/>
                  <a:gd name="connsiteX13" fmla="*/ 1911750 w 6412494"/>
                  <a:gd name="connsiteY13" fmla="*/ 23217679 h 23551643"/>
                  <a:gd name="connsiteX14" fmla="*/ 1911750 w 6412494"/>
                  <a:gd name="connsiteY14" fmla="*/ 23444823 h 23551643"/>
                  <a:gd name="connsiteX15" fmla="*/ 4362035 w 6412494"/>
                  <a:gd name="connsiteY15" fmla="*/ 23444823 h 23551643"/>
                  <a:gd name="connsiteX16" fmla="*/ 4362035 w 6412494"/>
                  <a:gd name="connsiteY16" fmla="*/ 21118011 h 23551643"/>
                  <a:gd name="connsiteX17" fmla="*/ 3906982 w 6412494"/>
                  <a:gd name="connsiteY17" fmla="*/ 21118011 h 23551643"/>
                  <a:gd name="connsiteX18" fmla="*/ 3906982 w 6412494"/>
                  <a:gd name="connsiteY18" fmla="*/ 21119543 h 23551643"/>
                  <a:gd name="connsiteX19" fmla="*/ 3810527 w 6412494"/>
                  <a:gd name="connsiteY19" fmla="*/ 21119543 h 23551643"/>
                  <a:gd name="connsiteX20" fmla="*/ 3810527 w 6412494"/>
                  <a:gd name="connsiteY20" fmla="*/ 21118011 h 23551643"/>
                  <a:gd name="connsiteX21" fmla="*/ 3809954 w 6412494"/>
                  <a:gd name="connsiteY21" fmla="*/ 21118011 h 23551643"/>
                  <a:gd name="connsiteX22" fmla="*/ 3809954 w 6412494"/>
                  <a:gd name="connsiteY22" fmla="*/ 21010155 h 23551643"/>
                  <a:gd name="connsiteX23" fmla="*/ 3810527 w 6412494"/>
                  <a:gd name="connsiteY23" fmla="*/ 21010155 h 23551643"/>
                  <a:gd name="connsiteX24" fmla="*/ 3810527 w 6412494"/>
                  <a:gd name="connsiteY24" fmla="*/ 20515303 h 23551643"/>
                  <a:gd name="connsiteX25" fmla="*/ 2463831 w 6412494"/>
                  <a:gd name="connsiteY25" fmla="*/ 20515303 h 23551643"/>
                  <a:gd name="connsiteX26" fmla="*/ 2463831 w 6412494"/>
                  <a:gd name="connsiteY26" fmla="*/ 21119543 h 23551643"/>
                  <a:gd name="connsiteX27" fmla="*/ 2366803 w 6412494"/>
                  <a:gd name="connsiteY27" fmla="*/ 21119543 h 23551643"/>
                  <a:gd name="connsiteX28" fmla="*/ 2366803 w 6412494"/>
                  <a:gd name="connsiteY28" fmla="*/ 21118011 h 23551643"/>
                  <a:gd name="connsiteX29" fmla="*/ 1911750 w 6412494"/>
                  <a:gd name="connsiteY29" fmla="*/ 21118011 h 23551643"/>
                  <a:gd name="connsiteX30" fmla="*/ 1911750 w 6412494"/>
                  <a:gd name="connsiteY30" fmla="*/ 23094907 h 23551643"/>
                  <a:gd name="connsiteX31" fmla="*/ 4362035 w 6412494"/>
                  <a:gd name="connsiteY31" fmla="*/ 23094907 h 23551643"/>
                  <a:gd name="connsiteX32" fmla="*/ 5440824 w 6412494"/>
                  <a:gd name="connsiteY32" fmla="*/ 20515303 h 23551643"/>
                  <a:gd name="connsiteX33" fmla="*/ 3906982 w 6412494"/>
                  <a:gd name="connsiteY33" fmla="*/ 20515303 h 23551643"/>
                  <a:gd name="connsiteX34" fmla="*/ 3906982 w 6412494"/>
                  <a:gd name="connsiteY34" fmla="*/ 21010155 h 23551643"/>
                  <a:gd name="connsiteX35" fmla="*/ 4475069 w 6412494"/>
                  <a:gd name="connsiteY35" fmla="*/ 21010155 h 23551643"/>
                  <a:gd name="connsiteX36" fmla="*/ 4475069 w 6412494"/>
                  <a:gd name="connsiteY36" fmla="*/ 23094907 h 23551643"/>
                  <a:gd name="connsiteX37" fmla="*/ 5440824 w 6412494"/>
                  <a:gd name="connsiteY37" fmla="*/ 23094907 h 23551643"/>
                  <a:gd name="connsiteX38" fmla="*/ 5440824 w 6412494"/>
                  <a:gd name="connsiteY38" fmla="*/ 19490003 h 23551643"/>
                  <a:gd name="connsiteX39" fmla="*/ 4420126 w 6412494"/>
                  <a:gd name="connsiteY39" fmla="*/ 19490003 h 23551643"/>
                  <a:gd name="connsiteX40" fmla="*/ 4085948 w 6412494"/>
                  <a:gd name="connsiteY40" fmla="*/ 17143223 h 23551643"/>
                  <a:gd name="connsiteX41" fmla="*/ 2326540 w 6412494"/>
                  <a:gd name="connsiteY41" fmla="*/ 17143223 h 23551643"/>
                  <a:gd name="connsiteX42" fmla="*/ 1992360 w 6412494"/>
                  <a:gd name="connsiteY42" fmla="*/ 19490003 h 23551643"/>
                  <a:gd name="connsiteX43" fmla="*/ 877865 w 6412494"/>
                  <a:gd name="connsiteY43" fmla="*/ 19490003 h 23551643"/>
                  <a:gd name="connsiteX44" fmla="*/ 877865 w 6412494"/>
                  <a:gd name="connsiteY44" fmla="*/ 20373695 h 23551643"/>
                  <a:gd name="connsiteX45" fmla="*/ 2366803 w 6412494"/>
                  <a:gd name="connsiteY45" fmla="*/ 20373695 h 23551643"/>
                  <a:gd name="connsiteX46" fmla="*/ 2366803 w 6412494"/>
                  <a:gd name="connsiteY46" fmla="*/ 18054579 h 23551643"/>
                  <a:gd name="connsiteX47" fmla="*/ 3906982 w 6412494"/>
                  <a:gd name="connsiteY47" fmla="*/ 18054579 h 23551643"/>
                  <a:gd name="connsiteX48" fmla="*/ 3906982 w 6412494"/>
                  <a:gd name="connsiteY48" fmla="*/ 20373695 h 23551643"/>
                  <a:gd name="connsiteX49" fmla="*/ 5440824 w 6412494"/>
                  <a:gd name="connsiteY49" fmla="*/ 20373695 h 23551643"/>
                  <a:gd name="connsiteX50" fmla="*/ 6412494 w 6412494"/>
                  <a:gd name="connsiteY50" fmla="*/ 8258305 h 23551643"/>
                  <a:gd name="connsiteX51" fmla="*/ 6412494 w 6412494"/>
                  <a:gd name="connsiteY51" fmla="*/ 19490003 h 23551643"/>
                  <a:gd name="connsiteX52" fmla="*/ 5550964 w 6412494"/>
                  <a:gd name="connsiteY52" fmla="*/ 19490003 h 23551643"/>
                  <a:gd name="connsiteX53" fmla="*/ 5550964 w 6412494"/>
                  <a:gd name="connsiteY53" fmla="*/ 23217679 h 23551643"/>
                  <a:gd name="connsiteX54" fmla="*/ 4475069 w 6412494"/>
                  <a:gd name="connsiteY54" fmla="*/ 23217679 h 23551643"/>
                  <a:gd name="connsiteX55" fmla="*/ 4475069 w 6412494"/>
                  <a:gd name="connsiteY55" fmla="*/ 23551643 h 23551643"/>
                  <a:gd name="connsiteX56" fmla="*/ 1798717 w 6412494"/>
                  <a:gd name="connsiteY56" fmla="*/ 23551643 h 23551643"/>
                  <a:gd name="connsiteX57" fmla="*/ 1798717 w 6412494"/>
                  <a:gd name="connsiteY57" fmla="*/ 23217679 h 23551643"/>
                  <a:gd name="connsiteX58" fmla="*/ 767723 w 6412494"/>
                  <a:gd name="connsiteY58" fmla="*/ 23217679 h 23551643"/>
                  <a:gd name="connsiteX59" fmla="*/ 767723 w 6412494"/>
                  <a:gd name="connsiteY59" fmla="*/ 20515303 h 23551643"/>
                  <a:gd name="connsiteX60" fmla="*/ 767723 w 6412494"/>
                  <a:gd name="connsiteY60" fmla="*/ 20373695 h 23551643"/>
                  <a:gd name="connsiteX61" fmla="*/ 767723 w 6412494"/>
                  <a:gd name="connsiteY61" fmla="*/ 19490003 h 23551643"/>
                  <a:gd name="connsiteX62" fmla="*/ 0 w 6412494"/>
                  <a:gd name="connsiteY62" fmla="*/ 19490003 h 23551643"/>
                  <a:gd name="connsiteX63" fmla="*/ 0 w 6412494"/>
                  <a:gd name="connsiteY63" fmla="*/ 8258304 h 23551643"/>
                  <a:gd name="connsiteX64" fmla="*/ 581997 w 6412494"/>
                  <a:gd name="connsiteY64" fmla="*/ 7676311 h 23551643"/>
                  <a:gd name="connsiteX65" fmla="*/ 1041841 w 6412494"/>
                  <a:gd name="connsiteY65" fmla="*/ 7676311 h 23551643"/>
                  <a:gd name="connsiteX66" fmla="*/ 1678363 w 6412494"/>
                  <a:gd name="connsiteY66" fmla="*/ 0 h 23551643"/>
                  <a:gd name="connsiteX67" fmla="*/ 4734129 w 6412494"/>
                  <a:gd name="connsiteY67" fmla="*/ 0 h 23551643"/>
                  <a:gd name="connsiteX68" fmla="*/ 5370651 w 6412494"/>
                  <a:gd name="connsiteY68" fmla="*/ 7676311 h 23551643"/>
                  <a:gd name="connsiteX69" fmla="*/ 5830497 w 6412494"/>
                  <a:gd name="connsiteY69" fmla="*/ 7676311 h 23551643"/>
                  <a:gd name="connsiteX70" fmla="*/ 6412494 w 6412494"/>
                  <a:gd name="connsiteY70" fmla="*/ 8258305 h 2355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412494" h="23551643">
                    <a:moveTo>
                      <a:pt x="2366803" y="20515303"/>
                    </a:moveTo>
                    <a:lnTo>
                      <a:pt x="877865" y="20515303"/>
                    </a:lnTo>
                    <a:lnTo>
                      <a:pt x="877865" y="23094907"/>
                    </a:lnTo>
                    <a:lnTo>
                      <a:pt x="1798717" y="23094907"/>
                    </a:lnTo>
                    <a:lnTo>
                      <a:pt x="1798717" y="21010155"/>
                    </a:lnTo>
                    <a:lnTo>
                      <a:pt x="2366803" y="21010155"/>
                    </a:lnTo>
                    <a:close/>
                    <a:moveTo>
                      <a:pt x="3810527" y="18153575"/>
                    </a:moveTo>
                    <a:lnTo>
                      <a:pt x="2464404" y="18153575"/>
                    </a:lnTo>
                    <a:lnTo>
                      <a:pt x="2464404" y="18155135"/>
                    </a:lnTo>
                    <a:lnTo>
                      <a:pt x="2463831" y="18155135"/>
                    </a:lnTo>
                    <a:lnTo>
                      <a:pt x="2463831" y="20373695"/>
                    </a:lnTo>
                    <a:lnTo>
                      <a:pt x="3810527" y="20373695"/>
                    </a:lnTo>
                    <a:close/>
                    <a:moveTo>
                      <a:pt x="4362035" y="23217679"/>
                    </a:moveTo>
                    <a:lnTo>
                      <a:pt x="1911750" y="23217679"/>
                    </a:lnTo>
                    <a:lnTo>
                      <a:pt x="1911750" y="23444823"/>
                    </a:lnTo>
                    <a:lnTo>
                      <a:pt x="4362035" y="23444823"/>
                    </a:lnTo>
                    <a:close/>
                    <a:moveTo>
                      <a:pt x="4362035" y="21118011"/>
                    </a:moveTo>
                    <a:lnTo>
                      <a:pt x="3906982" y="21118011"/>
                    </a:lnTo>
                    <a:lnTo>
                      <a:pt x="3906982" y="21119543"/>
                    </a:lnTo>
                    <a:lnTo>
                      <a:pt x="3810527" y="21119543"/>
                    </a:lnTo>
                    <a:lnTo>
                      <a:pt x="3810527" y="21118011"/>
                    </a:lnTo>
                    <a:lnTo>
                      <a:pt x="3809954" y="21118011"/>
                    </a:lnTo>
                    <a:lnTo>
                      <a:pt x="3809954" y="21010155"/>
                    </a:lnTo>
                    <a:lnTo>
                      <a:pt x="3810527" y="21010155"/>
                    </a:lnTo>
                    <a:lnTo>
                      <a:pt x="3810527" y="20515303"/>
                    </a:lnTo>
                    <a:lnTo>
                      <a:pt x="2463831" y="20515303"/>
                    </a:lnTo>
                    <a:lnTo>
                      <a:pt x="2463831" y="21119543"/>
                    </a:lnTo>
                    <a:lnTo>
                      <a:pt x="2366803" y="21119543"/>
                    </a:lnTo>
                    <a:lnTo>
                      <a:pt x="2366803" y="21118011"/>
                    </a:lnTo>
                    <a:lnTo>
                      <a:pt x="1911750" y="21118011"/>
                    </a:lnTo>
                    <a:lnTo>
                      <a:pt x="1911750" y="23094907"/>
                    </a:lnTo>
                    <a:lnTo>
                      <a:pt x="4362035" y="23094907"/>
                    </a:lnTo>
                    <a:close/>
                    <a:moveTo>
                      <a:pt x="5440824" y="20515303"/>
                    </a:moveTo>
                    <a:lnTo>
                      <a:pt x="3906982" y="20515303"/>
                    </a:lnTo>
                    <a:lnTo>
                      <a:pt x="3906982" y="21010155"/>
                    </a:lnTo>
                    <a:lnTo>
                      <a:pt x="4475069" y="21010155"/>
                    </a:lnTo>
                    <a:lnTo>
                      <a:pt x="4475069" y="23094907"/>
                    </a:lnTo>
                    <a:lnTo>
                      <a:pt x="5440824" y="23094907"/>
                    </a:lnTo>
                    <a:close/>
                    <a:moveTo>
                      <a:pt x="5440824" y="19490003"/>
                    </a:moveTo>
                    <a:lnTo>
                      <a:pt x="4420126" y="19490003"/>
                    </a:lnTo>
                    <a:lnTo>
                      <a:pt x="4085948" y="17143223"/>
                    </a:lnTo>
                    <a:lnTo>
                      <a:pt x="2326540" y="17143223"/>
                    </a:lnTo>
                    <a:lnTo>
                      <a:pt x="1992360" y="19490003"/>
                    </a:lnTo>
                    <a:lnTo>
                      <a:pt x="877865" y="19490003"/>
                    </a:lnTo>
                    <a:lnTo>
                      <a:pt x="877865" y="20373695"/>
                    </a:lnTo>
                    <a:lnTo>
                      <a:pt x="2366803" y="20373695"/>
                    </a:lnTo>
                    <a:lnTo>
                      <a:pt x="2366803" y="18054579"/>
                    </a:lnTo>
                    <a:lnTo>
                      <a:pt x="3906982" y="18054579"/>
                    </a:lnTo>
                    <a:lnTo>
                      <a:pt x="3906982" y="20373695"/>
                    </a:lnTo>
                    <a:lnTo>
                      <a:pt x="5440824" y="20373695"/>
                    </a:lnTo>
                    <a:close/>
                    <a:moveTo>
                      <a:pt x="6412494" y="8258305"/>
                    </a:moveTo>
                    <a:lnTo>
                      <a:pt x="6412494" y="19490003"/>
                    </a:lnTo>
                    <a:lnTo>
                      <a:pt x="5550964" y="19490003"/>
                    </a:lnTo>
                    <a:lnTo>
                      <a:pt x="5550964" y="23217679"/>
                    </a:lnTo>
                    <a:lnTo>
                      <a:pt x="4475069" y="23217679"/>
                    </a:lnTo>
                    <a:lnTo>
                      <a:pt x="4475069" y="23551643"/>
                    </a:lnTo>
                    <a:lnTo>
                      <a:pt x="1798717" y="23551643"/>
                    </a:lnTo>
                    <a:lnTo>
                      <a:pt x="1798717" y="23217679"/>
                    </a:lnTo>
                    <a:lnTo>
                      <a:pt x="767723" y="23217679"/>
                    </a:lnTo>
                    <a:lnTo>
                      <a:pt x="767723" y="20515303"/>
                    </a:lnTo>
                    <a:lnTo>
                      <a:pt x="767723" y="20373695"/>
                    </a:lnTo>
                    <a:lnTo>
                      <a:pt x="767723" y="19490003"/>
                    </a:lnTo>
                    <a:lnTo>
                      <a:pt x="0" y="19490003"/>
                    </a:lnTo>
                    <a:lnTo>
                      <a:pt x="0" y="8258304"/>
                    </a:lnTo>
                    <a:cubicBezTo>
                      <a:pt x="0" y="7936879"/>
                      <a:pt x="260566" y="7676311"/>
                      <a:pt x="581997" y="7676311"/>
                    </a:cubicBezTo>
                    <a:lnTo>
                      <a:pt x="1041841" y="7676311"/>
                    </a:lnTo>
                    <a:lnTo>
                      <a:pt x="1678363" y="0"/>
                    </a:lnTo>
                    <a:lnTo>
                      <a:pt x="4734129" y="0"/>
                    </a:lnTo>
                    <a:lnTo>
                      <a:pt x="5370651" y="7676311"/>
                    </a:lnTo>
                    <a:lnTo>
                      <a:pt x="5830497" y="7676311"/>
                    </a:lnTo>
                    <a:cubicBezTo>
                      <a:pt x="6151927" y="7676311"/>
                      <a:pt x="6412494" y="7936879"/>
                      <a:pt x="6412494" y="8258305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3" name="Cable Flexing"/>
              <p:cNvSpPr/>
              <p:nvPr/>
            </p:nvSpPr>
            <p:spPr>
              <a:xfrm rot="16200000">
                <a:off x="-4438321" y="555765"/>
                <a:ext cx="4179610" cy="5300965"/>
              </a:xfrm>
              <a:custGeom>
                <a:avLst/>
                <a:gdLst>
                  <a:gd name="connsiteX0" fmla="*/ 1536756 w 4179610"/>
                  <a:gd name="connsiteY0" fmla="*/ 4843241 h 5300965"/>
                  <a:gd name="connsiteX1" fmla="*/ 1536756 w 4179610"/>
                  <a:gd name="connsiteY1" fmla="*/ 5300965 h 5300965"/>
                  <a:gd name="connsiteX2" fmla="*/ 0 w 4179610"/>
                  <a:gd name="connsiteY2" fmla="*/ 5300965 h 5300965"/>
                  <a:gd name="connsiteX3" fmla="*/ 37955 w 4179610"/>
                  <a:gd name="connsiteY3" fmla="*/ 4843241 h 5300965"/>
                  <a:gd name="connsiteX4" fmla="*/ 1536756 w 4179610"/>
                  <a:gd name="connsiteY4" fmla="*/ 3874588 h 5300965"/>
                  <a:gd name="connsiteX5" fmla="*/ 1536756 w 4179610"/>
                  <a:gd name="connsiteY5" fmla="*/ 4332312 h 5300965"/>
                  <a:gd name="connsiteX6" fmla="*/ 80321 w 4179610"/>
                  <a:gd name="connsiteY6" fmla="*/ 4332312 h 5300965"/>
                  <a:gd name="connsiteX7" fmla="*/ 118276 w 4179610"/>
                  <a:gd name="connsiteY7" fmla="*/ 3874588 h 5300965"/>
                  <a:gd name="connsiteX8" fmla="*/ 1536756 w 4179610"/>
                  <a:gd name="connsiteY8" fmla="*/ 2905941 h 5300965"/>
                  <a:gd name="connsiteX9" fmla="*/ 1536756 w 4179610"/>
                  <a:gd name="connsiteY9" fmla="*/ 3363664 h 5300965"/>
                  <a:gd name="connsiteX10" fmla="*/ 160642 w 4179610"/>
                  <a:gd name="connsiteY10" fmla="*/ 3363664 h 5300965"/>
                  <a:gd name="connsiteX11" fmla="*/ 198596 w 4179610"/>
                  <a:gd name="connsiteY11" fmla="*/ 2905941 h 5300965"/>
                  <a:gd name="connsiteX12" fmla="*/ 1536756 w 4179610"/>
                  <a:gd name="connsiteY12" fmla="*/ 1937294 h 5300965"/>
                  <a:gd name="connsiteX13" fmla="*/ 1536756 w 4179610"/>
                  <a:gd name="connsiteY13" fmla="*/ 2395018 h 5300965"/>
                  <a:gd name="connsiteX14" fmla="*/ 240962 w 4179610"/>
                  <a:gd name="connsiteY14" fmla="*/ 2395018 h 5300965"/>
                  <a:gd name="connsiteX15" fmla="*/ 278917 w 4179610"/>
                  <a:gd name="connsiteY15" fmla="*/ 1937294 h 5300965"/>
                  <a:gd name="connsiteX16" fmla="*/ 1536756 w 4179610"/>
                  <a:gd name="connsiteY16" fmla="*/ 968647 h 5300965"/>
                  <a:gd name="connsiteX17" fmla="*/ 1536756 w 4179610"/>
                  <a:gd name="connsiteY17" fmla="*/ 1426370 h 5300965"/>
                  <a:gd name="connsiteX18" fmla="*/ 321283 w 4179610"/>
                  <a:gd name="connsiteY18" fmla="*/ 1426370 h 5300965"/>
                  <a:gd name="connsiteX19" fmla="*/ 359237 w 4179610"/>
                  <a:gd name="connsiteY19" fmla="*/ 968647 h 5300965"/>
                  <a:gd name="connsiteX20" fmla="*/ 1536756 w 4179610"/>
                  <a:gd name="connsiteY20" fmla="*/ 0 h 5300965"/>
                  <a:gd name="connsiteX21" fmla="*/ 1536756 w 4179610"/>
                  <a:gd name="connsiteY21" fmla="*/ 457724 h 5300965"/>
                  <a:gd name="connsiteX22" fmla="*/ 401603 w 4179610"/>
                  <a:gd name="connsiteY22" fmla="*/ 457724 h 5300965"/>
                  <a:gd name="connsiteX23" fmla="*/ 439558 w 4179610"/>
                  <a:gd name="connsiteY23" fmla="*/ 0 h 5300965"/>
                  <a:gd name="connsiteX24" fmla="*/ 3778007 w 4179610"/>
                  <a:gd name="connsiteY24" fmla="*/ 457724 h 5300965"/>
                  <a:gd name="connsiteX25" fmla="*/ 2400775 w 4179610"/>
                  <a:gd name="connsiteY25" fmla="*/ 457724 h 5300965"/>
                  <a:gd name="connsiteX26" fmla="*/ 2400775 w 4179610"/>
                  <a:gd name="connsiteY26" fmla="*/ 0 h 5300965"/>
                  <a:gd name="connsiteX27" fmla="*/ 3740052 w 4179610"/>
                  <a:gd name="connsiteY27" fmla="*/ 0 h 5300965"/>
                  <a:gd name="connsiteX28" fmla="*/ 3858328 w 4179610"/>
                  <a:gd name="connsiteY28" fmla="*/ 1426370 h 5300965"/>
                  <a:gd name="connsiteX29" fmla="*/ 2400775 w 4179610"/>
                  <a:gd name="connsiteY29" fmla="*/ 1426370 h 5300965"/>
                  <a:gd name="connsiteX30" fmla="*/ 2400775 w 4179610"/>
                  <a:gd name="connsiteY30" fmla="*/ 968647 h 5300965"/>
                  <a:gd name="connsiteX31" fmla="*/ 3820373 w 4179610"/>
                  <a:gd name="connsiteY31" fmla="*/ 968647 h 5300965"/>
                  <a:gd name="connsiteX32" fmla="*/ 3938648 w 4179610"/>
                  <a:gd name="connsiteY32" fmla="*/ 2395018 h 5300965"/>
                  <a:gd name="connsiteX33" fmla="*/ 2400775 w 4179610"/>
                  <a:gd name="connsiteY33" fmla="*/ 2395018 h 5300965"/>
                  <a:gd name="connsiteX34" fmla="*/ 2400775 w 4179610"/>
                  <a:gd name="connsiteY34" fmla="*/ 1937294 h 5300965"/>
                  <a:gd name="connsiteX35" fmla="*/ 3900693 w 4179610"/>
                  <a:gd name="connsiteY35" fmla="*/ 1937294 h 5300965"/>
                  <a:gd name="connsiteX36" fmla="*/ 4018969 w 4179610"/>
                  <a:gd name="connsiteY36" fmla="*/ 3363665 h 5300965"/>
                  <a:gd name="connsiteX37" fmla="*/ 2400775 w 4179610"/>
                  <a:gd name="connsiteY37" fmla="*/ 3363664 h 5300965"/>
                  <a:gd name="connsiteX38" fmla="*/ 2400775 w 4179610"/>
                  <a:gd name="connsiteY38" fmla="*/ 2905941 h 5300965"/>
                  <a:gd name="connsiteX39" fmla="*/ 3981014 w 4179610"/>
                  <a:gd name="connsiteY39" fmla="*/ 2905941 h 5300965"/>
                  <a:gd name="connsiteX40" fmla="*/ 4099289 w 4179610"/>
                  <a:gd name="connsiteY40" fmla="*/ 4332312 h 5300965"/>
                  <a:gd name="connsiteX41" fmla="*/ 2400775 w 4179610"/>
                  <a:gd name="connsiteY41" fmla="*/ 4332312 h 5300965"/>
                  <a:gd name="connsiteX42" fmla="*/ 2400775 w 4179610"/>
                  <a:gd name="connsiteY42" fmla="*/ 3874588 h 5300965"/>
                  <a:gd name="connsiteX43" fmla="*/ 4061334 w 4179610"/>
                  <a:gd name="connsiteY43" fmla="*/ 3874588 h 5300965"/>
                  <a:gd name="connsiteX44" fmla="*/ 4179610 w 4179610"/>
                  <a:gd name="connsiteY44" fmla="*/ 5300965 h 5300965"/>
                  <a:gd name="connsiteX45" fmla="*/ 2400775 w 4179610"/>
                  <a:gd name="connsiteY45" fmla="*/ 5300965 h 5300965"/>
                  <a:gd name="connsiteX46" fmla="*/ 2400775 w 4179610"/>
                  <a:gd name="connsiteY46" fmla="*/ 4843241 h 5300965"/>
                  <a:gd name="connsiteX47" fmla="*/ 4141655 w 4179610"/>
                  <a:gd name="connsiteY47" fmla="*/ 4843241 h 5300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179610" h="5300965">
                    <a:moveTo>
                      <a:pt x="1536756" y="4843241"/>
                    </a:moveTo>
                    <a:lnTo>
                      <a:pt x="1536756" y="5300965"/>
                    </a:lnTo>
                    <a:lnTo>
                      <a:pt x="0" y="5300965"/>
                    </a:lnTo>
                    <a:lnTo>
                      <a:pt x="37955" y="4843241"/>
                    </a:lnTo>
                    <a:close/>
                    <a:moveTo>
                      <a:pt x="1536756" y="3874588"/>
                    </a:moveTo>
                    <a:lnTo>
                      <a:pt x="1536756" y="4332312"/>
                    </a:lnTo>
                    <a:lnTo>
                      <a:pt x="80321" y="4332312"/>
                    </a:lnTo>
                    <a:lnTo>
                      <a:pt x="118276" y="3874588"/>
                    </a:lnTo>
                    <a:close/>
                    <a:moveTo>
                      <a:pt x="1536756" y="2905941"/>
                    </a:moveTo>
                    <a:lnTo>
                      <a:pt x="1536756" y="3363664"/>
                    </a:lnTo>
                    <a:lnTo>
                      <a:pt x="160642" y="3363664"/>
                    </a:lnTo>
                    <a:lnTo>
                      <a:pt x="198596" y="2905941"/>
                    </a:lnTo>
                    <a:close/>
                    <a:moveTo>
                      <a:pt x="1536756" y="1937294"/>
                    </a:moveTo>
                    <a:lnTo>
                      <a:pt x="1536756" y="2395018"/>
                    </a:lnTo>
                    <a:lnTo>
                      <a:pt x="240962" y="2395018"/>
                    </a:lnTo>
                    <a:lnTo>
                      <a:pt x="278917" y="1937294"/>
                    </a:lnTo>
                    <a:close/>
                    <a:moveTo>
                      <a:pt x="1536756" y="968647"/>
                    </a:moveTo>
                    <a:lnTo>
                      <a:pt x="1536756" y="1426370"/>
                    </a:lnTo>
                    <a:lnTo>
                      <a:pt x="321283" y="1426370"/>
                    </a:lnTo>
                    <a:lnTo>
                      <a:pt x="359237" y="968647"/>
                    </a:lnTo>
                    <a:close/>
                    <a:moveTo>
                      <a:pt x="1536756" y="0"/>
                    </a:moveTo>
                    <a:lnTo>
                      <a:pt x="1536756" y="457724"/>
                    </a:lnTo>
                    <a:lnTo>
                      <a:pt x="401603" y="457724"/>
                    </a:lnTo>
                    <a:lnTo>
                      <a:pt x="439558" y="0"/>
                    </a:lnTo>
                    <a:close/>
                    <a:moveTo>
                      <a:pt x="3778007" y="457724"/>
                    </a:moveTo>
                    <a:lnTo>
                      <a:pt x="2400775" y="457724"/>
                    </a:lnTo>
                    <a:lnTo>
                      <a:pt x="2400775" y="0"/>
                    </a:lnTo>
                    <a:lnTo>
                      <a:pt x="3740052" y="0"/>
                    </a:lnTo>
                    <a:close/>
                    <a:moveTo>
                      <a:pt x="3858328" y="1426370"/>
                    </a:moveTo>
                    <a:lnTo>
                      <a:pt x="2400775" y="1426370"/>
                    </a:lnTo>
                    <a:lnTo>
                      <a:pt x="2400775" y="968647"/>
                    </a:lnTo>
                    <a:lnTo>
                      <a:pt x="3820373" y="968647"/>
                    </a:lnTo>
                    <a:close/>
                    <a:moveTo>
                      <a:pt x="3938648" y="2395018"/>
                    </a:moveTo>
                    <a:lnTo>
                      <a:pt x="2400775" y="2395018"/>
                    </a:lnTo>
                    <a:lnTo>
                      <a:pt x="2400775" y="1937294"/>
                    </a:lnTo>
                    <a:lnTo>
                      <a:pt x="3900693" y="1937294"/>
                    </a:lnTo>
                    <a:close/>
                    <a:moveTo>
                      <a:pt x="4018969" y="3363665"/>
                    </a:moveTo>
                    <a:lnTo>
                      <a:pt x="2400775" y="3363664"/>
                    </a:lnTo>
                    <a:lnTo>
                      <a:pt x="2400775" y="2905941"/>
                    </a:lnTo>
                    <a:lnTo>
                      <a:pt x="3981014" y="2905941"/>
                    </a:lnTo>
                    <a:close/>
                    <a:moveTo>
                      <a:pt x="4099289" y="4332312"/>
                    </a:moveTo>
                    <a:lnTo>
                      <a:pt x="2400775" y="4332312"/>
                    </a:lnTo>
                    <a:lnTo>
                      <a:pt x="2400775" y="3874588"/>
                    </a:lnTo>
                    <a:lnTo>
                      <a:pt x="4061334" y="3874588"/>
                    </a:lnTo>
                    <a:close/>
                    <a:moveTo>
                      <a:pt x="4179610" y="5300965"/>
                    </a:moveTo>
                    <a:lnTo>
                      <a:pt x="2400775" y="5300965"/>
                    </a:lnTo>
                    <a:lnTo>
                      <a:pt x="2400775" y="4843241"/>
                    </a:lnTo>
                    <a:lnTo>
                      <a:pt x="4141655" y="484324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4" name="Molding Indent"/>
              <p:cNvSpPr/>
              <p:nvPr/>
            </p:nvSpPr>
            <p:spPr>
              <a:xfrm>
                <a:off x="3755010" y="1847373"/>
                <a:ext cx="3811900" cy="2717749"/>
              </a:xfrm>
              <a:custGeom>
                <a:avLst/>
                <a:gdLst>
                  <a:gd name="connsiteX0" fmla="*/ 423337 w 1230713"/>
                  <a:gd name="connsiteY0" fmla="*/ 0 h 877455"/>
                  <a:gd name="connsiteX1" fmla="*/ 1082190 w 1230713"/>
                  <a:gd name="connsiteY1" fmla="*/ 0 h 877455"/>
                  <a:gd name="connsiteX2" fmla="*/ 1167508 w 1230713"/>
                  <a:gd name="connsiteY2" fmla="*/ 8601 h 877455"/>
                  <a:gd name="connsiteX3" fmla="*/ 1230713 w 1230713"/>
                  <a:gd name="connsiteY3" fmla="*/ 28221 h 877455"/>
                  <a:gd name="connsiteX4" fmla="*/ 1230713 w 1230713"/>
                  <a:gd name="connsiteY4" fmla="*/ 849234 h 877455"/>
                  <a:gd name="connsiteX5" fmla="*/ 1167508 w 1230713"/>
                  <a:gd name="connsiteY5" fmla="*/ 868855 h 877455"/>
                  <a:gd name="connsiteX6" fmla="*/ 1082190 w 1230713"/>
                  <a:gd name="connsiteY6" fmla="*/ 877455 h 877455"/>
                  <a:gd name="connsiteX7" fmla="*/ 423337 w 1230713"/>
                  <a:gd name="connsiteY7" fmla="*/ 877455 h 877455"/>
                  <a:gd name="connsiteX8" fmla="*/ 0 w 1230713"/>
                  <a:gd name="connsiteY8" fmla="*/ 454118 h 877455"/>
                  <a:gd name="connsiteX9" fmla="*/ 0 w 1230713"/>
                  <a:gd name="connsiteY9" fmla="*/ 423337 h 877455"/>
                  <a:gd name="connsiteX10" fmla="*/ 423337 w 1230713"/>
                  <a:gd name="connsiteY10" fmla="*/ 0 h 877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30713" h="877455">
                    <a:moveTo>
                      <a:pt x="423337" y="0"/>
                    </a:moveTo>
                    <a:lnTo>
                      <a:pt x="1082190" y="0"/>
                    </a:lnTo>
                    <a:cubicBezTo>
                      <a:pt x="1111416" y="0"/>
                      <a:pt x="1139949" y="2962"/>
                      <a:pt x="1167508" y="8601"/>
                    </a:cubicBezTo>
                    <a:lnTo>
                      <a:pt x="1230713" y="28221"/>
                    </a:lnTo>
                    <a:lnTo>
                      <a:pt x="1230713" y="849234"/>
                    </a:lnTo>
                    <a:lnTo>
                      <a:pt x="1167508" y="868855"/>
                    </a:lnTo>
                    <a:cubicBezTo>
                      <a:pt x="1139949" y="874494"/>
                      <a:pt x="1111416" y="877455"/>
                      <a:pt x="1082190" y="877455"/>
                    </a:cubicBezTo>
                    <a:lnTo>
                      <a:pt x="423337" y="877455"/>
                    </a:lnTo>
                    <a:cubicBezTo>
                      <a:pt x="189534" y="877455"/>
                      <a:pt x="0" y="687921"/>
                      <a:pt x="0" y="454118"/>
                    </a:cubicBezTo>
                    <a:lnTo>
                      <a:pt x="0" y="423337"/>
                    </a:lnTo>
                    <a:cubicBezTo>
                      <a:pt x="0" y="189534"/>
                      <a:pt x="189534" y="0"/>
                      <a:pt x="423337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2424502" y="2062594"/>
            <a:ext cx="156447" cy="1275021"/>
            <a:chOff x="2890862" y="4081991"/>
            <a:chExt cx="156447" cy="1275021"/>
          </a:xfrm>
        </p:grpSpPr>
        <p:grpSp>
          <p:nvGrpSpPr>
            <p:cNvPr id="97" name="Ethernet Cable Male End"/>
            <p:cNvGrpSpPr/>
            <p:nvPr/>
          </p:nvGrpSpPr>
          <p:grpSpPr>
            <a:xfrm rot="16200000">
              <a:off x="2603270" y="4369583"/>
              <a:ext cx="731632" cy="156447"/>
              <a:chOff x="-12911454" y="1"/>
              <a:chExt cx="29988410" cy="6412494"/>
            </a:xfrm>
          </p:grpSpPr>
          <p:sp>
            <p:nvSpPr>
              <p:cNvPr id="105" name="Cable"/>
              <p:cNvSpPr>
                <a:spLocks/>
              </p:cNvSpPr>
              <p:nvPr/>
            </p:nvSpPr>
            <p:spPr bwMode="auto">
              <a:xfrm>
                <a:off x="-12911454" y="1847363"/>
                <a:ext cx="12446441" cy="2717728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6" name="Pins"/>
              <p:cNvSpPr/>
              <p:nvPr/>
            </p:nvSpPr>
            <p:spPr>
              <a:xfrm>
                <a:off x="15716854" y="1305323"/>
                <a:ext cx="903369" cy="3801849"/>
              </a:xfrm>
              <a:custGeom>
                <a:avLst/>
                <a:gdLst>
                  <a:gd name="connsiteX0" fmla="*/ 0 w 629293"/>
                  <a:gd name="connsiteY0" fmla="*/ 2424072 h 2648387"/>
                  <a:gd name="connsiteX1" fmla="*/ 629293 w 629293"/>
                  <a:gd name="connsiteY1" fmla="*/ 2424072 h 2648387"/>
                  <a:gd name="connsiteX2" fmla="*/ 629293 w 629293"/>
                  <a:gd name="connsiteY2" fmla="*/ 2648387 h 2648387"/>
                  <a:gd name="connsiteX3" fmla="*/ 0 w 629293"/>
                  <a:gd name="connsiteY3" fmla="*/ 2648387 h 2648387"/>
                  <a:gd name="connsiteX4" fmla="*/ 0 w 629293"/>
                  <a:gd name="connsiteY4" fmla="*/ 2077776 h 2648387"/>
                  <a:gd name="connsiteX5" fmla="*/ 629293 w 629293"/>
                  <a:gd name="connsiteY5" fmla="*/ 2077776 h 2648387"/>
                  <a:gd name="connsiteX6" fmla="*/ 629293 w 629293"/>
                  <a:gd name="connsiteY6" fmla="*/ 2302091 h 2648387"/>
                  <a:gd name="connsiteX7" fmla="*/ 0 w 629293"/>
                  <a:gd name="connsiteY7" fmla="*/ 2302091 h 2648387"/>
                  <a:gd name="connsiteX8" fmla="*/ 0 w 629293"/>
                  <a:gd name="connsiteY8" fmla="*/ 1731480 h 2648387"/>
                  <a:gd name="connsiteX9" fmla="*/ 629293 w 629293"/>
                  <a:gd name="connsiteY9" fmla="*/ 1731480 h 2648387"/>
                  <a:gd name="connsiteX10" fmla="*/ 629293 w 629293"/>
                  <a:gd name="connsiteY10" fmla="*/ 1955795 h 2648387"/>
                  <a:gd name="connsiteX11" fmla="*/ 0 w 629293"/>
                  <a:gd name="connsiteY11" fmla="*/ 1955795 h 2648387"/>
                  <a:gd name="connsiteX12" fmla="*/ 0 w 629293"/>
                  <a:gd name="connsiteY12" fmla="*/ 1385184 h 2648387"/>
                  <a:gd name="connsiteX13" fmla="*/ 629293 w 629293"/>
                  <a:gd name="connsiteY13" fmla="*/ 1385184 h 2648387"/>
                  <a:gd name="connsiteX14" fmla="*/ 629293 w 629293"/>
                  <a:gd name="connsiteY14" fmla="*/ 1609499 h 2648387"/>
                  <a:gd name="connsiteX15" fmla="*/ 0 w 629293"/>
                  <a:gd name="connsiteY15" fmla="*/ 1609499 h 2648387"/>
                  <a:gd name="connsiteX16" fmla="*/ 0 w 629293"/>
                  <a:gd name="connsiteY16" fmla="*/ 1038888 h 2648387"/>
                  <a:gd name="connsiteX17" fmla="*/ 629293 w 629293"/>
                  <a:gd name="connsiteY17" fmla="*/ 1038888 h 2648387"/>
                  <a:gd name="connsiteX18" fmla="*/ 629293 w 629293"/>
                  <a:gd name="connsiteY18" fmla="*/ 1263203 h 2648387"/>
                  <a:gd name="connsiteX19" fmla="*/ 0 w 629293"/>
                  <a:gd name="connsiteY19" fmla="*/ 1263203 h 2648387"/>
                  <a:gd name="connsiteX20" fmla="*/ 0 w 629293"/>
                  <a:gd name="connsiteY20" fmla="*/ 692592 h 2648387"/>
                  <a:gd name="connsiteX21" fmla="*/ 629293 w 629293"/>
                  <a:gd name="connsiteY21" fmla="*/ 692592 h 2648387"/>
                  <a:gd name="connsiteX22" fmla="*/ 629293 w 629293"/>
                  <a:gd name="connsiteY22" fmla="*/ 916907 h 2648387"/>
                  <a:gd name="connsiteX23" fmla="*/ 0 w 629293"/>
                  <a:gd name="connsiteY23" fmla="*/ 916907 h 2648387"/>
                  <a:gd name="connsiteX24" fmla="*/ 0 w 629293"/>
                  <a:gd name="connsiteY24" fmla="*/ 346296 h 2648387"/>
                  <a:gd name="connsiteX25" fmla="*/ 629293 w 629293"/>
                  <a:gd name="connsiteY25" fmla="*/ 346296 h 2648387"/>
                  <a:gd name="connsiteX26" fmla="*/ 629293 w 629293"/>
                  <a:gd name="connsiteY26" fmla="*/ 570611 h 2648387"/>
                  <a:gd name="connsiteX27" fmla="*/ 0 w 629293"/>
                  <a:gd name="connsiteY27" fmla="*/ 570611 h 2648387"/>
                  <a:gd name="connsiteX28" fmla="*/ 0 w 629293"/>
                  <a:gd name="connsiteY28" fmla="*/ 0 h 2648387"/>
                  <a:gd name="connsiteX29" fmla="*/ 629293 w 629293"/>
                  <a:gd name="connsiteY29" fmla="*/ 0 h 2648387"/>
                  <a:gd name="connsiteX30" fmla="*/ 629293 w 629293"/>
                  <a:gd name="connsiteY30" fmla="*/ 224315 h 2648387"/>
                  <a:gd name="connsiteX31" fmla="*/ 0 w 629293"/>
                  <a:gd name="connsiteY31" fmla="*/ 224315 h 264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29293" h="2648387">
                    <a:moveTo>
                      <a:pt x="0" y="2424072"/>
                    </a:moveTo>
                    <a:lnTo>
                      <a:pt x="629293" y="2424072"/>
                    </a:lnTo>
                    <a:lnTo>
                      <a:pt x="629293" y="2648387"/>
                    </a:lnTo>
                    <a:lnTo>
                      <a:pt x="0" y="2648387"/>
                    </a:lnTo>
                    <a:close/>
                    <a:moveTo>
                      <a:pt x="0" y="2077776"/>
                    </a:moveTo>
                    <a:lnTo>
                      <a:pt x="629293" y="2077776"/>
                    </a:lnTo>
                    <a:lnTo>
                      <a:pt x="629293" y="2302091"/>
                    </a:lnTo>
                    <a:lnTo>
                      <a:pt x="0" y="2302091"/>
                    </a:lnTo>
                    <a:close/>
                    <a:moveTo>
                      <a:pt x="0" y="1731480"/>
                    </a:moveTo>
                    <a:lnTo>
                      <a:pt x="629293" y="1731480"/>
                    </a:lnTo>
                    <a:lnTo>
                      <a:pt x="629293" y="1955795"/>
                    </a:lnTo>
                    <a:lnTo>
                      <a:pt x="0" y="1955795"/>
                    </a:lnTo>
                    <a:close/>
                    <a:moveTo>
                      <a:pt x="0" y="1385184"/>
                    </a:moveTo>
                    <a:lnTo>
                      <a:pt x="629293" y="1385184"/>
                    </a:lnTo>
                    <a:lnTo>
                      <a:pt x="629293" y="1609499"/>
                    </a:lnTo>
                    <a:lnTo>
                      <a:pt x="0" y="1609499"/>
                    </a:lnTo>
                    <a:close/>
                    <a:moveTo>
                      <a:pt x="0" y="1038888"/>
                    </a:moveTo>
                    <a:lnTo>
                      <a:pt x="629293" y="1038888"/>
                    </a:lnTo>
                    <a:lnTo>
                      <a:pt x="629293" y="1263203"/>
                    </a:lnTo>
                    <a:lnTo>
                      <a:pt x="0" y="1263203"/>
                    </a:lnTo>
                    <a:close/>
                    <a:moveTo>
                      <a:pt x="0" y="692592"/>
                    </a:moveTo>
                    <a:lnTo>
                      <a:pt x="629293" y="692592"/>
                    </a:lnTo>
                    <a:lnTo>
                      <a:pt x="629293" y="916907"/>
                    </a:lnTo>
                    <a:lnTo>
                      <a:pt x="0" y="916907"/>
                    </a:lnTo>
                    <a:close/>
                    <a:moveTo>
                      <a:pt x="0" y="346296"/>
                    </a:moveTo>
                    <a:lnTo>
                      <a:pt x="629293" y="346296"/>
                    </a:lnTo>
                    <a:lnTo>
                      <a:pt x="629293" y="570611"/>
                    </a:lnTo>
                    <a:lnTo>
                      <a:pt x="0" y="570611"/>
                    </a:lnTo>
                    <a:close/>
                    <a:moveTo>
                      <a:pt x="0" y="0"/>
                    </a:moveTo>
                    <a:lnTo>
                      <a:pt x="629293" y="0"/>
                    </a:lnTo>
                    <a:lnTo>
                      <a:pt x="629293" y="224315"/>
                    </a:lnTo>
                    <a:lnTo>
                      <a:pt x="0" y="22431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7" name="End and Clip Fill"/>
              <p:cNvSpPr/>
              <p:nvPr/>
            </p:nvSpPr>
            <p:spPr>
              <a:xfrm>
                <a:off x="10546080" y="899160"/>
                <a:ext cx="6469916" cy="4678680"/>
              </a:xfrm>
              <a:custGeom>
                <a:avLst/>
                <a:gdLst>
                  <a:gd name="connsiteX0" fmla="*/ 0 w 6469916"/>
                  <a:gd name="connsiteY0" fmla="*/ 0 h 4678680"/>
                  <a:gd name="connsiteX1" fmla="*/ 6126480 w 6469916"/>
                  <a:gd name="connsiteY1" fmla="*/ 0 h 4678680"/>
                  <a:gd name="connsiteX2" fmla="*/ 6126480 w 6469916"/>
                  <a:gd name="connsiteY2" fmla="*/ 1112520 h 4678680"/>
                  <a:gd name="connsiteX3" fmla="*/ 6469916 w 6469916"/>
                  <a:gd name="connsiteY3" fmla="*/ 1112520 h 4678680"/>
                  <a:gd name="connsiteX4" fmla="*/ 6469916 w 6469916"/>
                  <a:gd name="connsiteY4" fmla="*/ 3627120 h 4678680"/>
                  <a:gd name="connsiteX5" fmla="*/ 6126480 w 6469916"/>
                  <a:gd name="connsiteY5" fmla="*/ 3627120 h 4678680"/>
                  <a:gd name="connsiteX6" fmla="*/ 6126480 w 6469916"/>
                  <a:gd name="connsiteY6" fmla="*/ 4678680 h 4678680"/>
                  <a:gd name="connsiteX7" fmla="*/ 0 w 6469916"/>
                  <a:gd name="connsiteY7" fmla="*/ 4678680 h 467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69916" h="4678680">
                    <a:moveTo>
                      <a:pt x="0" y="0"/>
                    </a:moveTo>
                    <a:lnTo>
                      <a:pt x="6126480" y="0"/>
                    </a:lnTo>
                    <a:lnTo>
                      <a:pt x="6126480" y="1112520"/>
                    </a:lnTo>
                    <a:lnTo>
                      <a:pt x="6469916" y="1112520"/>
                    </a:lnTo>
                    <a:lnTo>
                      <a:pt x="6469916" y="3627120"/>
                    </a:lnTo>
                    <a:lnTo>
                      <a:pt x="6126480" y="3627120"/>
                    </a:lnTo>
                    <a:lnTo>
                      <a:pt x="6126480" y="4678680"/>
                    </a:lnTo>
                    <a:lnTo>
                      <a:pt x="0" y="4678680"/>
                    </a:ln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8" name="Body Molding and Clip"/>
              <p:cNvSpPr/>
              <p:nvPr/>
            </p:nvSpPr>
            <p:spPr>
              <a:xfrm rot="16200000">
                <a:off x="2094888" y="-8569574"/>
                <a:ext cx="6412494" cy="23551643"/>
              </a:xfrm>
              <a:custGeom>
                <a:avLst/>
                <a:gdLst>
                  <a:gd name="connsiteX0" fmla="*/ 2366803 w 6412494"/>
                  <a:gd name="connsiteY0" fmla="*/ 20515303 h 23551643"/>
                  <a:gd name="connsiteX1" fmla="*/ 877865 w 6412494"/>
                  <a:gd name="connsiteY1" fmla="*/ 20515303 h 23551643"/>
                  <a:gd name="connsiteX2" fmla="*/ 877865 w 6412494"/>
                  <a:gd name="connsiteY2" fmla="*/ 23094907 h 23551643"/>
                  <a:gd name="connsiteX3" fmla="*/ 1798717 w 6412494"/>
                  <a:gd name="connsiteY3" fmla="*/ 23094907 h 23551643"/>
                  <a:gd name="connsiteX4" fmla="*/ 1798717 w 6412494"/>
                  <a:gd name="connsiteY4" fmla="*/ 21010155 h 23551643"/>
                  <a:gd name="connsiteX5" fmla="*/ 2366803 w 6412494"/>
                  <a:gd name="connsiteY5" fmla="*/ 21010155 h 23551643"/>
                  <a:gd name="connsiteX6" fmla="*/ 3810527 w 6412494"/>
                  <a:gd name="connsiteY6" fmla="*/ 18153575 h 23551643"/>
                  <a:gd name="connsiteX7" fmla="*/ 2464404 w 6412494"/>
                  <a:gd name="connsiteY7" fmla="*/ 18153575 h 23551643"/>
                  <a:gd name="connsiteX8" fmla="*/ 2464404 w 6412494"/>
                  <a:gd name="connsiteY8" fmla="*/ 18155135 h 23551643"/>
                  <a:gd name="connsiteX9" fmla="*/ 2463831 w 6412494"/>
                  <a:gd name="connsiteY9" fmla="*/ 18155135 h 23551643"/>
                  <a:gd name="connsiteX10" fmla="*/ 2463831 w 6412494"/>
                  <a:gd name="connsiteY10" fmla="*/ 20373695 h 23551643"/>
                  <a:gd name="connsiteX11" fmla="*/ 3810527 w 6412494"/>
                  <a:gd name="connsiteY11" fmla="*/ 20373695 h 23551643"/>
                  <a:gd name="connsiteX12" fmla="*/ 4362035 w 6412494"/>
                  <a:gd name="connsiteY12" fmla="*/ 23217679 h 23551643"/>
                  <a:gd name="connsiteX13" fmla="*/ 1911750 w 6412494"/>
                  <a:gd name="connsiteY13" fmla="*/ 23217679 h 23551643"/>
                  <a:gd name="connsiteX14" fmla="*/ 1911750 w 6412494"/>
                  <a:gd name="connsiteY14" fmla="*/ 23444823 h 23551643"/>
                  <a:gd name="connsiteX15" fmla="*/ 4362035 w 6412494"/>
                  <a:gd name="connsiteY15" fmla="*/ 23444823 h 23551643"/>
                  <a:gd name="connsiteX16" fmla="*/ 4362035 w 6412494"/>
                  <a:gd name="connsiteY16" fmla="*/ 21118011 h 23551643"/>
                  <a:gd name="connsiteX17" fmla="*/ 3906982 w 6412494"/>
                  <a:gd name="connsiteY17" fmla="*/ 21118011 h 23551643"/>
                  <a:gd name="connsiteX18" fmla="*/ 3906982 w 6412494"/>
                  <a:gd name="connsiteY18" fmla="*/ 21119543 h 23551643"/>
                  <a:gd name="connsiteX19" fmla="*/ 3810527 w 6412494"/>
                  <a:gd name="connsiteY19" fmla="*/ 21119543 h 23551643"/>
                  <a:gd name="connsiteX20" fmla="*/ 3810527 w 6412494"/>
                  <a:gd name="connsiteY20" fmla="*/ 21118011 h 23551643"/>
                  <a:gd name="connsiteX21" fmla="*/ 3809954 w 6412494"/>
                  <a:gd name="connsiteY21" fmla="*/ 21118011 h 23551643"/>
                  <a:gd name="connsiteX22" fmla="*/ 3809954 w 6412494"/>
                  <a:gd name="connsiteY22" fmla="*/ 21010155 h 23551643"/>
                  <a:gd name="connsiteX23" fmla="*/ 3810527 w 6412494"/>
                  <a:gd name="connsiteY23" fmla="*/ 21010155 h 23551643"/>
                  <a:gd name="connsiteX24" fmla="*/ 3810527 w 6412494"/>
                  <a:gd name="connsiteY24" fmla="*/ 20515303 h 23551643"/>
                  <a:gd name="connsiteX25" fmla="*/ 2463831 w 6412494"/>
                  <a:gd name="connsiteY25" fmla="*/ 20515303 h 23551643"/>
                  <a:gd name="connsiteX26" fmla="*/ 2463831 w 6412494"/>
                  <a:gd name="connsiteY26" fmla="*/ 21119543 h 23551643"/>
                  <a:gd name="connsiteX27" fmla="*/ 2366803 w 6412494"/>
                  <a:gd name="connsiteY27" fmla="*/ 21119543 h 23551643"/>
                  <a:gd name="connsiteX28" fmla="*/ 2366803 w 6412494"/>
                  <a:gd name="connsiteY28" fmla="*/ 21118011 h 23551643"/>
                  <a:gd name="connsiteX29" fmla="*/ 1911750 w 6412494"/>
                  <a:gd name="connsiteY29" fmla="*/ 21118011 h 23551643"/>
                  <a:gd name="connsiteX30" fmla="*/ 1911750 w 6412494"/>
                  <a:gd name="connsiteY30" fmla="*/ 23094907 h 23551643"/>
                  <a:gd name="connsiteX31" fmla="*/ 4362035 w 6412494"/>
                  <a:gd name="connsiteY31" fmla="*/ 23094907 h 23551643"/>
                  <a:gd name="connsiteX32" fmla="*/ 5440824 w 6412494"/>
                  <a:gd name="connsiteY32" fmla="*/ 20515303 h 23551643"/>
                  <a:gd name="connsiteX33" fmla="*/ 3906982 w 6412494"/>
                  <a:gd name="connsiteY33" fmla="*/ 20515303 h 23551643"/>
                  <a:gd name="connsiteX34" fmla="*/ 3906982 w 6412494"/>
                  <a:gd name="connsiteY34" fmla="*/ 21010155 h 23551643"/>
                  <a:gd name="connsiteX35" fmla="*/ 4475069 w 6412494"/>
                  <a:gd name="connsiteY35" fmla="*/ 21010155 h 23551643"/>
                  <a:gd name="connsiteX36" fmla="*/ 4475069 w 6412494"/>
                  <a:gd name="connsiteY36" fmla="*/ 23094907 h 23551643"/>
                  <a:gd name="connsiteX37" fmla="*/ 5440824 w 6412494"/>
                  <a:gd name="connsiteY37" fmla="*/ 23094907 h 23551643"/>
                  <a:gd name="connsiteX38" fmla="*/ 5440824 w 6412494"/>
                  <a:gd name="connsiteY38" fmla="*/ 19490003 h 23551643"/>
                  <a:gd name="connsiteX39" fmla="*/ 4420126 w 6412494"/>
                  <a:gd name="connsiteY39" fmla="*/ 19490003 h 23551643"/>
                  <a:gd name="connsiteX40" fmla="*/ 4085948 w 6412494"/>
                  <a:gd name="connsiteY40" fmla="*/ 17143223 h 23551643"/>
                  <a:gd name="connsiteX41" fmla="*/ 2326540 w 6412494"/>
                  <a:gd name="connsiteY41" fmla="*/ 17143223 h 23551643"/>
                  <a:gd name="connsiteX42" fmla="*/ 1992360 w 6412494"/>
                  <a:gd name="connsiteY42" fmla="*/ 19490003 h 23551643"/>
                  <a:gd name="connsiteX43" fmla="*/ 877865 w 6412494"/>
                  <a:gd name="connsiteY43" fmla="*/ 19490003 h 23551643"/>
                  <a:gd name="connsiteX44" fmla="*/ 877865 w 6412494"/>
                  <a:gd name="connsiteY44" fmla="*/ 20373695 h 23551643"/>
                  <a:gd name="connsiteX45" fmla="*/ 2366803 w 6412494"/>
                  <a:gd name="connsiteY45" fmla="*/ 20373695 h 23551643"/>
                  <a:gd name="connsiteX46" fmla="*/ 2366803 w 6412494"/>
                  <a:gd name="connsiteY46" fmla="*/ 18054579 h 23551643"/>
                  <a:gd name="connsiteX47" fmla="*/ 3906982 w 6412494"/>
                  <a:gd name="connsiteY47" fmla="*/ 18054579 h 23551643"/>
                  <a:gd name="connsiteX48" fmla="*/ 3906982 w 6412494"/>
                  <a:gd name="connsiteY48" fmla="*/ 20373695 h 23551643"/>
                  <a:gd name="connsiteX49" fmla="*/ 5440824 w 6412494"/>
                  <a:gd name="connsiteY49" fmla="*/ 20373695 h 23551643"/>
                  <a:gd name="connsiteX50" fmla="*/ 6412494 w 6412494"/>
                  <a:gd name="connsiteY50" fmla="*/ 8258305 h 23551643"/>
                  <a:gd name="connsiteX51" fmla="*/ 6412494 w 6412494"/>
                  <a:gd name="connsiteY51" fmla="*/ 19490003 h 23551643"/>
                  <a:gd name="connsiteX52" fmla="*/ 5550964 w 6412494"/>
                  <a:gd name="connsiteY52" fmla="*/ 19490003 h 23551643"/>
                  <a:gd name="connsiteX53" fmla="*/ 5550964 w 6412494"/>
                  <a:gd name="connsiteY53" fmla="*/ 23217679 h 23551643"/>
                  <a:gd name="connsiteX54" fmla="*/ 4475069 w 6412494"/>
                  <a:gd name="connsiteY54" fmla="*/ 23217679 h 23551643"/>
                  <a:gd name="connsiteX55" fmla="*/ 4475069 w 6412494"/>
                  <a:gd name="connsiteY55" fmla="*/ 23551643 h 23551643"/>
                  <a:gd name="connsiteX56" fmla="*/ 1798717 w 6412494"/>
                  <a:gd name="connsiteY56" fmla="*/ 23551643 h 23551643"/>
                  <a:gd name="connsiteX57" fmla="*/ 1798717 w 6412494"/>
                  <a:gd name="connsiteY57" fmla="*/ 23217679 h 23551643"/>
                  <a:gd name="connsiteX58" fmla="*/ 767723 w 6412494"/>
                  <a:gd name="connsiteY58" fmla="*/ 23217679 h 23551643"/>
                  <a:gd name="connsiteX59" fmla="*/ 767723 w 6412494"/>
                  <a:gd name="connsiteY59" fmla="*/ 20515303 h 23551643"/>
                  <a:gd name="connsiteX60" fmla="*/ 767723 w 6412494"/>
                  <a:gd name="connsiteY60" fmla="*/ 20373695 h 23551643"/>
                  <a:gd name="connsiteX61" fmla="*/ 767723 w 6412494"/>
                  <a:gd name="connsiteY61" fmla="*/ 19490003 h 23551643"/>
                  <a:gd name="connsiteX62" fmla="*/ 0 w 6412494"/>
                  <a:gd name="connsiteY62" fmla="*/ 19490003 h 23551643"/>
                  <a:gd name="connsiteX63" fmla="*/ 0 w 6412494"/>
                  <a:gd name="connsiteY63" fmla="*/ 8258304 h 23551643"/>
                  <a:gd name="connsiteX64" fmla="*/ 581997 w 6412494"/>
                  <a:gd name="connsiteY64" fmla="*/ 7676311 h 23551643"/>
                  <a:gd name="connsiteX65" fmla="*/ 1041841 w 6412494"/>
                  <a:gd name="connsiteY65" fmla="*/ 7676311 h 23551643"/>
                  <a:gd name="connsiteX66" fmla="*/ 1678363 w 6412494"/>
                  <a:gd name="connsiteY66" fmla="*/ 0 h 23551643"/>
                  <a:gd name="connsiteX67" fmla="*/ 4734129 w 6412494"/>
                  <a:gd name="connsiteY67" fmla="*/ 0 h 23551643"/>
                  <a:gd name="connsiteX68" fmla="*/ 5370651 w 6412494"/>
                  <a:gd name="connsiteY68" fmla="*/ 7676311 h 23551643"/>
                  <a:gd name="connsiteX69" fmla="*/ 5830497 w 6412494"/>
                  <a:gd name="connsiteY69" fmla="*/ 7676311 h 23551643"/>
                  <a:gd name="connsiteX70" fmla="*/ 6412494 w 6412494"/>
                  <a:gd name="connsiteY70" fmla="*/ 8258305 h 2355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412494" h="23551643">
                    <a:moveTo>
                      <a:pt x="2366803" y="20515303"/>
                    </a:moveTo>
                    <a:lnTo>
                      <a:pt x="877865" y="20515303"/>
                    </a:lnTo>
                    <a:lnTo>
                      <a:pt x="877865" y="23094907"/>
                    </a:lnTo>
                    <a:lnTo>
                      <a:pt x="1798717" y="23094907"/>
                    </a:lnTo>
                    <a:lnTo>
                      <a:pt x="1798717" y="21010155"/>
                    </a:lnTo>
                    <a:lnTo>
                      <a:pt x="2366803" y="21010155"/>
                    </a:lnTo>
                    <a:close/>
                    <a:moveTo>
                      <a:pt x="3810527" y="18153575"/>
                    </a:moveTo>
                    <a:lnTo>
                      <a:pt x="2464404" y="18153575"/>
                    </a:lnTo>
                    <a:lnTo>
                      <a:pt x="2464404" y="18155135"/>
                    </a:lnTo>
                    <a:lnTo>
                      <a:pt x="2463831" y="18155135"/>
                    </a:lnTo>
                    <a:lnTo>
                      <a:pt x="2463831" y="20373695"/>
                    </a:lnTo>
                    <a:lnTo>
                      <a:pt x="3810527" y="20373695"/>
                    </a:lnTo>
                    <a:close/>
                    <a:moveTo>
                      <a:pt x="4362035" y="23217679"/>
                    </a:moveTo>
                    <a:lnTo>
                      <a:pt x="1911750" y="23217679"/>
                    </a:lnTo>
                    <a:lnTo>
                      <a:pt x="1911750" y="23444823"/>
                    </a:lnTo>
                    <a:lnTo>
                      <a:pt x="4362035" y="23444823"/>
                    </a:lnTo>
                    <a:close/>
                    <a:moveTo>
                      <a:pt x="4362035" y="21118011"/>
                    </a:moveTo>
                    <a:lnTo>
                      <a:pt x="3906982" y="21118011"/>
                    </a:lnTo>
                    <a:lnTo>
                      <a:pt x="3906982" y="21119543"/>
                    </a:lnTo>
                    <a:lnTo>
                      <a:pt x="3810527" y="21119543"/>
                    </a:lnTo>
                    <a:lnTo>
                      <a:pt x="3810527" y="21118011"/>
                    </a:lnTo>
                    <a:lnTo>
                      <a:pt x="3809954" y="21118011"/>
                    </a:lnTo>
                    <a:lnTo>
                      <a:pt x="3809954" y="21010155"/>
                    </a:lnTo>
                    <a:lnTo>
                      <a:pt x="3810527" y="21010155"/>
                    </a:lnTo>
                    <a:lnTo>
                      <a:pt x="3810527" y="20515303"/>
                    </a:lnTo>
                    <a:lnTo>
                      <a:pt x="2463831" y="20515303"/>
                    </a:lnTo>
                    <a:lnTo>
                      <a:pt x="2463831" y="21119543"/>
                    </a:lnTo>
                    <a:lnTo>
                      <a:pt x="2366803" y="21119543"/>
                    </a:lnTo>
                    <a:lnTo>
                      <a:pt x="2366803" y="21118011"/>
                    </a:lnTo>
                    <a:lnTo>
                      <a:pt x="1911750" y="21118011"/>
                    </a:lnTo>
                    <a:lnTo>
                      <a:pt x="1911750" y="23094907"/>
                    </a:lnTo>
                    <a:lnTo>
                      <a:pt x="4362035" y="23094907"/>
                    </a:lnTo>
                    <a:close/>
                    <a:moveTo>
                      <a:pt x="5440824" y="20515303"/>
                    </a:moveTo>
                    <a:lnTo>
                      <a:pt x="3906982" y="20515303"/>
                    </a:lnTo>
                    <a:lnTo>
                      <a:pt x="3906982" y="21010155"/>
                    </a:lnTo>
                    <a:lnTo>
                      <a:pt x="4475069" y="21010155"/>
                    </a:lnTo>
                    <a:lnTo>
                      <a:pt x="4475069" y="23094907"/>
                    </a:lnTo>
                    <a:lnTo>
                      <a:pt x="5440824" y="23094907"/>
                    </a:lnTo>
                    <a:close/>
                    <a:moveTo>
                      <a:pt x="5440824" y="19490003"/>
                    </a:moveTo>
                    <a:lnTo>
                      <a:pt x="4420126" y="19490003"/>
                    </a:lnTo>
                    <a:lnTo>
                      <a:pt x="4085948" y="17143223"/>
                    </a:lnTo>
                    <a:lnTo>
                      <a:pt x="2326540" y="17143223"/>
                    </a:lnTo>
                    <a:lnTo>
                      <a:pt x="1992360" y="19490003"/>
                    </a:lnTo>
                    <a:lnTo>
                      <a:pt x="877865" y="19490003"/>
                    </a:lnTo>
                    <a:lnTo>
                      <a:pt x="877865" y="20373695"/>
                    </a:lnTo>
                    <a:lnTo>
                      <a:pt x="2366803" y="20373695"/>
                    </a:lnTo>
                    <a:lnTo>
                      <a:pt x="2366803" y="18054579"/>
                    </a:lnTo>
                    <a:lnTo>
                      <a:pt x="3906982" y="18054579"/>
                    </a:lnTo>
                    <a:lnTo>
                      <a:pt x="3906982" y="20373695"/>
                    </a:lnTo>
                    <a:lnTo>
                      <a:pt x="5440824" y="20373695"/>
                    </a:lnTo>
                    <a:close/>
                    <a:moveTo>
                      <a:pt x="6412494" y="8258305"/>
                    </a:moveTo>
                    <a:lnTo>
                      <a:pt x="6412494" y="19490003"/>
                    </a:lnTo>
                    <a:lnTo>
                      <a:pt x="5550964" y="19490003"/>
                    </a:lnTo>
                    <a:lnTo>
                      <a:pt x="5550964" y="23217679"/>
                    </a:lnTo>
                    <a:lnTo>
                      <a:pt x="4475069" y="23217679"/>
                    </a:lnTo>
                    <a:lnTo>
                      <a:pt x="4475069" y="23551643"/>
                    </a:lnTo>
                    <a:lnTo>
                      <a:pt x="1798717" y="23551643"/>
                    </a:lnTo>
                    <a:lnTo>
                      <a:pt x="1798717" y="23217679"/>
                    </a:lnTo>
                    <a:lnTo>
                      <a:pt x="767723" y="23217679"/>
                    </a:lnTo>
                    <a:lnTo>
                      <a:pt x="767723" y="20515303"/>
                    </a:lnTo>
                    <a:lnTo>
                      <a:pt x="767723" y="20373695"/>
                    </a:lnTo>
                    <a:lnTo>
                      <a:pt x="767723" y="19490003"/>
                    </a:lnTo>
                    <a:lnTo>
                      <a:pt x="0" y="19490003"/>
                    </a:lnTo>
                    <a:lnTo>
                      <a:pt x="0" y="8258304"/>
                    </a:lnTo>
                    <a:cubicBezTo>
                      <a:pt x="0" y="7936879"/>
                      <a:pt x="260566" y="7676311"/>
                      <a:pt x="581997" y="7676311"/>
                    </a:cubicBezTo>
                    <a:lnTo>
                      <a:pt x="1041841" y="7676311"/>
                    </a:lnTo>
                    <a:lnTo>
                      <a:pt x="1678363" y="0"/>
                    </a:lnTo>
                    <a:lnTo>
                      <a:pt x="4734129" y="0"/>
                    </a:lnTo>
                    <a:lnTo>
                      <a:pt x="5370651" y="7676311"/>
                    </a:lnTo>
                    <a:lnTo>
                      <a:pt x="5830497" y="7676311"/>
                    </a:lnTo>
                    <a:cubicBezTo>
                      <a:pt x="6151927" y="7676311"/>
                      <a:pt x="6412494" y="7936879"/>
                      <a:pt x="6412494" y="8258305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9" name="Cable Flexing"/>
              <p:cNvSpPr/>
              <p:nvPr/>
            </p:nvSpPr>
            <p:spPr>
              <a:xfrm rot="16200000">
                <a:off x="-4438321" y="555765"/>
                <a:ext cx="4179610" cy="5300965"/>
              </a:xfrm>
              <a:custGeom>
                <a:avLst/>
                <a:gdLst>
                  <a:gd name="connsiteX0" fmla="*/ 1536756 w 4179610"/>
                  <a:gd name="connsiteY0" fmla="*/ 4843241 h 5300965"/>
                  <a:gd name="connsiteX1" fmla="*/ 1536756 w 4179610"/>
                  <a:gd name="connsiteY1" fmla="*/ 5300965 h 5300965"/>
                  <a:gd name="connsiteX2" fmla="*/ 0 w 4179610"/>
                  <a:gd name="connsiteY2" fmla="*/ 5300965 h 5300965"/>
                  <a:gd name="connsiteX3" fmla="*/ 37955 w 4179610"/>
                  <a:gd name="connsiteY3" fmla="*/ 4843241 h 5300965"/>
                  <a:gd name="connsiteX4" fmla="*/ 1536756 w 4179610"/>
                  <a:gd name="connsiteY4" fmla="*/ 3874588 h 5300965"/>
                  <a:gd name="connsiteX5" fmla="*/ 1536756 w 4179610"/>
                  <a:gd name="connsiteY5" fmla="*/ 4332312 h 5300965"/>
                  <a:gd name="connsiteX6" fmla="*/ 80321 w 4179610"/>
                  <a:gd name="connsiteY6" fmla="*/ 4332312 h 5300965"/>
                  <a:gd name="connsiteX7" fmla="*/ 118276 w 4179610"/>
                  <a:gd name="connsiteY7" fmla="*/ 3874588 h 5300965"/>
                  <a:gd name="connsiteX8" fmla="*/ 1536756 w 4179610"/>
                  <a:gd name="connsiteY8" fmla="*/ 2905941 h 5300965"/>
                  <a:gd name="connsiteX9" fmla="*/ 1536756 w 4179610"/>
                  <a:gd name="connsiteY9" fmla="*/ 3363664 h 5300965"/>
                  <a:gd name="connsiteX10" fmla="*/ 160642 w 4179610"/>
                  <a:gd name="connsiteY10" fmla="*/ 3363664 h 5300965"/>
                  <a:gd name="connsiteX11" fmla="*/ 198596 w 4179610"/>
                  <a:gd name="connsiteY11" fmla="*/ 2905941 h 5300965"/>
                  <a:gd name="connsiteX12" fmla="*/ 1536756 w 4179610"/>
                  <a:gd name="connsiteY12" fmla="*/ 1937294 h 5300965"/>
                  <a:gd name="connsiteX13" fmla="*/ 1536756 w 4179610"/>
                  <a:gd name="connsiteY13" fmla="*/ 2395018 h 5300965"/>
                  <a:gd name="connsiteX14" fmla="*/ 240962 w 4179610"/>
                  <a:gd name="connsiteY14" fmla="*/ 2395018 h 5300965"/>
                  <a:gd name="connsiteX15" fmla="*/ 278917 w 4179610"/>
                  <a:gd name="connsiteY15" fmla="*/ 1937294 h 5300965"/>
                  <a:gd name="connsiteX16" fmla="*/ 1536756 w 4179610"/>
                  <a:gd name="connsiteY16" fmla="*/ 968647 h 5300965"/>
                  <a:gd name="connsiteX17" fmla="*/ 1536756 w 4179610"/>
                  <a:gd name="connsiteY17" fmla="*/ 1426370 h 5300965"/>
                  <a:gd name="connsiteX18" fmla="*/ 321283 w 4179610"/>
                  <a:gd name="connsiteY18" fmla="*/ 1426370 h 5300965"/>
                  <a:gd name="connsiteX19" fmla="*/ 359237 w 4179610"/>
                  <a:gd name="connsiteY19" fmla="*/ 968647 h 5300965"/>
                  <a:gd name="connsiteX20" fmla="*/ 1536756 w 4179610"/>
                  <a:gd name="connsiteY20" fmla="*/ 0 h 5300965"/>
                  <a:gd name="connsiteX21" fmla="*/ 1536756 w 4179610"/>
                  <a:gd name="connsiteY21" fmla="*/ 457724 h 5300965"/>
                  <a:gd name="connsiteX22" fmla="*/ 401603 w 4179610"/>
                  <a:gd name="connsiteY22" fmla="*/ 457724 h 5300965"/>
                  <a:gd name="connsiteX23" fmla="*/ 439558 w 4179610"/>
                  <a:gd name="connsiteY23" fmla="*/ 0 h 5300965"/>
                  <a:gd name="connsiteX24" fmla="*/ 3778007 w 4179610"/>
                  <a:gd name="connsiteY24" fmla="*/ 457724 h 5300965"/>
                  <a:gd name="connsiteX25" fmla="*/ 2400775 w 4179610"/>
                  <a:gd name="connsiteY25" fmla="*/ 457724 h 5300965"/>
                  <a:gd name="connsiteX26" fmla="*/ 2400775 w 4179610"/>
                  <a:gd name="connsiteY26" fmla="*/ 0 h 5300965"/>
                  <a:gd name="connsiteX27" fmla="*/ 3740052 w 4179610"/>
                  <a:gd name="connsiteY27" fmla="*/ 0 h 5300965"/>
                  <a:gd name="connsiteX28" fmla="*/ 3858328 w 4179610"/>
                  <a:gd name="connsiteY28" fmla="*/ 1426370 h 5300965"/>
                  <a:gd name="connsiteX29" fmla="*/ 2400775 w 4179610"/>
                  <a:gd name="connsiteY29" fmla="*/ 1426370 h 5300965"/>
                  <a:gd name="connsiteX30" fmla="*/ 2400775 w 4179610"/>
                  <a:gd name="connsiteY30" fmla="*/ 968647 h 5300965"/>
                  <a:gd name="connsiteX31" fmla="*/ 3820373 w 4179610"/>
                  <a:gd name="connsiteY31" fmla="*/ 968647 h 5300965"/>
                  <a:gd name="connsiteX32" fmla="*/ 3938648 w 4179610"/>
                  <a:gd name="connsiteY32" fmla="*/ 2395018 h 5300965"/>
                  <a:gd name="connsiteX33" fmla="*/ 2400775 w 4179610"/>
                  <a:gd name="connsiteY33" fmla="*/ 2395018 h 5300965"/>
                  <a:gd name="connsiteX34" fmla="*/ 2400775 w 4179610"/>
                  <a:gd name="connsiteY34" fmla="*/ 1937294 h 5300965"/>
                  <a:gd name="connsiteX35" fmla="*/ 3900693 w 4179610"/>
                  <a:gd name="connsiteY35" fmla="*/ 1937294 h 5300965"/>
                  <a:gd name="connsiteX36" fmla="*/ 4018969 w 4179610"/>
                  <a:gd name="connsiteY36" fmla="*/ 3363665 h 5300965"/>
                  <a:gd name="connsiteX37" fmla="*/ 2400775 w 4179610"/>
                  <a:gd name="connsiteY37" fmla="*/ 3363664 h 5300965"/>
                  <a:gd name="connsiteX38" fmla="*/ 2400775 w 4179610"/>
                  <a:gd name="connsiteY38" fmla="*/ 2905941 h 5300965"/>
                  <a:gd name="connsiteX39" fmla="*/ 3981014 w 4179610"/>
                  <a:gd name="connsiteY39" fmla="*/ 2905941 h 5300965"/>
                  <a:gd name="connsiteX40" fmla="*/ 4099289 w 4179610"/>
                  <a:gd name="connsiteY40" fmla="*/ 4332312 h 5300965"/>
                  <a:gd name="connsiteX41" fmla="*/ 2400775 w 4179610"/>
                  <a:gd name="connsiteY41" fmla="*/ 4332312 h 5300965"/>
                  <a:gd name="connsiteX42" fmla="*/ 2400775 w 4179610"/>
                  <a:gd name="connsiteY42" fmla="*/ 3874588 h 5300965"/>
                  <a:gd name="connsiteX43" fmla="*/ 4061334 w 4179610"/>
                  <a:gd name="connsiteY43" fmla="*/ 3874588 h 5300965"/>
                  <a:gd name="connsiteX44" fmla="*/ 4179610 w 4179610"/>
                  <a:gd name="connsiteY44" fmla="*/ 5300965 h 5300965"/>
                  <a:gd name="connsiteX45" fmla="*/ 2400775 w 4179610"/>
                  <a:gd name="connsiteY45" fmla="*/ 5300965 h 5300965"/>
                  <a:gd name="connsiteX46" fmla="*/ 2400775 w 4179610"/>
                  <a:gd name="connsiteY46" fmla="*/ 4843241 h 5300965"/>
                  <a:gd name="connsiteX47" fmla="*/ 4141655 w 4179610"/>
                  <a:gd name="connsiteY47" fmla="*/ 4843241 h 5300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179610" h="5300965">
                    <a:moveTo>
                      <a:pt x="1536756" y="4843241"/>
                    </a:moveTo>
                    <a:lnTo>
                      <a:pt x="1536756" y="5300965"/>
                    </a:lnTo>
                    <a:lnTo>
                      <a:pt x="0" y="5300965"/>
                    </a:lnTo>
                    <a:lnTo>
                      <a:pt x="37955" y="4843241"/>
                    </a:lnTo>
                    <a:close/>
                    <a:moveTo>
                      <a:pt x="1536756" y="3874588"/>
                    </a:moveTo>
                    <a:lnTo>
                      <a:pt x="1536756" y="4332312"/>
                    </a:lnTo>
                    <a:lnTo>
                      <a:pt x="80321" y="4332312"/>
                    </a:lnTo>
                    <a:lnTo>
                      <a:pt x="118276" y="3874588"/>
                    </a:lnTo>
                    <a:close/>
                    <a:moveTo>
                      <a:pt x="1536756" y="2905941"/>
                    </a:moveTo>
                    <a:lnTo>
                      <a:pt x="1536756" y="3363664"/>
                    </a:lnTo>
                    <a:lnTo>
                      <a:pt x="160642" y="3363664"/>
                    </a:lnTo>
                    <a:lnTo>
                      <a:pt x="198596" y="2905941"/>
                    </a:lnTo>
                    <a:close/>
                    <a:moveTo>
                      <a:pt x="1536756" y="1937294"/>
                    </a:moveTo>
                    <a:lnTo>
                      <a:pt x="1536756" y="2395018"/>
                    </a:lnTo>
                    <a:lnTo>
                      <a:pt x="240962" y="2395018"/>
                    </a:lnTo>
                    <a:lnTo>
                      <a:pt x="278917" y="1937294"/>
                    </a:lnTo>
                    <a:close/>
                    <a:moveTo>
                      <a:pt x="1536756" y="968647"/>
                    </a:moveTo>
                    <a:lnTo>
                      <a:pt x="1536756" y="1426370"/>
                    </a:lnTo>
                    <a:lnTo>
                      <a:pt x="321283" y="1426370"/>
                    </a:lnTo>
                    <a:lnTo>
                      <a:pt x="359237" y="968647"/>
                    </a:lnTo>
                    <a:close/>
                    <a:moveTo>
                      <a:pt x="1536756" y="0"/>
                    </a:moveTo>
                    <a:lnTo>
                      <a:pt x="1536756" y="457724"/>
                    </a:lnTo>
                    <a:lnTo>
                      <a:pt x="401603" y="457724"/>
                    </a:lnTo>
                    <a:lnTo>
                      <a:pt x="439558" y="0"/>
                    </a:lnTo>
                    <a:close/>
                    <a:moveTo>
                      <a:pt x="3778007" y="457724"/>
                    </a:moveTo>
                    <a:lnTo>
                      <a:pt x="2400775" y="457724"/>
                    </a:lnTo>
                    <a:lnTo>
                      <a:pt x="2400775" y="0"/>
                    </a:lnTo>
                    <a:lnTo>
                      <a:pt x="3740052" y="0"/>
                    </a:lnTo>
                    <a:close/>
                    <a:moveTo>
                      <a:pt x="3858328" y="1426370"/>
                    </a:moveTo>
                    <a:lnTo>
                      <a:pt x="2400775" y="1426370"/>
                    </a:lnTo>
                    <a:lnTo>
                      <a:pt x="2400775" y="968647"/>
                    </a:lnTo>
                    <a:lnTo>
                      <a:pt x="3820373" y="968647"/>
                    </a:lnTo>
                    <a:close/>
                    <a:moveTo>
                      <a:pt x="3938648" y="2395018"/>
                    </a:moveTo>
                    <a:lnTo>
                      <a:pt x="2400775" y="2395018"/>
                    </a:lnTo>
                    <a:lnTo>
                      <a:pt x="2400775" y="1937294"/>
                    </a:lnTo>
                    <a:lnTo>
                      <a:pt x="3900693" y="1937294"/>
                    </a:lnTo>
                    <a:close/>
                    <a:moveTo>
                      <a:pt x="4018969" y="3363665"/>
                    </a:moveTo>
                    <a:lnTo>
                      <a:pt x="2400775" y="3363664"/>
                    </a:lnTo>
                    <a:lnTo>
                      <a:pt x="2400775" y="2905941"/>
                    </a:lnTo>
                    <a:lnTo>
                      <a:pt x="3981014" y="2905941"/>
                    </a:lnTo>
                    <a:close/>
                    <a:moveTo>
                      <a:pt x="4099289" y="4332312"/>
                    </a:moveTo>
                    <a:lnTo>
                      <a:pt x="2400775" y="4332312"/>
                    </a:lnTo>
                    <a:lnTo>
                      <a:pt x="2400775" y="3874588"/>
                    </a:lnTo>
                    <a:lnTo>
                      <a:pt x="4061334" y="3874588"/>
                    </a:lnTo>
                    <a:close/>
                    <a:moveTo>
                      <a:pt x="4179610" y="5300965"/>
                    </a:moveTo>
                    <a:lnTo>
                      <a:pt x="2400775" y="5300965"/>
                    </a:lnTo>
                    <a:lnTo>
                      <a:pt x="2400775" y="4843241"/>
                    </a:lnTo>
                    <a:lnTo>
                      <a:pt x="4141655" y="484324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0" name="Molding Indent"/>
              <p:cNvSpPr/>
              <p:nvPr/>
            </p:nvSpPr>
            <p:spPr>
              <a:xfrm>
                <a:off x="3755010" y="1847373"/>
                <a:ext cx="3811900" cy="2717749"/>
              </a:xfrm>
              <a:custGeom>
                <a:avLst/>
                <a:gdLst>
                  <a:gd name="connsiteX0" fmla="*/ 423337 w 1230713"/>
                  <a:gd name="connsiteY0" fmla="*/ 0 h 877455"/>
                  <a:gd name="connsiteX1" fmla="*/ 1082190 w 1230713"/>
                  <a:gd name="connsiteY1" fmla="*/ 0 h 877455"/>
                  <a:gd name="connsiteX2" fmla="*/ 1167508 w 1230713"/>
                  <a:gd name="connsiteY2" fmla="*/ 8601 h 877455"/>
                  <a:gd name="connsiteX3" fmla="*/ 1230713 w 1230713"/>
                  <a:gd name="connsiteY3" fmla="*/ 28221 h 877455"/>
                  <a:gd name="connsiteX4" fmla="*/ 1230713 w 1230713"/>
                  <a:gd name="connsiteY4" fmla="*/ 849234 h 877455"/>
                  <a:gd name="connsiteX5" fmla="*/ 1167508 w 1230713"/>
                  <a:gd name="connsiteY5" fmla="*/ 868855 h 877455"/>
                  <a:gd name="connsiteX6" fmla="*/ 1082190 w 1230713"/>
                  <a:gd name="connsiteY6" fmla="*/ 877455 h 877455"/>
                  <a:gd name="connsiteX7" fmla="*/ 423337 w 1230713"/>
                  <a:gd name="connsiteY7" fmla="*/ 877455 h 877455"/>
                  <a:gd name="connsiteX8" fmla="*/ 0 w 1230713"/>
                  <a:gd name="connsiteY8" fmla="*/ 454118 h 877455"/>
                  <a:gd name="connsiteX9" fmla="*/ 0 w 1230713"/>
                  <a:gd name="connsiteY9" fmla="*/ 423337 h 877455"/>
                  <a:gd name="connsiteX10" fmla="*/ 423337 w 1230713"/>
                  <a:gd name="connsiteY10" fmla="*/ 0 h 877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30713" h="877455">
                    <a:moveTo>
                      <a:pt x="423337" y="0"/>
                    </a:moveTo>
                    <a:lnTo>
                      <a:pt x="1082190" y="0"/>
                    </a:lnTo>
                    <a:cubicBezTo>
                      <a:pt x="1111416" y="0"/>
                      <a:pt x="1139949" y="2962"/>
                      <a:pt x="1167508" y="8601"/>
                    </a:cubicBezTo>
                    <a:lnTo>
                      <a:pt x="1230713" y="28221"/>
                    </a:lnTo>
                    <a:lnTo>
                      <a:pt x="1230713" y="849234"/>
                    </a:lnTo>
                    <a:lnTo>
                      <a:pt x="1167508" y="868855"/>
                    </a:lnTo>
                    <a:cubicBezTo>
                      <a:pt x="1139949" y="874494"/>
                      <a:pt x="1111416" y="877455"/>
                      <a:pt x="1082190" y="877455"/>
                    </a:cubicBezTo>
                    <a:lnTo>
                      <a:pt x="423337" y="877455"/>
                    </a:lnTo>
                    <a:cubicBezTo>
                      <a:pt x="189534" y="877455"/>
                      <a:pt x="0" y="687921"/>
                      <a:pt x="0" y="454118"/>
                    </a:cubicBezTo>
                    <a:lnTo>
                      <a:pt x="0" y="423337"/>
                    </a:lnTo>
                    <a:cubicBezTo>
                      <a:pt x="0" y="189534"/>
                      <a:pt x="189534" y="0"/>
                      <a:pt x="423337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8" name="Ethernet Cable Male End"/>
            <p:cNvGrpSpPr/>
            <p:nvPr/>
          </p:nvGrpSpPr>
          <p:grpSpPr>
            <a:xfrm rot="5400000">
              <a:off x="2636805" y="4946508"/>
              <a:ext cx="664561" cy="156447"/>
              <a:chOff x="-10162304" y="1"/>
              <a:chExt cx="27239260" cy="6412494"/>
            </a:xfrm>
          </p:grpSpPr>
          <p:sp>
            <p:nvSpPr>
              <p:cNvPr id="99" name="Cable"/>
              <p:cNvSpPr>
                <a:spLocks/>
              </p:cNvSpPr>
              <p:nvPr/>
            </p:nvSpPr>
            <p:spPr bwMode="auto">
              <a:xfrm>
                <a:off x="-10162304" y="1847367"/>
                <a:ext cx="9697230" cy="2717721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0" name="Pins"/>
              <p:cNvSpPr/>
              <p:nvPr/>
            </p:nvSpPr>
            <p:spPr>
              <a:xfrm>
                <a:off x="15716854" y="1305323"/>
                <a:ext cx="903369" cy="3801849"/>
              </a:xfrm>
              <a:custGeom>
                <a:avLst/>
                <a:gdLst>
                  <a:gd name="connsiteX0" fmla="*/ 0 w 629293"/>
                  <a:gd name="connsiteY0" fmla="*/ 2424072 h 2648387"/>
                  <a:gd name="connsiteX1" fmla="*/ 629293 w 629293"/>
                  <a:gd name="connsiteY1" fmla="*/ 2424072 h 2648387"/>
                  <a:gd name="connsiteX2" fmla="*/ 629293 w 629293"/>
                  <a:gd name="connsiteY2" fmla="*/ 2648387 h 2648387"/>
                  <a:gd name="connsiteX3" fmla="*/ 0 w 629293"/>
                  <a:gd name="connsiteY3" fmla="*/ 2648387 h 2648387"/>
                  <a:gd name="connsiteX4" fmla="*/ 0 w 629293"/>
                  <a:gd name="connsiteY4" fmla="*/ 2077776 h 2648387"/>
                  <a:gd name="connsiteX5" fmla="*/ 629293 w 629293"/>
                  <a:gd name="connsiteY5" fmla="*/ 2077776 h 2648387"/>
                  <a:gd name="connsiteX6" fmla="*/ 629293 w 629293"/>
                  <a:gd name="connsiteY6" fmla="*/ 2302091 h 2648387"/>
                  <a:gd name="connsiteX7" fmla="*/ 0 w 629293"/>
                  <a:gd name="connsiteY7" fmla="*/ 2302091 h 2648387"/>
                  <a:gd name="connsiteX8" fmla="*/ 0 w 629293"/>
                  <a:gd name="connsiteY8" fmla="*/ 1731480 h 2648387"/>
                  <a:gd name="connsiteX9" fmla="*/ 629293 w 629293"/>
                  <a:gd name="connsiteY9" fmla="*/ 1731480 h 2648387"/>
                  <a:gd name="connsiteX10" fmla="*/ 629293 w 629293"/>
                  <a:gd name="connsiteY10" fmla="*/ 1955795 h 2648387"/>
                  <a:gd name="connsiteX11" fmla="*/ 0 w 629293"/>
                  <a:gd name="connsiteY11" fmla="*/ 1955795 h 2648387"/>
                  <a:gd name="connsiteX12" fmla="*/ 0 w 629293"/>
                  <a:gd name="connsiteY12" fmla="*/ 1385184 h 2648387"/>
                  <a:gd name="connsiteX13" fmla="*/ 629293 w 629293"/>
                  <a:gd name="connsiteY13" fmla="*/ 1385184 h 2648387"/>
                  <a:gd name="connsiteX14" fmla="*/ 629293 w 629293"/>
                  <a:gd name="connsiteY14" fmla="*/ 1609499 h 2648387"/>
                  <a:gd name="connsiteX15" fmla="*/ 0 w 629293"/>
                  <a:gd name="connsiteY15" fmla="*/ 1609499 h 2648387"/>
                  <a:gd name="connsiteX16" fmla="*/ 0 w 629293"/>
                  <a:gd name="connsiteY16" fmla="*/ 1038888 h 2648387"/>
                  <a:gd name="connsiteX17" fmla="*/ 629293 w 629293"/>
                  <a:gd name="connsiteY17" fmla="*/ 1038888 h 2648387"/>
                  <a:gd name="connsiteX18" fmla="*/ 629293 w 629293"/>
                  <a:gd name="connsiteY18" fmla="*/ 1263203 h 2648387"/>
                  <a:gd name="connsiteX19" fmla="*/ 0 w 629293"/>
                  <a:gd name="connsiteY19" fmla="*/ 1263203 h 2648387"/>
                  <a:gd name="connsiteX20" fmla="*/ 0 w 629293"/>
                  <a:gd name="connsiteY20" fmla="*/ 692592 h 2648387"/>
                  <a:gd name="connsiteX21" fmla="*/ 629293 w 629293"/>
                  <a:gd name="connsiteY21" fmla="*/ 692592 h 2648387"/>
                  <a:gd name="connsiteX22" fmla="*/ 629293 w 629293"/>
                  <a:gd name="connsiteY22" fmla="*/ 916907 h 2648387"/>
                  <a:gd name="connsiteX23" fmla="*/ 0 w 629293"/>
                  <a:gd name="connsiteY23" fmla="*/ 916907 h 2648387"/>
                  <a:gd name="connsiteX24" fmla="*/ 0 w 629293"/>
                  <a:gd name="connsiteY24" fmla="*/ 346296 h 2648387"/>
                  <a:gd name="connsiteX25" fmla="*/ 629293 w 629293"/>
                  <a:gd name="connsiteY25" fmla="*/ 346296 h 2648387"/>
                  <a:gd name="connsiteX26" fmla="*/ 629293 w 629293"/>
                  <a:gd name="connsiteY26" fmla="*/ 570611 h 2648387"/>
                  <a:gd name="connsiteX27" fmla="*/ 0 w 629293"/>
                  <a:gd name="connsiteY27" fmla="*/ 570611 h 2648387"/>
                  <a:gd name="connsiteX28" fmla="*/ 0 w 629293"/>
                  <a:gd name="connsiteY28" fmla="*/ 0 h 2648387"/>
                  <a:gd name="connsiteX29" fmla="*/ 629293 w 629293"/>
                  <a:gd name="connsiteY29" fmla="*/ 0 h 2648387"/>
                  <a:gd name="connsiteX30" fmla="*/ 629293 w 629293"/>
                  <a:gd name="connsiteY30" fmla="*/ 224315 h 2648387"/>
                  <a:gd name="connsiteX31" fmla="*/ 0 w 629293"/>
                  <a:gd name="connsiteY31" fmla="*/ 224315 h 264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29293" h="2648387">
                    <a:moveTo>
                      <a:pt x="0" y="2424072"/>
                    </a:moveTo>
                    <a:lnTo>
                      <a:pt x="629293" y="2424072"/>
                    </a:lnTo>
                    <a:lnTo>
                      <a:pt x="629293" y="2648387"/>
                    </a:lnTo>
                    <a:lnTo>
                      <a:pt x="0" y="2648387"/>
                    </a:lnTo>
                    <a:close/>
                    <a:moveTo>
                      <a:pt x="0" y="2077776"/>
                    </a:moveTo>
                    <a:lnTo>
                      <a:pt x="629293" y="2077776"/>
                    </a:lnTo>
                    <a:lnTo>
                      <a:pt x="629293" y="2302091"/>
                    </a:lnTo>
                    <a:lnTo>
                      <a:pt x="0" y="2302091"/>
                    </a:lnTo>
                    <a:close/>
                    <a:moveTo>
                      <a:pt x="0" y="1731480"/>
                    </a:moveTo>
                    <a:lnTo>
                      <a:pt x="629293" y="1731480"/>
                    </a:lnTo>
                    <a:lnTo>
                      <a:pt x="629293" y="1955795"/>
                    </a:lnTo>
                    <a:lnTo>
                      <a:pt x="0" y="1955795"/>
                    </a:lnTo>
                    <a:close/>
                    <a:moveTo>
                      <a:pt x="0" y="1385184"/>
                    </a:moveTo>
                    <a:lnTo>
                      <a:pt x="629293" y="1385184"/>
                    </a:lnTo>
                    <a:lnTo>
                      <a:pt x="629293" y="1609499"/>
                    </a:lnTo>
                    <a:lnTo>
                      <a:pt x="0" y="1609499"/>
                    </a:lnTo>
                    <a:close/>
                    <a:moveTo>
                      <a:pt x="0" y="1038888"/>
                    </a:moveTo>
                    <a:lnTo>
                      <a:pt x="629293" y="1038888"/>
                    </a:lnTo>
                    <a:lnTo>
                      <a:pt x="629293" y="1263203"/>
                    </a:lnTo>
                    <a:lnTo>
                      <a:pt x="0" y="1263203"/>
                    </a:lnTo>
                    <a:close/>
                    <a:moveTo>
                      <a:pt x="0" y="692592"/>
                    </a:moveTo>
                    <a:lnTo>
                      <a:pt x="629293" y="692592"/>
                    </a:lnTo>
                    <a:lnTo>
                      <a:pt x="629293" y="916907"/>
                    </a:lnTo>
                    <a:lnTo>
                      <a:pt x="0" y="916907"/>
                    </a:lnTo>
                    <a:close/>
                    <a:moveTo>
                      <a:pt x="0" y="346296"/>
                    </a:moveTo>
                    <a:lnTo>
                      <a:pt x="629293" y="346296"/>
                    </a:lnTo>
                    <a:lnTo>
                      <a:pt x="629293" y="570611"/>
                    </a:lnTo>
                    <a:lnTo>
                      <a:pt x="0" y="570611"/>
                    </a:lnTo>
                    <a:close/>
                    <a:moveTo>
                      <a:pt x="0" y="0"/>
                    </a:moveTo>
                    <a:lnTo>
                      <a:pt x="629293" y="0"/>
                    </a:lnTo>
                    <a:lnTo>
                      <a:pt x="629293" y="224315"/>
                    </a:lnTo>
                    <a:lnTo>
                      <a:pt x="0" y="22431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1" name="End and Clip Fill"/>
              <p:cNvSpPr/>
              <p:nvPr/>
            </p:nvSpPr>
            <p:spPr>
              <a:xfrm>
                <a:off x="10546080" y="899160"/>
                <a:ext cx="6469916" cy="4678680"/>
              </a:xfrm>
              <a:custGeom>
                <a:avLst/>
                <a:gdLst>
                  <a:gd name="connsiteX0" fmla="*/ 0 w 6469916"/>
                  <a:gd name="connsiteY0" fmla="*/ 0 h 4678680"/>
                  <a:gd name="connsiteX1" fmla="*/ 6126480 w 6469916"/>
                  <a:gd name="connsiteY1" fmla="*/ 0 h 4678680"/>
                  <a:gd name="connsiteX2" fmla="*/ 6126480 w 6469916"/>
                  <a:gd name="connsiteY2" fmla="*/ 1112520 h 4678680"/>
                  <a:gd name="connsiteX3" fmla="*/ 6469916 w 6469916"/>
                  <a:gd name="connsiteY3" fmla="*/ 1112520 h 4678680"/>
                  <a:gd name="connsiteX4" fmla="*/ 6469916 w 6469916"/>
                  <a:gd name="connsiteY4" fmla="*/ 3627120 h 4678680"/>
                  <a:gd name="connsiteX5" fmla="*/ 6126480 w 6469916"/>
                  <a:gd name="connsiteY5" fmla="*/ 3627120 h 4678680"/>
                  <a:gd name="connsiteX6" fmla="*/ 6126480 w 6469916"/>
                  <a:gd name="connsiteY6" fmla="*/ 4678680 h 4678680"/>
                  <a:gd name="connsiteX7" fmla="*/ 0 w 6469916"/>
                  <a:gd name="connsiteY7" fmla="*/ 4678680 h 467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69916" h="4678680">
                    <a:moveTo>
                      <a:pt x="0" y="0"/>
                    </a:moveTo>
                    <a:lnTo>
                      <a:pt x="6126480" y="0"/>
                    </a:lnTo>
                    <a:lnTo>
                      <a:pt x="6126480" y="1112520"/>
                    </a:lnTo>
                    <a:lnTo>
                      <a:pt x="6469916" y="1112520"/>
                    </a:lnTo>
                    <a:lnTo>
                      <a:pt x="6469916" y="3627120"/>
                    </a:lnTo>
                    <a:lnTo>
                      <a:pt x="6126480" y="3627120"/>
                    </a:lnTo>
                    <a:lnTo>
                      <a:pt x="6126480" y="4678680"/>
                    </a:lnTo>
                    <a:lnTo>
                      <a:pt x="0" y="4678680"/>
                    </a:ln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2" name="Body Molding and Clip"/>
              <p:cNvSpPr/>
              <p:nvPr/>
            </p:nvSpPr>
            <p:spPr>
              <a:xfrm rot="16200000">
                <a:off x="2094888" y="-8569574"/>
                <a:ext cx="6412494" cy="23551643"/>
              </a:xfrm>
              <a:custGeom>
                <a:avLst/>
                <a:gdLst>
                  <a:gd name="connsiteX0" fmla="*/ 2366803 w 6412494"/>
                  <a:gd name="connsiteY0" fmla="*/ 20515303 h 23551643"/>
                  <a:gd name="connsiteX1" fmla="*/ 877865 w 6412494"/>
                  <a:gd name="connsiteY1" fmla="*/ 20515303 h 23551643"/>
                  <a:gd name="connsiteX2" fmla="*/ 877865 w 6412494"/>
                  <a:gd name="connsiteY2" fmla="*/ 23094907 h 23551643"/>
                  <a:gd name="connsiteX3" fmla="*/ 1798717 w 6412494"/>
                  <a:gd name="connsiteY3" fmla="*/ 23094907 h 23551643"/>
                  <a:gd name="connsiteX4" fmla="*/ 1798717 w 6412494"/>
                  <a:gd name="connsiteY4" fmla="*/ 21010155 h 23551643"/>
                  <a:gd name="connsiteX5" fmla="*/ 2366803 w 6412494"/>
                  <a:gd name="connsiteY5" fmla="*/ 21010155 h 23551643"/>
                  <a:gd name="connsiteX6" fmla="*/ 3810527 w 6412494"/>
                  <a:gd name="connsiteY6" fmla="*/ 18153575 h 23551643"/>
                  <a:gd name="connsiteX7" fmla="*/ 2464404 w 6412494"/>
                  <a:gd name="connsiteY7" fmla="*/ 18153575 h 23551643"/>
                  <a:gd name="connsiteX8" fmla="*/ 2464404 w 6412494"/>
                  <a:gd name="connsiteY8" fmla="*/ 18155135 h 23551643"/>
                  <a:gd name="connsiteX9" fmla="*/ 2463831 w 6412494"/>
                  <a:gd name="connsiteY9" fmla="*/ 18155135 h 23551643"/>
                  <a:gd name="connsiteX10" fmla="*/ 2463831 w 6412494"/>
                  <a:gd name="connsiteY10" fmla="*/ 20373695 h 23551643"/>
                  <a:gd name="connsiteX11" fmla="*/ 3810527 w 6412494"/>
                  <a:gd name="connsiteY11" fmla="*/ 20373695 h 23551643"/>
                  <a:gd name="connsiteX12" fmla="*/ 4362035 w 6412494"/>
                  <a:gd name="connsiteY12" fmla="*/ 23217679 h 23551643"/>
                  <a:gd name="connsiteX13" fmla="*/ 1911750 w 6412494"/>
                  <a:gd name="connsiteY13" fmla="*/ 23217679 h 23551643"/>
                  <a:gd name="connsiteX14" fmla="*/ 1911750 w 6412494"/>
                  <a:gd name="connsiteY14" fmla="*/ 23444823 h 23551643"/>
                  <a:gd name="connsiteX15" fmla="*/ 4362035 w 6412494"/>
                  <a:gd name="connsiteY15" fmla="*/ 23444823 h 23551643"/>
                  <a:gd name="connsiteX16" fmla="*/ 4362035 w 6412494"/>
                  <a:gd name="connsiteY16" fmla="*/ 21118011 h 23551643"/>
                  <a:gd name="connsiteX17" fmla="*/ 3906982 w 6412494"/>
                  <a:gd name="connsiteY17" fmla="*/ 21118011 h 23551643"/>
                  <a:gd name="connsiteX18" fmla="*/ 3906982 w 6412494"/>
                  <a:gd name="connsiteY18" fmla="*/ 21119543 h 23551643"/>
                  <a:gd name="connsiteX19" fmla="*/ 3810527 w 6412494"/>
                  <a:gd name="connsiteY19" fmla="*/ 21119543 h 23551643"/>
                  <a:gd name="connsiteX20" fmla="*/ 3810527 w 6412494"/>
                  <a:gd name="connsiteY20" fmla="*/ 21118011 h 23551643"/>
                  <a:gd name="connsiteX21" fmla="*/ 3809954 w 6412494"/>
                  <a:gd name="connsiteY21" fmla="*/ 21118011 h 23551643"/>
                  <a:gd name="connsiteX22" fmla="*/ 3809954 w 6412494"/>
                  <a:gd name="connsiteY22" fmla="*/ 21010155 h 23551643"/>
                  <a:gd name="connsiteX23" fmla="*/ 3810527 w 6412494"/>
                  <a:gd name="connsiteY23" fmla="*/ 21010155 h 23551643"/>
                  <a:gd name="connsiteX24" fmla="*/ 3810527 w 6412494"/>
                  <a:gd name="connsiteY24" fmla="*/ 20515303 h 23551643"/>
                  <a:gd name="connsiteX25" fmla="*/ 2463831 w 6412494"/>
                  <a:gd name="connsiteY25" fmla="*/ 20515303 h 23551643"/>
                  <a:gd name="connsiteX26" fmla="*/ 2463831 w 6412494"/>
                  <a:gd name="connsiteY26" fmla="*/ 21119543 h 23551643"/>
                  <a:gd name="connsiteX27" fmla="*/ 2366803 w 6412494"/>
                  <a:gd name="connsiteY27" fmla="*/ 21119543 h 23551643"/>
                  <a:gd name="connsiteX28" fmla="*/ 2366803 w 6412494"/>
                  <a:gd name="connsiteY28" fmla="*/ 21118011 h 23551643"/>
                  <a:gd name="connsiteX29" fmla="*/ 1911750 w 6412494"/>
                  <a:gd name="connsiteY29" fmla="*/ 21118011 h 23551643"/>
                  <a:gd name="connsiteX30" fmla="*/ 1911750 w 6412494"/>
                  <a:gd name="connsiteY30" fmla="*/ 23094907 h 23551643"/>
                  <a:gd name="connsiteX31" fmla="*/ 4362035 w 6412494"/>
                  <a:gd name="connsiteY31" fmla="*/ 23094907 h 23551643"/>
                  <a:gd name="connsiteX32" fmla="*/ 5440824 w 6412494"/>
                  <a:gd name="connsiteY32" fmla="*/ 20515303 h 23551643"/>
                  <a:gd name="connsiteX33" fmla="*/ 3906982 w 6412494"/>
                  <a:gd name="connsiteY33" fmla="*/ 20515303 h 23551643"/>
                  <a:gd name="connsiteX34" fmla="*/ 3906982 w 6412494"/>
                  <a:gd name="connsiteY34" fmla="*/ 21010155 h 23551643"/>
                  <a:gd name="connsiteX35" fmla="*/ 4475069 w 6412494"/>
                  <a:gd name="connsiteY35" fmla="*/ 21010155 h 23551643"/>
                  <a:gd name="connsiteX36" fmla="*/ 4475069 w 6412494"/>
                  <a:gd name="connsiteY36" fmla="*/ 23094907 h 23551643"/>
                  <a:gd name="connsiteX37" fmla="*/ 5440824 w 6412494"/>
                  <a:gd name="connsiteY37" fmla="*/ 23094907 h 23551643"/>
                  <a:gd name="connsiteX38" fmla="*/ 5440824 w 6412494"/>
                  <a:gd name="connsiteY38" fmla="*/ 19490003 h 23551643"/>
                  <a:gd name="connsiteX39" fmla="*/ 4420126 w 6412494"/>
                  <a:gd name="connsiteY39" fmla="*/ 19490003 h 23551643"/>
                  <a:gd name="connsiteX40" fmla="*/ 4085948 w 6412494"/>
                  <a:gd name="connsiteY40" fmla="*/ 17143223 h 23551643"/>
                  <a:gd name="connsiteX41" fmla="*/ 2326540 w 6412494"/>
                  <a:gd name="connsiteY41" fmla="*/ 17143223 h 23551643"/>
                  <a:gd name="connsiteX42" fmla="*/ 1992360 w 6412494"/>
                  <a:gd name="connsiteY42" fmla="*/ 19490003 h 23551643"/>
                  <a:gd name="connsiteX43" fmla="*/ 877865 w 6412494"/>
                  <a:gd name="connsiteY43" fmla="*/ 19490003 h 23551643"/>
                  <a:gd name="connsiteX44" fmla="*/ 877865 w 6412494"/>
                  <a:gd name="connsiteY44" fmla="*/ 20373695 h 23551643"/>
                  <a:gd name="connsiteX45" fmla="*/ 2366803 w 6412494"/>
                  <a:gd name="connsiteY45" fmla="*/ 20373695 h 23551643"/>
                  <a:gd name="connsiteX46" fmla="*/ 2366803 w 6412494"/>
                  <a:gd name="connsiteY46" fmla="*/ 18054579 h 23551643"/>
                  <a:gd name="connsiteX47" fmla="*/ 3906982 w 6412494"/>
                  <a:gd name="connsiteY47" fmla="*/ 18054579 h 23551643"/>
                  <a:gd name="connsiteX48" fmla="*/ 3906982 w 6412494"/>
                  <a:gd name="connsiteY48" fmla="*/ 20373695 h 23551643"/>
                  <a:gd name="connsiteX49" fmla="*/ 5440824 w 6412494"/>
                  <a:gd name="connsiteY49" fmla="*/ 20373695 h 23551643"/>
                  <a:gd name="connsiteX50" fmla="*/ 6412494 w 6412494"/>
                  <a:gd name="connsiteY50" fmla="*/ 8258305 h 23551643"/>
                  <a:gd name="connsiteX51" fmla="*/ 6412494 w 6412494"/>
                  <a:gd name="connsiteY51" fmla="*/ 19490003 h 23551643"/>
                  <a:gd name="connsiteX52" fmla="*/ 5550964 w 6412494"/>
                  <a:gd name="connsiteY52" fmla="*/ 19490003 h 23551643"/>
                  <a:gd name="connsiteX53" fmla="*/ 5550964 w 6412494"/>
                  <a:gd name="connsiteY53" fmla="*/ 23217679 h 23551643"/>
                  <a:gd name="connsiteX54" fmla="*/ 4475069 w 6412494"/>
                  <a:gd name="connsiteY54" fmla="*/ 23217679 h 23551643"/>
                  <a:gd name="connsiteX55" fmla="*/ 4475069 w 6412494"/>
                  <a:gd name="connsiteY55" fmla="*/ 23551643 h 23551643"/>
                  <a:gd name="connsiteX56" fmla="*/ 1798717 w 6412494"/>
                  <a:gd name="connsiteY56" fmla="*/ 23551643 h 23551643"/>
                  <a:gd name="connsiteX57" fmla="*/ 1798717 w 6412494"/>
                  <a:gd name="connsiteY57" fmla="*/ 23217679 h 23551643"/>
                  <a:gd name="connsiteX58" fmla="*/ 767723 w 6412494"/>
                  <a:gd name="connsiteY58" fmla="*/ 23217679 h 23551643"/>
                  <a:gd name="connsiteX59" fmla="*/ 767723 w 6412494"/>
                  <a:gd name="connsiteY59" fmla="*/ 20515303 h 23551643"/>
                  <a:gd name="connsiteX60" fmla="*/ 767723 w 6412494"/>
                  <a:gd name="connsiteY60" fmla="*/ 20373695 h 23551643"/>
                  <a:gd name="connsiteX61" fmla="*/ 767723 w 6412494"/>
                  <a:gd name="connsiteY61" fmla="*/ 19490003 h 23551643"/>
                  <a:gd name="connsiteX62" fmla="*/ 0 w 6412494"/>
                  <a:gd name="connsiteY62" fmla="*/ 19490003 h 23551643"/>
                  <a:gd name="connsiteX63" fmla="*/ 0 w 6412494"/>
                  <a:gd name="connsiteY63" fmla="*/ 8258304 h 23551643"/>
                  <a:gd name="connsiteX64" fmla="*/ 581997 w 6412494"/>
                  <a:gd name="connsiteY64" fmla="*/ 7676311 h 23551643"/>
                  <a:gd name="connsiteX65" fmla="*/ 1041841 w 6412494"/>
                  <a:gd name="connsiteY65" fmla="*/ 7676311 h 23551643"/>
                  <a:gd name="connsiteX66" fmla="*/ 1678363 w 6412494"/>
                  <a:gd name="connsiteY66" fmla="*/ 0 h 23551643"/>
                  <a:gd name="connsiteX67" fmla="*/ 4734129 w 6412494"/>
                  <a:gd name="connsiteY67" fmla="*/ 0 h 23551643"/>
                  <a:gd name="connsiteX68" fmla="*/ 5370651 w 6412494"/>
                  <a:gd name="connsiteY68" fmla="*/ 7676311 h 23551643"/>
                  <a:gd name="connsiteX69" fmla="*/ 5830497 w 6412494"/>
                  <a:gd name="connsiteY69" fmla="*/ 7676311 h 23551643"/>
                  <a:gd name="connsiteX70" fmla="*/ 6412494 w 6412494"/>
                  <a:gd name="connsiteY70" fmla="*/ 8258305 h 2355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412494" h="23551643">
                    <a:moveTo>
                      <a:pt x="2366803" y="20515303"/>
                    </a:moveTo>
                    <a:lnTo>
                      <a:pt x="877865" y="20515303"/>
                    </a:lnTo>
                    <a:lnTo>
                      <a:pt x="877865" y="23094907"/>
                    </a:lnTo>
                    <a:lnTo>
                      <a:pt x="1798717" y="23094907"/>
                    </a:lnTo>
                    <a:lnTo>
                      <a:pt x="1798717" y="21010155"/>
                    </a:lnTo>
                    <a:lnTo>
                      <a:pt x="2366803" y="21010155"/>
                    </a:lnTo>
                    <a:close/>
                    <a:moveTo>
                      <a:pt x="3810527" y="18153575"/>
                    </a:moveTo>
                    <a:lnTo>
                      <a:pt x="2464404" y="18153575"/>
                    </a:lnTo>
                    <a:lnTo>
                      <a:pt x="2464404" y="18155135"/>
                    </a:lnTo>
                    <a:lnTo>
                      <a:pt x="2463831" y="18155135"/>
                    </a:lnTo>
                    <a:lnTo>
                      <a:pt x="2463831" y="20373695"/>
                    </a:lnTo>
                    <a:lnTo>
                      <a:pt x="3810527" y="20373695"/>
                    </a:lnTo>
                    <a:close/>
                    <a:moveTo>
                      <a:pt x="4362035" y="23217679"/>
                    </a:moveTo>
                    <a:lnTo>
                      <a:pt x="1911750" y="23217679"/>
                    </a:lnTo>
                    <a:lnTo>
                      <a:pt x="1911750" y="23444823"/>
                    </a:lnTo>
                    <a:lnTo>
                      <a:pt x="4362035" y="23444823"/>
                    </a:lnTo>
                    <a:close/>
                    <a:moveTo>
                      <a:pt x="4362035" y="21118011"/>
                    </a:moveTo>
                    <a:lnTo>
                      <a:pt x="3906982" y="21118011"/>
                    </a:lnTo>
                    <a:lnTo>
                      <a:pt x="3906982" y="21119543"/>
                    </a:lnTo>
                    <a:lnTo>
                      <a:pt x="3810527" y="21119543"/>
                    </a:lnTo>
                    <a:lnTo>
                      <a:pt x="3810527" y="21118011"/>
                    </a:lnTo>
                    <a:lnTo>
                      <a:pt x="3809954" y="21118011"/>
                    </a:lnTo>
                    <a:lnTo>
                      <a:pt x="3809954" y="21010155"/>
                    </a:lnTo>
                    <a:lnTo>
                      <a:pt x="3810527" y="21010155"/>
                    </a:lnTo>
                    <a:lnTo>
                      <a:pt x="3810527" y="20515303"/>
                    </a:lnTo>
                    <a:lnTo>
                      <a:pt x="2463831" y="20515303"/>
                    </a:lnTo>
                    <a:lnTo>
                      <a:pt x="2463831" y="21119543"/>
                    </a:lnTo>
                    <a:lnTo>
                      <a:pt x="2366803" y="21119543"/>
                    </a:lnTo>
                    <a:lnTo>
                      <a:pt x="2366803" y="21118011"/>
                    </a:lnTo>
                    <a:lnTo>
                      <a:pt x="1911750" y="21118011"/>
                    </a:lnTo>
                    <a:lnTo>
                      <a:pt x="1911750" y="23094907"/>
                    </a:lnTo>
                    <a:lnTo>
                      <a:pt x="4362035" y="23094907"/>
                    </a:lnTo>
                    <a:close/>
                    <a:moveTo>
                      <a:pt x="5440824" y="20515303"/>
                    </a:moveTo>
                    <a:lnTo>
                      <a:pt x="3906982" y="20515303"/>
                    </a:lnTo>
                    <a:lnTo>
                      <a:pt x="3906982" y="21010155"/>
                    </a:lnTo>
                    <a:lnTo>
                      <a:pt x="4475069" y="21010155"/>
                    </a:lnTo>
                    <a:lnTo>
                      <a:pt x="4475069" y="23094907"/>
                    </a:lnTo>
                    <a:lnTo>
                      <a:pt x="5440824" y="23094907"/>
                    </a:lnTo>
                    <a:close/>
                    <a:moveTo>
                      <a:pt x="5440824" y="19490003"/>
                    </a:moveTo>
                    <a:lnTo>
                      <a:pt x="4420126" y="19490003"/>
                    </a:lnTo>
                    <a:lnTo>
                      <a:pt x="4085948" y="17143223"/>
                    </a:lnTo>
                    <a:lnTo>
                      <a:pt x="2326540" y="17143223"/>
                    </a:lnTo>
                    <a:lnTo>
                      <a:pt x="1992360" y="19490003"/>
                    </a:lnTo>
                    <a:lnTo>
                      <a:pt x="877865" y="19490003"/>
                    </a:lnTo>
                    <a:lnTo>
                      <a:pt x="877865" y="20373695"/>
                    </a:lnTo>
                    <a:lnTo>
                      <a:pt x="2366803" y="20373695"/>
                    </a:lnTo>
                    <a:lnTo>
                      <a:pt x="2366803" y="18054579"/>
                    </a:lnTo>
                    <a:lnTo>
                      <a:pt x="3906982" y="18054579"/>
                    </a:lnTo>
                    <a:lnTo>
                      <a:pt x="3906982" y="20373695"/>
                    </a:lnTo>
                    <a:lnTo>
                      <a:pt x="5440824" y="20373695"/>
                    </a:lnTo>
                    <a:close/>
                    <a:moveTo>
                      <a:pt x="6412494" y="8258305"/>
                    </a:moveTo>
                    <a:lnTo>
                      <a:pt x="6412494" y="19490003"/>
                    </a:lnTo>
                    <a:lnTo>
                      <a:pt x="5550964" y="19490003"/>
                    </a:lnTo>
                    <a:lnTo>
                      <a:pt x="5550964" y="23217679"/>
                    </a:lnTo>
                    <a:lnTo>
                      <a:pt x="4475069" y="23217679"/>
                    </a:lnTo>
                    <a:lnTo>
                      <a:pt x="4475069" y="23551643"/>
                    </a:lnTo>
                    <a:lnTo>
                      <a:pt x="1798717" y="23551643"/>
                    </a:lnTo>
                    <a:lnTo>
                      <a:pt x="1798717" y="23217679"/>
                    </a:lnTo>
                    <a:lnTo>
                      <a:pt x="767723" y="23217679"/>
                    </a:lnTo>
                    <a:lnTo>
                      <a:pt x="767723" y="20515303"/>
                    </a:lnTo>
                    <a:lnTo>
                      <a:pt x="767723" y="20373695"/>
                    </a:lnTo>
                    <a:lnTo>
                      <a:pt x="767723" y="19490003"/>
                    </a:lnTo>
                    <a:lnTo>
                      <a:pt x="0" y="19490003"/>
                    </a:lnTo>
                    <a:lnTo>
                      <a:pt x="0" y="8258304"/>
                    </a:lnTo>
                    <a:cubicBezTo>
                      <a:pt x="0" y="7936879"/>
                      <a:pt x="260566" y="7676311"/>
                      <a:pt x="581997" y="7676311"/>
                    </a:cubicBezTo>
                    <a:lnTo>
                      <a:pt x="1041841" y="7676311"/>
                    </a:lnTo>
                    <a:lnTo>
                      <a:pt x="1678363" y="0"/>
                    </a:lnTo>
                    <a:lnTo>
                      <a:pt x="4734129" y="0"/>
                    </a:lnTo>
                    <a:lnTo>
                      <a:pt x="5370651" y="7676311"/>
                    </a:lnTo>
                    <a:lnTo>
                      <a:pt x="5830497" y="7676311"/>
                    </a:lnTo>
                    <a:cubicBezTo>
                      <a:pt x="6151927" y="7676311"/>
                      <a:pt x="6412494" y="7936879"/>
                      <a:pt x="6412494" y="8258305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3" name="Cable Flexing"/>
              <p:cNvSpPr/>
              <p:nvPr/>
            </p:nvSpPr>
            <p:spPr>
              <a:xfrm rot="16200000">
                <a:off x="-4438321" y="555765"/>
                <a:ext cx="4179610" cy="5300965"/>
              </a:xfrm>
              <a:custGeom>
                <a:avLst/>
                <a:gdLst>
                  <a:gd name="connsiteX0" fmla="*/ 1536756 w 4179610"/>
                  <a:gd name="connsiteY0" fmla="*/ 4843241 h 5300965"/>
                  <a:gd name="connsiteX1" fmla="*/ 1536756 w 4179610"/>
                  <a:gd name="connsiteY1" fmla="*/ 5300965 h 5300965"/>
                  <a:gd name="connsiteX2" fmla="*/ 0 w 4179610"/>
                  <a:gd name="connsiteY2" fmla="*/ 5300965 h 5300965"/>
                  <a:gd name="connsiteX3" fmla="*/ 37955 w 4179610"/>
                  <a:gd name="connsiteY3" fmla="*/ 4843241 h 5300965"/>
                  <a:gd name="connsiteX4" fmla="*/ 1536756 w 4179610"/>
                  <a:gd name="connsiteY4" fmla="*/ 3874588 h 5300965"/>
                  <a:gd name="connsiteX5" fmla="*/ 1536756 w 4179610"/>
                  <a:gd name="connsiteY5" fmla="*/ 4332312 h 5300965"/>
                  <a:gd name="connsiteX6" fmla="*/ 80321 w 4179610"/>
                  <a:gd name="connsiteY6" fmla="*/ 4332312 h 5300965"/>
                  <a:gd name="connsiteX7" fmla="*/ 118276 w 4179610"/>
                  <a:gd name="connsiteY7" fmla="*/ 3874588 h 5300965"/>
                  <a:gd name="connsiteX8" fmla="*/ 1536756 w 4179610"/>
                  <a:gd name="connsiteY8" fmla="*/ 2905941 h 5300965"/>
                  <a:gd name="connsiteX9" fmla="*/ 1536756 w 4179610"/>
                  <a:gd name="connsiteY9" fmla="*/ 3363664 h 5300965"/>
                  <a:gd name="connsiteX10" fmla="*/ 160642 w 4179610"/>
                  <a:gd name="connsiteY10" fmla="*/ 3363664 h 5300965"/>
                  <a:gd name="connsiteX11" fmla="*/ 198596 w 4179610"/>
                  <a:gd name="connsiteY11" fmla="*/ 2905941 h 5300965"/>
                  <a:gd name="connsiteX12" fmla="*/ 1536756 w 4179610"/>
                  <a:gd name="connsiteY12" fmla="*/ 1937294 h 5300965"/>
                  <a:gd name="connsiteX13" fmla="*/ 1536756 w 4179610"/>
                  <a:gd name="connsiteY13" fmla="*/ 2395018 h 5300965"/>
                  <a:gd name="connsiteX14" fmla="*/ 240962 w 4179610"/>
                  <a:gd name="connsiteY14" fmla="*/ 2395018 h 5300965"/>
                  <a:gd name="connsiteX15" fmla="*/ 278917 w 4179610"/>
                  <a:gd name="connsiteY15" fmla="*/ 1937294 h 5300965"/>
                  <a:gd name="connsiteX16" fmla="*/ 1536756 w 4179610"/>
                  <a:gd name="connsiteY16" fmla="*/ 968647 h 5300965"/>
                  <a:gd name="connsiteX17" fmla="*/ 1536756 w 4179610"/>
                  <a:gd name="connsiteY17" fmla="*/ 1426370 h 5300965"/>
                  <a:gd name="connsiteX18" fmla="*/ 321283 w 4179610"/>
                  <a:gd name="connsiteY18" fmla="*/ 1426370 h 5300965"/>
                  <a:gd name="connsiteX19" fmla="*/ 359237 w 4179610"/>
                  <a:gd name="connsiteY19" fmla="*/ 968647 h 5300965"/>
                  <a:gd name="connsiteX20" fmla="*/ 1536756 w 4179610"/>
                  <a:gd name="connsiteY20" fmla="*/ 0 h 5300965"/>
                  <a:gd name="connsiteX21" fmla="*/ 1536756 w 4179610"/>
                  <a:gd name="connsiteY21" fmla="*/ 457724 h 5300965"/>
                  <a:gd name="connsiteX22" fmla="*/ 401603 w 4179610"/>
                  <a:gd name="connsiteY22" fmla="*/ 457724 h 5300965"/>
                  <a:gd name="connsiteX23" fmla="*/ 439558 w 4179610"/>
                  <a:gd name="connsiteY23" fmla="*/ 0 h 5300965"/>
                  <a:gd name="connsiteX24" fmla="*/ 3778007 w 4179610"/>
                  <a:gd name="connsiteY24" fmla="*/ 457724 h 5300965"/>
                  <a:gd name="connsiteX25" fmla="*/ 2400775 w 4179610"/>
                  <a:gd name="connsiteY25" fmla="*/ 457724 h 5300965"/>
                  <a:gd name="connsiteX26" fmla="*/ 2400775 w 4179610"/>
                  <a:gd name="connsiteY26" fmla="*/ 0 h 5300965"/>
                  <a:gd name="connsiteX27" fmla="*/ 3740052 w 4179610"/>
                  <a:gd name="connsiteY27" fmla="*/ 0 h 5300965"/>
                  <a:gd name="connsiteX28" fmla="*/ 3858328 w 4179610"/>
                  <a:gd name="connsiteY28" fmla="*/ 1426370 h 5300965"/>
                  <a:gd name="connsiteX29" fmla="*/ 2400775 w 4179610"/>
                  <a:gd name="connsiteY29" fmla="*/ 1426370 h 5300965"/>
                  <a:gd name="connsiteX30" fmla="*/ 2400775 w 4179610"/>
                  <a:gd name="connsiteY30" fmla="*/ 968647 h 5300965"/>
                  <a:gd name="connsiteX31" fmla="*/ 3820373 w 4179610"/>
                  <a:gd name="connsiteY31" fmla="*/ 968647 h 5300965"/>
                  <a:gd name="connsiteX32" fmla="*/ 3938648 w 4179610"/>
                  <a:gd name="connsiteY32" fmla="*/ 2395018 h 5300965"/>
                  <a:gd name="connsiteX33" fmla="*/ 2400775 w 4179610"/>
                  <a:gd name="connsiteY33" fmla="*/ 2395018 h 5300965"/>
                  <a:gd name="connsiteX34" fmla="*/ 2400775 w 4179610"/>
                  <a:gd name="connsiteY34" fmla="*/ 1937294 h 5300965"/>
                  <a:gd name="connsiteX35" fmla="*/ 3900693 w 4179610"/>
                  <a:gd name="connsiteY35" fmla="*/ 1937294 h 5300965"/>
                  <a:gd name="connsiteX36" fmla="*/ 4018969 w 4179610"/>
                  <a:gd name="connsiteY36" fmla="*/ 3363665 h 5300965"/>
                  <a:gd name="connsiteX37" fmla="*/ 2400775 w 4179610"/>
                  <a:gd name="connsiteY37" fmla="*/ 3363664 h 5300965"/>
                  <a:gd name="connsiteX38" fmla="*/ 2400775 w 4179610"/>
                  <a:gd name="connsiteY38" fmla="*/ 2905941 h 5300965"/>
                  <a:gd name="connsiteX39" fmla="*/ 3981014 w 4179610"/>
                  <a:gd name="connsiteY39" fmla="*/ 2905941 h 5300965"/>
                  <a:gd name="connsiteX40" fmla="*/ 4099289 w 4179610"/>
                  <a:gd name="connsiteY40" fmla="*/ 4332312 h 5300965"/>
                  <a:gd name="connsiteX41" fmla="*/ 2400775 w 4179610"/>
                  <a:gd name="connsiteY41" fmla="*/ 4332312 h 5300965"/>
                  <a:gd name="connsiteX42" fmla="*/ 2400775 w 4179610"/>
                  <a:gd name="connsiteY42" fmla="*/ 3874588 h 5300965"/>
                  <a:gd name="connsiteX43" fmla="*/ 4061334 w 4179610"/>
                  <a:gd name="connsiteY43" fmla="*/ 3874588 h 5300965"/>
                  <a:gd name="connsiteX44" fmla="*/ 4179610 w 4179610"/>
                  <a:gd name="connsiteY44" fmla="*/ 5300965 h 5300965"/>
                  <a:gd name="connsiteX45" fmla="*/ 2400775 w 4179610"/>
                  <a:gd name="connsiteY45" fmla="*/ 5300965 h 5300965"/>
                  <a:gd name="connsiteX46" fmla="*/ 2400775 w 4179610"/>
                  <a:gd name="connsiteY46" fmla="*/ 4843241 h 5300965"/>
                  <a:gd name="connsiteX47" fmla="*/ 4141655 w 4179610"/>
                  <a:gd name="connsiteY47" fmla="*/ 4843241 h 5300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179610" h="5300965">
                    <a:moveTo>
                      <a:pt x="1536756" y="4843241"/>
                    </a:moveTo>
                    <a:lnTo>
                      <a:pt x="1536756" y="5300965"/>
                    </a:lnTo>
                    <a:lnTo>
                      <a:pt x="0" y="5300965"/>
                    </a:lnTo>
                    <a:lnTo>
                      <a:pt x="37955" y="4843241"/>
                    </a:lnTo>
                    <a:close/>
                    <a:moveTo>
                      <a:pt x="1536756" y="3874588"/>
                    </a:moveTo>
                    <a:lnTo>
                      <a:pt x="1536756" y="4332312"/>
                    </a:lnTo>
                    <a:lnTo>
                      <a:pt x="80321" y="4332312"/>
                    </a:lnTo>
                    <a:lnTo>
                      <a:pt x="118276" y="3874588"/>
                    </a:lnTo>
                    <a:close/>
                    <a:moveTo>
                      <a:pt x="1536756" y="2905941"/>
                    </a:moveTo>
                    <a:lnTo>
                      <a:pt x="1536756" y="3363664"/>
                    </a:lnTo>
                    <a:lnTo>
                      <a:pt x="160642" y="3363664"/>
                    </a:lnTo>
                    <a:lnTo>
                      <a:pt x="198596" y="2905941"/>
                    </a:lnTo>
                    <a:close/>
                    <a:moveTo>
                      <a:pt x="1536756" y="1937294"/>
                    </a:moveTo>
                    <a:lnTo>
                      <a:pt x="1536756" y="2395018"/>
                    </a:lnTo>
                    <a:lnTo>
                      <a:pt x="240962" y="2395018"/>
                    </a:lnTo>
                    <a:lnTo>
                      <a:pt x="278917" y="1937294"/>
                    </a:lnTo>
                    <a:close/>
                    <a:moveTo>
                      <a:pt x="1536756" y="968647"/>
                    </a:moveTo>
                    <a:lnTo>
                      <a:pt x="1536756" y="1426370"/>
                    </a:lnTo>
                    <a:lnTo>
                      <a:pt x="321283" y="1426370"/>
                    </a:lnTo>
                    <a:lnTo>
                      <a:pt x="359237" y="968647"/>
                    </a:lnTo>
                    <a:close/>
                    <a:moveTo>
                      <a:pt x="1536756" y="0"/>
                    </a:moveTo>
                    <a:lnTo>
                      <a:pt x="1536756" y="457724"/>
                    </a:lnTo>
                    <a:lnTo>
                      <a:pt x="401603" y="457724"/>
                    </a:lnTo>
                    <a:lnTo>
                      <a:pt x="439558" y="0"/>
                    </a:lnTo>
                    <a:close/>
                    <a:moveTo>
                      <a:pt x="3778007" y="457724"/>
                    </a:moveTo>
                    <a:lnTo>
                      <a:pt x="2400775" y="457724"/>
                    </a:lnTo>
                    <a:lnTo>
                      <a:pt x="2400775" y="0"/>
                    </a:lnTo>
                    <a:lnTo>
                      <a:pt x="3740052" y="0"/>
                    </a:lnTo>
                    <a:close/>
                    <a:moveTo>
                      <a:pt x="3858328" y="1426370"/>
                    </a:moveTo>
                    <a:lnTo>
                      <a:pt x="2400775" y="1426370"/>
                    </a:lnTo>
                    <a:lnTo>
                      <a:pt x="2400775" y="968647"/>
                    </a:lnTo>
                    <a:lnTo>
                      <a:pt x="3820373" y="968647"/>
                    </a:lnTo>
                    <a:close/>
                    <a:moveTo>
                      <a:pt x="3938648" y="2395018"/>
                    </a:moveTo>
                    <a:lnTo>
                      <a:pt x="2400775" y="2395018"/>
                    </a:lnTo>
                    <a:lnTo>
                      <a:pt x="2400775" y="1937294"/>
                    </a:lnTo>
                    <a:lnTo>
                      <a:pt x="3900693" y="1937294"/>
                    </a:lnTo>
                    <a:close/>
                    <a:moveTo>
                      <a:pt x="4018969" y="3363665"/>
                    </a:moveTo>
                    <a:lnTo>
                      <a:pt x="2400775" y="3363664"/>
                    </a:lnTo>
                    <a:lnTo>
                      <a:pt x="2400775" y="2905941"/>
                    </a:lnTo>
                    <a:lnTo>
                      <a:pt x="3981014" y="2905941"/>
                    </a:lnTo>
                    <a:close/>
                    <a:moveTo>
                      <a:pt x="4099289" y="4332312"/>
                    </a:moveTo>
                    <a:lnTo>
                      <a:pt x="2400775" y="4332312"/>
                    </a:lnTo>
                    <a:lnTo>
                      <a:pt x="2400775" y="3874588"/>
                    </a:lnTo>
                    <a:lnTo>
                      <a:pt x="4061334" y="3874588"/>
                    </a:lnTo>
                    <a:close/>
                    <a:moveTo>
                      <a:pt x="4179610" y="5300965"/>
                    </a:moveTo>
                    <a:lnTo>
                      <a:pt x="2400775" y="5300965"/>
                    </a:lnTo>
                    <a:lnTo>
                      <a:pt x="2400775" y="4843241"/>
                    </a:lnTo>
                    <a:lnTo>
                      <a:pt x="4141655" y="484324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4" name="Molding Indent"/>
              <p:cNvSpPr/>
              <p:nvPr/>
            </p:nvSpPr>
            <p:spPr>
              <a:xfrm>
                <a:off x="3755010" y="1847373"/>
                <a:ext cx="3811900" cy="2717749"/>
              </a:xfrm>
              <a:custGeom>
                <a:avLst/>
                <a:gdLst>
                  <a:gd name="connsiteX0" fmla="*/ 423337 w 1230713"/>
                  <a:gd name="connsiteY0" fmla="*/ 0 h 877455"/>
                  <a:gd name="connsiteX1" fmla="*/ 1082190 w 1230713"/>
                  <a:gd name="connsiteY1" fmla="*/ 0 h 877455"/>
                  <a:gd name="connsiteX2" fmla="*/ 1167508 w 1230713"/>
                  <a:gd name="connsiteY2" fmla="*/ 8601 h 877455"/>
                  <a:gd name="connsiteX3" fmla="*/ 1230713 w 1230713"/>
                  <a:gd name="connsiteY3" fmla="*/ 28221 h 877455"/>
                  <a:gd name="connsiteX4" fmla="*/ 1230713 w 1230713"/>
                  <a:gd name="connsiteY4" fmla="*/ 849234 h 877455"/>
                  <a:gd name="connsiteX5" fmla="*/ 1167508 w 1230713"/>
                  <a:gd name="connsiteY5" fmla="*/ 868855 h 877455"/>
                  <a:gd name="connsiteX6" fmla="*/ 1082190 w 1230713"/>
                  <a:gd name="connsiteY6" fmla="*/ 877455 h 877455"/>
                  <a:gd name="connsiteX7" fmla="*/ 423337 w 1230713"/>
                  <a:gd name="connsiteY7" fmla="*/ 877455 h 877455"/>
                  <a:gd name="connsiteX8" fmla="*/ 0 w 1230713"/>
                  <a:gd name="connsiteY8" fmla="*/ 454118 h 877455"/>
                  <a:gd name="connsiteX9" fmla="*/ 0 w 1230713"/>
                  <a:gd name="connsiteY9" fmla="*/ 423337 h 877455"/>
                  <a:gd name="connsiteX10" fmla="*/ 423337 w 1230713"/>
                  <a:gd name="connsiteY10" fmla="*/ 0 h 877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30713" h="877455">
                    <a:moveTo>
                      <a:pt x="423337" y="0"/>
                    </a:moveTo>
                    <a:lnTo>
                      <a:pt x="1082190" y="0"/>
                    </a:lnTo>
                    <a:cubicBezTo>
                      <a:pt x="1111416" y="0"/>
                      <a:pt x="1139949" y="2962"/>
                      <a:pt x="1167508" y="8601"/>
                    </a:cubicBezTo>
                    <a:lnTo>
                      <a:pt x="1230713" y="28221"/>
                    </a:lnTo>
                    <a:lnTo>
                      <a:pt x="1230713" y="849234"/>
                    </a:lnTo>
                    <a:lnTo>
                      <a:pt x="1167508" y="868855"/>
                    </a:lnTo>
                    <a:cubicBezTo>
                      <a:pt x="1139949" y="874494"/>
                      <a:pt x="1111416" y="877455"/>
                      <a:pt x="1082190" y="877455"/>
                    </a:cubicBezTo>
                    <a:lnTo>
                      <a:pt x="423337" y="877455"/>
                    </a:lnTo>
                    <a:cubicBezTo>
                      <a:pt x="189534" y="877455"/>
                      <a:pt x="0" y="687921"/>
                      <a:pt x="0" y="454118"/>
                    </a:cubicBezTo>
                    <a:lnTo>
                      <a:pt x="0" y="423337"/>
                    </a:lnTo>
                    <a:cubicBezTo>
                      <a:pt x="0" y="189534"/>
                      <a:pt x="189534" y="0"/>
                      <a:pt x="423337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11" name="TextBox 110"/>
          <p:cNvSpPr txBox="1"/>
          <p:nvPr/>
        </p:nvSpPr>
        <p:spPr>
          <a:xfrm>
            <a:off x="4654590" y="2316504"/>
            <a:ext cx="511439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Venue Network Plugged into NUC Ethernet Jack</a:t>
            </a:r>
          </a:p>
          <a:p>
            <a:r>
              <a:rPr lang="en-US" sz="1600" dirty="0"/>
              <a:t>On Venue Network:		</a:t>
            </a:r>
            <a:r>
              <a:rPr lang="en-US" sz="1600" b="1" dirty="0">
                <a:solidFill>
                  <a:srgbClr val="00B050"/>
                </a:solidFill>
              </a:rPr>
              <a:t>192.168.1.0/24</a:t>
            </a:r>
          </a:p>
        </p:txBody>
      </p:sp>
      <p:sp>
        <p:nvSpPr>
          <p:cNvPr id="112" name="Arrow: Left 111"/>
          <p:cNvSpPr/>
          <p:nvPr/>
        </p:nvSpPr>
        <p:spPr>
          <a:xfrm>
            <a:off x="2571544" y="2421577"/>
            <a:ext cx="208304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54590" y="4197924"/>
            <a:ext cx="511439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Venue Network Plugged into Laptop</a:t>
            </a:r>
          </a:p>
          <a:p>
            <a:r>
              <a:rPr lang="en-US" sz="1600" dirty="0"/>
              <a:t>On Venue Network:		</a:t>
            </a:r>
            <a:r>
              <a:rPr lang="en-US" sz="1600" b="1" dirty="0">
                <a:solidFill>
                  <a:srgbClr val="00B050"/>
                </a:solidFill>
              </a:rPr>
              <a:t>192.168.1.0/24</a:t>
            </a:r>
          </a:p>
        </p:txBody>
      </p:sp>
      <p:sp>
        <p:nvSpPr>
          <p:cNvPr id="115" name="Arrow: Left 114"/>
          <p:cNvSpPr/>
          <p:nvPr/>
        </p:nvSpPr>
        <p:spPr>
          <a:xfrm>
            <a:off x="2571544" y="4302997"/>
            <a:ext cx="208304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: Rounded Corners 117"/>
          <p:cNvSpPr/>
          <p:nvPr/>
        </p:nvSpPr>
        <p:spPr>
          <a:xfrm>
            <a:off x="9444421" y="188752"/>
            <a:ext cx="2445391" cy="6023296"/>
          </a:xfrm>
          <a:prstGeom prst="roundRect">
            <a:avLst>
              <a:gd name="adj" fmla="val 8462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Change the Static IP of the NUC’s WiFi adapter so that it is on a different network.  For example, changing the IP Address to: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rgbClr val="00B050"/>
                </a:solidFill>
              </a:rPr>
              <a:t>192.168.101.1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With a subnet mask of 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255.255.255.0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Puts it on the network: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rgbClr val="00B050"/>
                </a:solidFill>
              </a:rPr>
              <a:t>192.168.101.0/24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The NUC will no longer be confused if it’s Ethernet port is plugged into a venue network of: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rgbClr val="00B050"/>
                </a:solidFill>
              </a:rPr>
              <a:t>192.168.1.0/24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0" name="Rectangle: Rounded Corners 69"/>
          <p:cNvSpPr/>
          <p:nvPr/>
        </p:nvSpPr>
        <p:spPr>
          <a:xfrm>
            <a:off x="4653745" y="5032626"/>
            <a:ext cx="4431742" cy="1493982"/>
          </a:xfrm>
          <a:prstGeom prst="roundRect">
            <a:avLst>
              <a:gd name="adj" fmla="val 846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Note, you don’t have to use the </a:t>
            </a:r>
            <a:r>
              <a:rPr lang="en-US" sz="1600" b="1" i="1" dirty="0">
                <a:solidFill>
                  <a:schemeClr val="tx1"/>
                </a:solidFill>
              </a:rPr>
              <a:t>192.168.101.1</a:t>
            </a:r>
            <a:r>
              <a:rPr lang="en-US" sz="1600" i="1" dirty="0">
                <a:solidFill>
                  <a:schemeClr val="tx1"/>
                </a:solidFill>
              </a:rPr>
              <a:t> IP Address for your NUC’s </a:t>
            </a:r>
            <a:r>
              <a:rPr lang="en-US" sz="1600" i="1" dirty="0" err="1">
                <a:solidFill>
                  <a:schemeClr val="tx1"/>
                </a:solidFill>
              </a:rPr>
              <a:t>wifi</a:t>
            </a:r>
            <a:r>
              <a:rPr lang="en-US" sz="1600" i="1" dirty="0">
                <a:solidFill>
                  <a:schemeClr val="tx1"/>
                </a:solidFill>
              </a:rPr>
              <a:t>. Just make sure to use an </a:t>
            </a:r>
            <a:r>
              <a:rPr lang="en-US" sz="1600" b="1" i="1" dirty="0">
                <a:solidFill>
                  <a:schemeClr val="tx1"/>
                </a:solidFill>
              </a:rPr>
              <a:t>IP Address </a:t>
            </a:r>
            <a:r>
              <a:rPr lang="en-US" sz="1600" i="1" dirty="0">
                <a:solidFill>
                  <a:schemeClr val="tx1"/>
                </a:solidFill>
              </a:rPr>
              <a:t>/ </a:t>
            </a:r>
            <a:r>
              <a:rPr lang="en-US" sz="1600" b="1" i="1" dirty="0">
                <a:solidFill>
                  <a:schemeClr val="tx1"/>
                </a:solidFill>
              </a:rPr>
              <a:t>Subnet Mask </a:t>
            </a:r>
            <a:r>
              <a:rPr lang="en-US" sz="1600" i="1" dirty="0">
                <a:solidFill>
                  <a:schemeClr val="tx1"/>
                </a:solidFill>
              </a:rPr>
              <a:t>combo for the </a:t>
            </a:r>
            <a:r>
              <a:rPr lang="en-US" sz="1600" i="1" dirty="0" err="1">
                <a:solidFill>
                  <a:schemeClr val="tx1"/>
                </a:solidFill>
              </a:rPr>
              <a:t>WiFI</a:t>
            </a:r>
            <a:r>
              <a:rPr lang="en-US" sz="1600" i="1" dirty="0">
                <a:solidFill>
                  <a:schemeClr val="tx1"/>
                </a:solidFill>
              </a:rPr>
              <a:t> adapter that puts it on a completely different network than the venue network.</a:t>
            </a:r>
          </a:p>
        </p:txBody>
      </p:sp>
      <p:sp>
        <p:nvSpPr>
          <p:cNvPr id="73" name="Title 124"/>
          <p:cNvSpPr txBox="1">
            <a:spLocks/>
          </p:cNvSpPr>
          <p:nvPr/>
        </p:nvSpPr>
        <p:spPr>
          <a:xfrm>
            <a:off x="822960" y="52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THE IP NETWORK CONFLICT SOLUTION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8686035" y="2049517"/>
            <a:ext cx="768358" cy="1675650"/>
            <a:chOff x="8686035" y="1918124"/>
            <a:chExt cx="768358" cy="2044436"/>
          </a:xfrm>
        </p:grpSpPr>
        <p:sp>
          <p:nvSpPr>
            <p:cNvPr id="75" name="Freeform: Shape 74"/>
            <p:cNvSpPr/>
            <p:nvPr/>
          </p:nvSpPr>
          <p:spPr>
            <a:xfrm>
              <a:off x="8686035" y="1918124"/>
              <a:ext cx="768358" cy="1022218"/>
            </a:xfrm>
            <a:custGeom>
              <a:avLst/>
              <a:gdLst>
                <a:gd name="connsiteX0" fmla="*/ 0 w 696287"/>
                <a:gd name="connsiteY0" fmla="*/ 0 h 1040235"/>
                <a:gd name="connsiteX1" fmla="*/ 696287 w 696287"/>
                <a:gd name="connsiteY1" fmla="*/ 1040235 h 1040235"/>
                <a:gd name="connsiteX0" fmla="*/ 0 w 696287"/>
                <a:gd name="connsiteY0" fmla="*/ 0 h 1040235"/>
                <a:gd name="connsiteX1" fmla="*/ 696287 w 696287"/>
                <a:gd name="connsiteY1" fmla="*/ 1040235 h 1040235"/>
                <a:gd name="connsiteX0" fmla="*/ 0 w 696287"/>
                <a:gd name="connsiteY0" fmla="*/ 0 h 1040235"/>
                <a:gd name="connsiteX1" fmla="*/ 696287 w 696287"/>
                <a:gd name="connsiteY1" fmla="*/ 1040235 h 1040235"/>
                <a:gd name="connsiteX0" fmla="*/ 0 w 768358"/>
                <a:gd name="connsiteY0" fmla="*/ 0 h 1022218"/>
                <a:gd name="connsiteX1" fmla="*/ 768358 w 768358"/>
                <a:gd name="connsiteY1" fmla="*/ 1022218 h 1022218"/>
                <a:gd name="connsiteX0" fmla="*/ 0 w 768358"/>
                <a:gd name="connsiteY0" fmla="*/ 29 h 1022247"/>
                <a:gd name="connsiteX1" fmla="*/ 768358 w 768358"/>
                <a:gd name="connsiteY1" fmla="*/ 1022247 h 1022247"/>
                <a:gd name="connsiteX0" fmla="*/ 0 w 768358"/>
                <a:gd name="connsiteY0" fmla="*/ 0 h 1022218"/>
                <a:gd name="connsiteX1" fmla="*/ 768358 w 768358"/>
                <a:gd name="connsiteY1" fmla="*/ 1022218 h 102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8358" h="1022218">
                  <a:moveTo>
                    <a:pt x="0" y="0"/>
                  </a:moveTo>
                  <a:cubicBezTo>
                    <a:pt x="601459" y="22426"/>
                    <a:pt x="752475" y="531332"/>
                    <a:pt x="768358" y="1022218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  <a:headEnd type="triangle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/>
            <p:cNvSpPr/>
            <p:nvPr/>
          </p:nvSpPr>
          <p:spPr>
            <a:xfrm flipV="1">
              <a:off x="8686035" y="2940342"/>
              <a:ext cx="768358" cy="1022218"/>
            </a:xfrm>
            <a:custGeom>
              <a:avLst/>
              <a:gdLst>
                <a:gd name="connsiteX0" fmla="*/ 0 w 696287"/>
                <a:gd name="connsiteY0" fmla="*/ 0 h 1040235"/>
                <a:gd name="connsiteX1" fmla="*/ 696287 w 696287"/>
                <a:gd name="connsiteY1" fmla="*/ 1040235 h 1040235"/>
                <a:gd name="connsiteX0" fmla="*/ 0 w 696287"/>
                <a:gd name="connsiteY0" fmla="*/ 0 h 1040235"/>
                <a:gd name="connsiteX1" fmla="*/ 696287 w 696287"/>
                <a:gd name="connsiteY1" fmla="*/ 1040235 h 1040235"/>
                <a:gd name="connsiteX0" fmla="*/ 0 w 696287"/>
                <a:gd name="connsiteY0" fmla="*/ 0 h 1040235"/>
                <a:gd name="connsiteX1" fmla="*/ 696287 w 696287"/>
                <a:gd name="connsiteY1" fmla="*/ 1040235 h 1040235"/>
                <a:gd name="connsiteX0" fmla="*/ 0 w 768358"/>
                <a:gd name="connsiteY0" fmla="*/ 0 h 1022218"/>
                <a:gd name="connsiteX1" fmla="*/ 768358 w 768358"/>
                <a:gd name="connsiteY1" fmla="*/ 1022218 h 1022218"/>
                <a:gd name="connsiteX0" fmla="*/ 0 w 768358"/>
                <a:gd name="connsiteY0" fmla="*/ 29 h 1022247"/>
                <a:gd name="connsiteX1" fmla="*/ 768358 w 768358"/>
                <a:gd name="connsiteY1" fmla="*/ 1022247 h 1022247"/>
                <a:gd name="connsiteX0" fmla="*/ 0 w 768358"/>
                <a:gd name="connsiteY0" fmla="*/ 0 h 1022218"/>
                <a:gd name="connsiteX1" fmla="*/ 768358 w 768358"/>
                <a:gd name="connsiteY1" fmla="*/ 1022218 h 102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8358" h="1022218">
                  <a:moveTo>
                    <a:pt x="0" y="0"/>
                  </a:moveTo>
                  <a:cubicBezTo>
                    <a:pt x="601459" y="22426"/>
                    <a:pt x="752475" y="531332"/>
                    <a:pt x="768358" y="1022218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  <a:headEnd type="triangle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530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38049" y="1282218"/>
            <a:ext cx="2329352" cy="728276"/>
            <a:chOff x="967359" y="695746"/>
            <a:chExt cx="5120261" cy="1600859"/>
          </a:xfrm>
        </p:grpSpPr>
        <p:grpSp>
          <p:nvGrpSpPr>
            <p:cNvPr id="3" name="Intel NUC and Label"/>
            <p:cNvGrpSpPr/>
            <p:nvPr/>
          </p:nvGrpSpPr>
          <p:grpSpPr>
            <a:xfrm>
              <a:off x="967359" y="695746"/>
              <a:ext cx="5120261" cy="1600859"/>
              <a:chOff x="935231" y="3436720"/>
              <a:chExt cx="2245574" cy="702083"/>
            </a:xfrm>
          </p:grpSpPr>
          <p:grpSp>
            <p:nvGrpSpPr>
              <p:cNvPr id="4" name="NUC"/>
              <p:cNvGrpSpPr/>
              <p:nvPr/>
            </p:nvGrpSpPr>
            <p:grpSpPr>
              <a:xfrm rot="16200000">
                <a:off x="1795676" y="2753675"/>
                <a:ext cx="524683" cy="2245574"/>
                <a:chOff x="1400175" y="1012666"/>
                <a:chExt cx="1600200" cy="6848634"/>
              </a:xfrm>
            </p:grpSpPr>
            <p:sp>
              <p:nvSpPr>
                <p:cNvPr id="6" name="Rectangle: Rounded Corners 5"/>
                <p:cNvSpPr/>
                <p:nvPr/>
              </p:nvSpPr>
              <p:spPr>
                <a:xfrm>
                  <a:off x="1400175" y="1190625"/>
                  <a:ext cx="107949" cy="409575"/>
                </a:xfrm>
                <a:prstGeom prst="roundRect">
                  <a:avLst/>
                </a:prstGeom>
                <a:solidFill>
                  <a:srgbClr val="78787A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" name="Rectangle: Rounded Corners 6"/>
                <p:cNvSpPr/>
                <p:nvPr/>
              </p:nvSpPr>
              <p:spPr>
                <a:xfrm>
                  <a:off x="1400175" y="7284562"/>
                  <a:ext cx="107949" cy="409575"/>
                </a:xfrm>
                <a:prstGeom prst="roundRect">
                  <a:avLst/>
                </a:prstGeom>
                <a:solidFill>
                  <a:srgbClr val="78787A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" name="Rectangle: Rounded Corners 7"/>
                <p:cNvSpPr/>
                <p:nvPr/>
              </p:nvSpPr>
              <p:spPr>
                <a:xfrm>
                  <a:off x="1470025" y="1012666"/>
                  <a:ext cx="1530350" cy="6848634"/>
                </a:xfrm>
                <a:prstGeom prst="roundRect">
                  <a:avLst>
                    <a:gd name="adj" fmla="val 5392"/>
                  </a:avLst>
                </a:prstGeom>
                <a:solidFill>
                  <a:srgbClr val="78787A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Rectangle: Rounded Corners 8"/>
                <p:cNvSpPr/>
                <p:nvPr/>
              </p:nvSpPr>
              <p:spPr>
                <a:xfrm>
                  <a:off x="1587500" y="1012666"/>
                  <a:ext cx="1295400" cy="6848634"/>
                </a:xfrm>
                <a:prstGeom prst="roundRect">
                  <a:avLst>
                    <a:gd name="adj" fmla="val 5392"/>
                  </a:avLst>
                </a:prstGeom>
                <a:solidFill>
                  <a:srgbClr val="D3D3D5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1908175" y="4122658"/>
                  <a:ext cx="641350" cy="641350"/>
                </a:xfrm>
                <a:prstGeom prst="ellipse">
                  <a:avLst/>
                </a:prstGeom>
                <a:solidFill>
                  <a:srgbClr val="78787A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1939925" y="4154408"/>
                  <a:ext cx="577850" cy="577850"/>
                </a:xfrm>
                <a:prstGeom prst="ellipse">
                  <a:avLst/>
                </a:prstGeom>
                <a:solidFill>
                  <a:srgbClr val="E1E1E3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" name="Freeform: Shape 11"/>
                <p:cNvSpPr/>
                <p:nvPr/>
              </p:nvSpPr>
              <p:spPr>
                <a:xfrm>
                  <a:off x="2121694" y="4348587"/>
                  <a:ext cx="214312" cy="201903"/>
                </a:xfrm>
                <a:custGeom>
                  <a:avLst/>
                  <a:gdLst>
                    <a:gd name="connsiteX0" fmla="*/ 59531 w 214312"/>
                    <a:gd name="connsiteY0" fmla="*/ 0 h 201903"/>
                    <a:gd name="connsiteX1" fmla="*/ 59531 w 214312"/>
                    <a:gd name="connsiteY1" fmla="*/ 25371 h 201903"/>
                    <a:gd name="connsiteX2" fmla="*/ 46539 w 214312"/>
                    <a:gd name="connsiteY2" fmla="*/ 34130 h 201903"/>
                    <a:gd name="connsiteX3" fmla="*/ 21431 w 214312"/>
                    <a:gd name="connsiteY3" fmla="*/ 94747 h 201903"/>
                    <a:gd name="connsiteX4" fmla="*/ 107156 w 214312"/>
                    <a:gd name="connsiteY4" fmla="*/ 180472 h 201903"/>
                    <a:gd name="connsiteX5" fmla="*/ 192881 w 214312"/>
                    <a:gd name="connsiteY5" fmla="*/ 94747 h 201903"/>
                    <a:gd name="connsiteX6" fmla="*/ 167773 w 214312"/>
                    <a:gd name="connsiteY6" fmla="*/ 34130 h 201903"/>
                    <a:gd name="connsiteX7" fmla="*/ 154782 w 214312"/>
                    <a:gd name="connsiteY7" fmla="*/ 25372 h 201903"/>
                    <a:gd name="connsiteX8" fmla="*/ 154782 w 214312"/>
                    <a:gd name="connsiteY8" fmla="*/ 1 h 201903"/>
                    <a:gd name="connsiteX9" fmla="*/ 182927 w 214312"/>
                    <a:gd name="connsiteY9" fmla="*/ 18976 h 201903"/>
                    <a:gd name="connsiteX10" fmla="*/ 214312 w 214312"/>
                    <a:gd name="connsiteY10" fmla="*/ 94747 h 201903"/>
                    <a:gd name="connsiteX11" fmla="*/ 107156 w 214312"/>
                    <a:gd name="connsiteY11" fmla="*/ 201903 h 201903"/>
                    <a:gd name="connsiteX12" fmla="*/ 0 w 214312"/>
                    <a:gd name="connsiteY12" fmla="*/ 94747 h 201903"/>
                    <a:gd name="connsiteX13" fmla="*/ 31385 w 214312"/>
                    <a:gd name="connsiteY13" fmla="*/ 18976 h 201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14312" h="201903">
                      <a:moveTo>
                        <a:pt x="59531" y="0"/>
                      </a:moveTo>
                      <a:lnTo>
                        <a:pt x="59531" y="25371"/>
                      </a:lnTo>
                      <a:lnTo>
                        <a:pt x="46539" y="34130"/>
                      </a:lnTo>
                      <a:cubicBezTo>
                        <a:pt x="31026" y="49644"/>
                        <a:pt x="21431" y="71075"/>
                        <a:pt x="21431" y="94747"/>
                      </a:cubicBezTo>
                      <a:cubicBezTo>
                        <a:pt x="21431" y="142092"/>
                        <a:pt x="59811" y="180472"/>
                        <a:pt x="107156" y="180472"/>
                      </a:cubicBezTo>
                      <a:cubicBezTo>
                        <a:pt x="154501" y="180472"/>
                        <a:pt x="192881" y="142092"/>
                        <a:pt x="192881" y="94747"/>
                      </a:cubicBezTo>
                      <a:cubicBezTo>
                        <a:pt x="192881" y="71075"/>
                        <a:pt x="183286" y="49644"/>
                        <a:pt x="167773" y="34130"/>
                      </a:cubicBezTo>
                      <a:lnTo>
                        <a:pt x="154782" y="25372"/>
                      </a:lnTo>
                      <a:lnTo>
                        <a:pt x="154782" y="1"/>
                      </a:lnTo>
                      <a:lnTo>
                        <a:pt x="182927" y="18976"/>
                      </a:lnTo>
                      <a:cubicBezTo>
                        <a:pt x="202318" y="38368"/>
                        <a:pt x="214312" y="65157"/>
                        <a:pt x="214312" y="94747"/>
                      </a:cubicBezTo>
                      <a:cubicBezTo>
                        <a:pt x="214312" y="153928"/>
                        <a:pt x="166337" y="201903"/>
                        <a:pt x="107156" y="201903"/>
                      </a:cubicBezTo>
                      <a:cubicBezTo>
                        <a:pt x="47975" y="201903"/>
                        <a:pt x="0" y="153928"/>
                        <a:pt x="0" y="94747"/>
                      </a:cubicBezTo>
                      <a:cubicBezTo>
                        <a:pt x="0" y="65157"/>
                        <a:pt x="11994" y="38368"/>
                        <a:pt x="31385" y="18976"/>
                      </a:cubicBezTo>
                      <a:close/>
                    </a:path>
                  </a:pathLst>
                </a:cu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" name="Rectangle: Rounded Corners 12"/>
                <p:cNvSpPr/>
                <p:nvPr/>
              </p:nvSpPr>
              <p:spPr>
                <a:xfrm>
                  <a:off x="2215134" y="4312658"/>
                  <a:ext cx="27432" cy="135652"/>
                </a:xfrm>
                <a:prstGeom prst="round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" name="Rectangle: Rounded Corners 13"/>
                <p:cNvSpPr/>
                <p:nvPr/>
              </p:nvSpPr>
              <p:spPr>
                <a:xfrm>
                  <a:off x="1890232" y="5298281"/>
                  <a:ext cx="260038" cy="545306"/>
                </a:xfrm>
                <a:prstGeom prst="roundRect">
                  <a:avLst/>
                </a:prstGeom>
                <a:solidFill>
                  <a:srgbClr val="D3D3D5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" name="Rectangle: Rounded Corners 14"/>
                <p:cNvSpPr/>
                <p:nvPr/>
              </p:nvSpPr>
              <p:spPr>
                <a:xfrm>
                  <a:off x="1921667" y="5322093"/>
                  <a:ext cx="190501" cy="497682"/>
                </a:xfrm>
                <a:prstGeom prst="roundRect">
                  <a:avLst/>
                </a:prstGeom>
                <a:solidFill>
                  <a:srgbClr val="78787A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2014537" y="5372099"/>
                  <a:ext cx="45719" cy="392907"/>
                </a:xfrm>
                <a:prstGeom prst="rect">
                  <a:avLst/>
                </a:prstGeom>
                <a:solidFill>
                  <a:srgbClr val="1376B4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5" name="NUC Label"/>
              <p:cNvSpPr txBox="1"/>
              <p:nvPr/>
            </p:nvSpPr>
            <p:spPr>
              <a:xfrm>
                <a:off x="1432649" y="3436720"/>
                <a:ext cx="1265751" cy="222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225"/>
                <a:r>
                  <a:rPr lang="en-US" sz="800" kern="0" dirty="0">
                    <a:solidFill>
                      <a:sysClr val="windowText" lastClr="000000"/>
                    </a:solidFill>
                  </a:rPr>
                  <a:t>Intel NUC / IoT Gateway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14185" y="1199474"/>
              <a:ext cx="692888" cy="934662"/>
            </a:xfrm>
            <a:prstGeom prst="rect">
              <a:avLst/>
            </a:prstGeom>
          </p:spPr>
        </p:pic>
      </p:grpSp>
      <p:grpSp>
        <p:nvGrpSpPr>
          <p:cNvPr id="21" name="Router"/>
          <p:cNvGrpSpPr/>
          <p:nvPr/>
        </p:nvGrpSpPr>
        <p:grpSpPr>
          <a:xfrm>
            <a:off x="1432840" y="3105109"/>
            <a:ext cx="2139771" cy="800856"/>
            <a:chOff x="3916908" y="3261359"/>
            <a:chExt cx="2200516" cy="823590"/>
          </a:xfrm>
        </p:grpSpPr>
        <p:grpSp>
          <p:nvGrpSpPr>
            <p:cNvPr id="22" name="Group 21"/>
            <p:cNvGrpSpPr/>
            <p:nvPr/>
          </p:nvGrpSpPr>
          <p:grpSpPr>
            <a:xfrm>
              <a:off x="4383858" y="3261359"/>
              <a:ext cx="1255454" cy="328989"/>
              <a:chOff x="4809508" y="3261359"/>
              <a:chExt cx="1255454" cy="328989"/>
            </a:xfrm>
          </p:grpSpPr>
          <p:sp>
            <p:nvSpPr>
              <p:cNvPr id="27" name="Rectangle: Rounded Corners 26"/>
              <p:cNvSpPr/>
              <p:nvPr/>
            </p:nvSpPr>
            <p:spPr>
              <a:xfrm rot="16200000">
                <a:off x="4689380" y="3381487"/>
                <a:ext cx="328989" cy="88734"/>
              </a:xfrm>
              <a:prstGeom prst="roundRect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 rot="16200000">
                <a:off x="5856099" y="3381486"/>
                <a:ext cx="328989" cy="88736"/>
              </a:xfrm>
              <a:prstGeom prst="roundRect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3" name="Rectangle: Rounded Corners 22"/>
            <p:cNvSpPr/>
            <p:nvPr/>
          </p:nvSpPr>
          <p:spPr>
            <a:xfrm rot="16200000">
              <a:off x="4410382" y="3999411"/>
              <a:ext cx="35684" cy="135392"/>
            </a:xfrm>
            <a:prstGeom prst="roundRect">
              <a:avLst/>
            </a:prstGeom>
            <a:solidFill>
              <a:srgbClr val="1212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: Rounded Corners 23"/>
            <p:cNvSpPr/>
            <p:nvPr/>
          </p:nvSpPr>
          <p:spPr>
            <a:xfrm rot="16200000">
              <a:off x="5548701" y="3999411"/>
              <a:ext cx="35684" cy="135392"/>
            </a:xfrm>
            <a:prstGeom prst="roundRect">
              <a:avLst/>
            </a:prstGeom>
            <a:solidFill>
              <a:srgbClr val="1212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Rectangle: Rounded Corners 24"/>
            <p:cNvSpPr/>
            <p:nvPr/>
          </p:nvSpPr>
          <p:spPr>
            <a:xfrm rot="16200000">
              <a:off x="4749723" y="2705319"/>
              <a:ext cx="523720" cy="2189350"/>
            </a:xfrm>
            <a:prstGeom prst="roundRect">
              <a:avLst>
                <a:gd name="adj" fmla="val 5392"/>
              </a:avLst>
            </a:prstGeom>
            <a:solidFill>
              <a:srgbClr val="D3D3D5"/>
            </a:solidFill>
            <a:ln w="28575">
              <a:solidFill>
                <a:srgbClr val="1212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25979" y="3538135"/>
              <a:ext cx="2191445" cy="538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1400" kern="0" dirty="0">
                  <a:solidFill>
                    <a:srgbClr val="121212"/>
                  </a:solidFill>
                  <a:latin typeface="OCR A Std" panose="020F0609000104060307" pitchFamily="49" charset="0"/>
                </a:rPr>
                <a:t>VENUE</a:t>
              </a:r>
              <a:br>
                <a:rPr lang="en-US" sz="1400" kern="0" dirty="0">
                  <a:solidFill>
                    <a:srgbClr val="121212"/>
                  </a:solidFill>
                  <a:latin typeface="OCR A Std" panose="020F0609000104060307" pitchFamily="49" charset="0"/>
                </a:rPr>
              </a:br>
              <a:r>
                <a:rPr lang="en-US" sz="1400" kern="0" dirty="0">
                  <a:solidFill>
                    <a:srgbClr val="121212"/>
                  </a:solidFill>
                  <a:latin typeface="OCR A Std" panose="020F0609000104060307" pitchFamily="49" charset="0"/>
                </a:rPr>
                <a:t>ROUTER</a:t>
              </a:r>
            </a:p>
          </p:txBody>
        </p:sp>
      </p:grpSp>
      <p:grpSp>
        <p:nvGrpSpPr>
          <p:cNvPr id="45" name="Laptop"/>
          <p:cNvGrpSpPr/>
          <p:nvPr/>
        </p:nvGrpSpPr>
        <p:grpSpPr>
          <a:xfrm>
            <a:off x="1641457" y="5233901"/>
            <a:ext cx="1722537" cy="1245983"/>
            <a:chOff x="1170527" y="868784"/>
            <a:chExt cx="1757077" cy="1270968"/>
          </a:xfrm>
        </p:grpSpPr>
        <p:sp>
          <p:nvSpPr>
            <p:cNvPr id="46" name="Laptop"/>
            <p:cNvSpPr/>
            <p:nvPr/>
          </p:nvSpPr>
          <p:spPr>
            <a:xfrm>
              <a:off x="1170527" y="868784"/>
              <a:ext cx="1757077" cy="1270968"/>
            </a:xfrm>
            <a:custGeom>
              <a:avLst/>
              <a:gdLst>
                <a:gd name="connsiteX0" fmla="*/ 642657 w 1472838"/>
                <a:gd name="connsiteY0" fmla="*/ 922293 h 1065365"/>
                <a:gd name="connsiteX1" fmla="*/ 637150 w 1472838"/>
                <a:gd name="connsiteY1" fmla="*/ 929114 h 1065365"/>
                <a:gd name="connsiteX2" fmla="*/ 617978 w 1472838"/>
                <a:gd name="connsiteY2" fmla="*/ 1021726 h 1065365"/>
                <a:gd name="connsiteX3" fmla="*/ 619885 w 1472838"/>
                <a:gd name="connsiteY3" fmla="*/ 1031433 h 1065365"/>
                <a:gd name="connsiteX4" fmla="*/ 736260 w 1472838"/>
                <a:gd name="connsiteY4" fmla="*/ 1031433 h 1065365"/>
                <a:gd name="connsiteX5" fmla="*/ 736577 w 1472838"/>
                <a:gd name="connsiteY5" fmla="*/ 1031433 h 1065365"/>
                <a:gd name="connsiteX6" fmla="*/ 852952 w 1472838"/>
                <a:gd name="connsiteY6" fmla="*/ 1031433 h 1065365"/>
                <a:gd name="connsiteX7" fmla="*/ 854858 w 1472838"/>
                <a:gd name="connsiteY7" fmla="*/ 1021726 h 1065365"/>
                <a:gd name="connsiteX8" fmla="*/ 835687 w 1472838"/>
                <a:gd name="connsiteY8" fmla="*/ 929114 h 1065365"/>
                <a:gd name="connsiteX9" fmla="*/ 830180 w 1472838"/>
                <a:gd name="connsiteY9" fmla="*/ 922293 h 1065365"/>
                <a:gd name="connsiteX10" fmla="*/ 736418 w 1472838"/>
                <a:gd name="connsiteY10" fmla="*/ 922381 h 1065365"/>
                <a:gd name="connsiteX11" fmla="*/ 154273 w 1472838"/>
                <a:gd name="connsiteY11" fmla="*/ 791792 h 1065365"/>
                <a:gd name="connsiteX12" fmla="*/ 736419 w 1472838"/>
                <a:gd name="connsiteY12" fmla="*/ 792014 h 1065365"/>
                <a:gd name="connsiteX13" fmla="*/ 1318565 w 1472838"/>
                <a:gd name="connsiteY13" fmla="*/ 791792 h 1065365"/>
                <a:gd name="connsiteX14" fmla="*/ 1352762 w 1472838"/>
                <a:gd name="connsiteY14" fmla="*/ 808890 h 1065365"/>
                <a:gd name="connsiteX15" fmla="*/ 1471792 w 1472838"/>
                <a:gd name="connsiteY15" fmla="*/ 1041033 h 1065365"/>
                <a:gd name="connsiteX16" fmla="*/ 1459955 w 1472838"/>
                <a:gd name="connsiteY16" fmla="*/ 1065365 h 1065365"/>
                <a:gd name="connsiteX17" fmla="*/ 737406 w 1472838"/>
                <a:gd name="connsiteY17" fmla="*/ 1065365 h 1065365"/>
                <a:gd name="connsiteX18" fmla="*/ 735433 w 1472838"/>
                <a:gd name="connsiteY18" fmla="*/ 1065365 h 1065365"/>
                <a:gd name="connsiteX19" fmla="*/ 12883 w 1472838"/>
                <a:gd name="connsiteY19" fmla="*/ 1065365 h 1065365"/>
                <a:gd name="connsiteX20" fmla="*/ 1046 w 1472838"/>
                <a:gd name="connsiteY20" fmla="*/ 1041033 h 1065365"/>
                <a:gd name="connsiteX21" fmla="*/ 120077 w 1472838"/>
                <a:gd name="connsiteY21" fmla="*/ 808890 h 1065365"/>
                <a:gd name="connsiteX22" fmla="*/ 154273 w 1472838"/>
                <a:gd name="connsiteY22" fmla="*/ 791792 h 1065365"/>
                <a:gd name="connsiteX23" fmla="*/ 216248 w 1472838"/>
                <a:gd name="connsiteY23" fmla="*/ 79246 h 1065365"/>
                <a:gd name="connsiteX24" fmla="*/ 216248 w 1472838"/>
                <a:gd name="connsiteY24" fmla="*/ 671060 h 1065365"/>
                <a:gd name="connsiteX25" fmla="*/ 1277981 w 1472838"/>
                <a:gd name="connsiteY25" fmla="*/ 671060 h 1065365"/>
                <a:gd name="connsiteX26" fmla="*/ 1277981 w 1472838"/>
                <a:gd name="connsiteY26" fmla="*/ 79246 h 1065365"/>
                <a:gd name="connsiteX27" fmla="*/ 157991 w 1472838"/>
                <a:gd name="connsiteY27" fmla="*/ 0 h 1065365"/>
                <a:gd name="connsiteX28" fmla="*/ 1336238 w 1472838"/>
                <a:gd name="connsiteY28" fmla="*/ 0 h 1065365"/>
                <a:gd name="connsiteX29" fmla="*/ 1352751 w 1472838"/>
                <a:gd name="connsiteY29" fmla="*/ 16513 h 1065365"/>
                <a:gd name="connsiteX30" fmla="*/ 1352751 w 1472838"/>
                <a:gd name="connsiteY30" fmla="*/ 733056 h 1065365"/>
                <a:gd name="connsiteX31" fmla="*/ 1336238 w 1472838"/>
                <a:gd name="connsiteY31" fmla="*/ 749569 h 1065365"/>
                <a:gd name="connsiteX32" fmla="*/ 157991 w 1472838"/>
                <a:gd name="connsiteY32" fmla="*/ 749569 h 1065365"/>
                <a:gd name="connsiteX33" fmla="*/ 141478 w 1472838"/>
                <a:gd name="connsiteY33" fmla="*/ 733056 h 1065365"/>
                <a:gd name="connsiteX34" fmla="*/ 141478 w 1472838"/>
                <a:gd name="connsiteY34" fmla="*/ 16513 h 1065365"/>
                <a:gd name="connsiteX35" fmla="*/ 157991 w 1472838"/>
                <a:gd name="connsiteY35" fmla="*/ 0 h 106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472838" h="1065365">
                  <a:moveTo>
                    <a:pt x="642657" y="922293"/>
                  </a:moveTo>
                  <a:cubicBezTo>
                    <a:pt x="639762" y="922730"/>
                    <a:pt x="637926" y="925529"/>
                    <a:pt x="637150" y="929114"/>
                  </a:cubicBezTo>
                  <a:lnTo>
                    <a:pt x="617978" y="1021726"/>
                  </a:lnTo>
                  <a:cubicBezTo>
                    <a:pt x="617449" y="1024699"/>
                    <a:pt x="618190" y="1031083"/>
                    <a:pt x="619885" y="1031433"/>
                  </a:cubicBezTo>
                  <a:lnTo>
                    <a:pt x="736260" y="1031433"/>
                  </a:lnTo>
                  <a:lnTo>
                    <a:pt x="736577" y="1031433"/>
                  </a:lnTo>
                  <a:lnTo>
                    <a:pt x="852952" y="1031433"/>
                  </a:lnTo>
                  <a:cubicBezTo>
                    <a:pt x="854646" y="1031083"/>
                    <a:pt x="855388" y="1024699"/>
                    <a:pt x="854858" y="1021726"/>
                  </a:cubicBezTo>
                  <a:lnTo>
                    <a:pt x="835687" y="929114"/>
                  </a:lnTo>
                  <a:cubicBezTo>
                    <a:pt x="834910" y="925529"/>
                    <a:pt x="833075" y="922730"/>
                    <a:pt x="830180" y="922293"/>
                  </a:cubicBezTo>
                  <a:lnTo>
                    <a:pt x="736418" y="922381"/>
                  </a:lnTo>
                  <a:close/>
                  <a:moveTo>
                    <a:pt x="154273" y="791792"/>
                  </a:moveTo>
                  <a:lnTo>
                    <a:pt x="736419" y="792014"/>
                  </a:lnTo>
                  <a:lnTo>
                    <a:pt x="1318565" y="791792"/>
                  </a:lnTo>
                  <a:cubicBezTo>
                    <a:pt x="1336540" y="792888"/>
                    <a:pt x="1347939" y="799903"/>
                    <a:pt x="1352762" y="808890"/>
                  </a:cubicBezTo>
                  <a:lnTo>
                    <a:pt x="1471792" y="1041033"/>
                  </a:lnTo>
                  <a:cubicBezTo>
                    <a:pt x="1475080" y="1048486"/>
                    <a:pt x="1470477" y="1064489"/>
                    <a:pt x="1459955" y="1065365"/>
                  </a:cubicBezTo>
                  <a:lnTo>
                    <a:pt x="737406" y="1065365"/>
                  </a:lnTo>
                  <a:lnTo>
                    <a:pt x="735433" y="1065365"/>
                  </a:lnTo>
                  <a:lnTo>
                    <a:pt x="12883" y="1065365"/>
                  </a:lnTo>
                  <a:cubicBezTo>
                    <a:pt x="2361" y="1064489"/>
                    <a:pt x="-2242" y="1048486"/>
                    <a:pt x="1046" y="1041033"/>
                  </a:cubicBezTo>
                  <a:lnTo>
                    <a:pt x="120077" y="808890"/>
                  </a:lnTo>
                  <a:cubicBezTo>
                    <a:pt x="124899" y="799903"/>
                    <a:pt x="136298" y="792888"/>
                    <a:pt x="154273" y="791792"/>
                  </a:cubicBezTo>
                  <a:close/>
                  <a:moveTo>
                    <a:pt x="216248" y="79246"/>
                  </a:moveTo>
                  <a:lnTo>
                    <a:pt x="216248" y="671060"/>
                  </a:lnTo>
                  <a:lnTo>
                    <a:pt x="1277981" y="671060"/>
                  </a:lnTo>
                  <a:lnTo>
                    <a:pt x="1277981" y="79246"/>
                  </a:lnTo>
                  <a:close/>
                  <a:moveTo>
                    <a:pt x="157991" y="0"/>
                  </a:moveTo>
                  <a:lnTo>
                    <a:pt x="1336238" y="0"/>
                  </a:lnTo>
                  <a:cubicBezTo>
                    <a:pt x="1345357" y="0"/>
                    <a:pt x="1352751" y="7393"/>
                    <a:pt x="1352751" y="16513"/>
                  </a:cubicBezTo>
                  <a:lnTo>
                    <a:pt x="1352751" y="733056"/>
                  </a:lnTo>
                  <a:cubicBezTo>
                    <a:pt x="1352751" y="742175"/>
                    <a:pt x="1345357" y="749569"/>
                    <a:pt x="1336238" y="749569"/>
                  </a:cubicBezTo>
                  <a:lnTo>
                    <a:pt x="157991" y="749569"/>
                  </a:lnTo>
                  <a:cubicBezTo>
                    <a:pt x="148871" y="749569"/>
                    <a:pt x="141478" y="742175"/>
                    <a:pt x="141478" y="733056"/>
                  </a:cubicBezTo>
                  <a:lnTo>
                    <a:pt x="141478" y="16513"/>
                  </a:lnTo>
                  <a:cubicBezTo>
                    <a:pt x="141478" y="7393"/>
                    <a:pt x="148871" y="0"/>
                    <a:pt x="15799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Laptop Label"/>
            <p:cNvSpPr txBox="1"/>
            <p:nvPr/>
          </p:nvSpPr>
          <p:spPr>
            <a:xfrm>
              <a:off x="1534273" y="1060491"/>
              <a:ext cx="1027199" cy="470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</a:rPr>
                <a:t>Developer </a:t>
              </a:r>
            </a:p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</a:rPr>
                <a:t>Laptop</a:t>
              </a:r>
            </a:p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</a:rPr>
                <a:t>On Venue Ethernet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424502" y="3916940"/>
            <a:ext cx="156447" cy="1275021"/>
            <a:chOff x="2890862" y="4081991"/>
            <a:chExt cx="156447" cy="1275021"/>
          </a:xfrm>
        </p:grpSpPr>
        <p:grpSp>
          <p:nvGrpSpPr>
            <p:cNvPr id="81" name="Ethernet Cable Male End"/>
            <p:cNvGrpSpPr/>
            <p:nvPr/>
          </p:nvGrpSpPr>
          <p:grpSpPr>
            <a:xfrm rot="16200000">
              <a:off x="2603270" y="4369583"/>
              <a:ext cx="731632" cy="156447"/>
              <a:chOff x="-12911454" y="1"/>
              <a:chExt cx="29988410" cy="6412494"/>
            </a:xfrm>
          </p:grpSpPr>
          <p:sp>
            <p:nvSpPr>
              <p:cNvPr id="83" name="Cable"/>
              <p:cNvSpPr>
                <a:spLocks/>
              </p:cNvSpPr>
              <p:nvPr/>
            </p:nvSpPr>
            <p:spPr bwMode="auto">
              <a:xfrm>
                <a:off x="-12911454" y="1847363"/>
                <a:ext cx="12446441" cy="2717728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4" name="Pins"/>
              <p:cNvSpPr/>
              <p:nvPr/>
            </p:nvSpPr>
            <p:spPr>
              <a:xfrm>
                <a:off x="15716854" y="1305323"/>
                <a:ext cx="903369" cy="3801849"/>
              </a:xfrm>
              <a:custGeom>
                <a:avLst/>
                <a:gdLst>
                  <a:gd name="connsiteX0" fmla="*/ 0 w 629293"/>
                  <a:gd name="connsiteY0" fmla="*/ 2424072 h 2648387"/>
                  <a:gd name="connsiteX1" fmla="*/ 629293 w 629293"/>
                  <a:gd name="connsiteY1" fmla="*/ 2424072 h 2648387"/>
                  <a:gd name="connsiteX2" fmla="*/ 629293 w 629293"/>
                  <a:gd name="connsiteY2" fmla="*/ 2648387 h 2648387"/>
                  <a:gd name="connsiteX3" fmla="*/ 0 w 629293"/>
                  <a:gd name="connsiteY3" fmla="*/ 2648387 h 2648387"/>
                  <a:gd name="connsiteX4" fmla="*/ 0 w 629293"/>
                  <a:gd name="connsiteY4" fmla="*/ 2077776 h 2648387"/>
                  <a:gd name="connsiteX5" fmla="*/ 629293 w 629293"/>
                  <a:gd name="connsiteY5" fmla="*/ 2077776 h 2648387"/>
                  <a:gd name="connsiteX6" fmla="*/ 629293 w 629293"/>
                  <a:gd name="connsiteY6" fmla="*/ 2302091 h 2648387"/>
                  <a:gd name="connsiteX7" fmla="*/ 0 w 629293"/>
                  <a:gd name="connsiteY7" fmla="*/ 2302091 h 2648387"/>
                  <a:gd name="connsiteX8" fmla="*/ 0 w 629293"/>
                  <a:gd name="connsiteY8" fmla="*/ 1731480 h 2648387"/>
                  <a:gd name="connsiteX9" fmla="*/ 629293 w 629293"/>
                  <a:gd name="connsiteY9" fmla="*/ 1731480 h 2648387"/>
                  <a:gd name="connsiteX10" fmla="*/ 629293 w 629293"/>
                  <a:gd name="connsiteY10" fmla="*/ 1955795 h 2648387"/>
                  <a:gd name="connsiteX11" fmla="*/ 0 w 629293"/>
                  <a:gd name="connsiteY11" fmla="*/ 1955795 h 2648387"/>
                  <a:gd name="connsiteX12" fmla="*/ 0 w 629293"/>
                  <a:gd name="connsiteY12" fmla="*/ 1385184 h 2648387"/>
                  <a:gd name="connsiteX13" fmla="*/ 629293 w 629293"/>
                  <a:gd name="connsiteY13" fmla="*/ 1385184 h 2648387"/>
                  <a:gd name="connsiteX14" fmla="*/ 629293 w 629293"/>
                  <a:gd name="connsiteY14" fmla="*/ 1609499 h 2648387"/>
                  <a:gd name="connsiteX15" fmla="*/ 0 w 629293"/>
                  <a:gd name="connsiteY15" fmla="*/ 1609499 h 2648387"/>
                  <a:gd name="connsiteX16" fmla="*/ 0 w 629293"/>
                  <a:gd name="connsiteY16" fmla="*/ 1038888 h 2648387"/>
                  <a:gd name="connsiteX17" fmla="*/ 629293 w 629293"/>
                  <a:gd name="connsiteY17" fmla="*/ 1038888 h 2648387"/>
                  <a:gd name="connsiteX18" fmla="*/ 629293 w 629293"/>
                  <a:gd name="connsiteY18" fmla="*/ 1263203 h 2648387"/>
                  <a:gd name="connsiteX19" fmla="*/ 0 w 629293"/>
                  <a:gd name="connsiteY19" fmla="*/ 1263203 h 2648387"/>
                  <a:gd name="connsiteX20" fmla="*/ 0 w 629293"/>
                  <a:gd name="connsiteY20" fmla="*/ 692592 h 2648387"/>
                  <a:gd name="connsiteX21" fmla="*/ 629293 w 629293"/>
                  <a:gd name="connsiteY21" fmla="*/ 692592 h 2648387"/>
                  <a:gd name="connsiteX22" fmla="*/ 629293 w 629293"/>
                  <a:gd name="connsiteY22" fmla="*/ 916907 h 2648387"/>
                  <a:gd name="connsiteX23" fmla="*/ 0 w 629293"/>
                  <a:gd name="connsiteY23" fmla="*/ 916907 h 2648387"/>
                  <a:gd name="connsiteX24" fmla="*/ 0 w 629293"/>
                  <a:gd name="connsiteY24" fmla="*/ 346296 h 2648387"/>
                  <a:gd name="connsiteX25" fmla="*/ 629293 w 629293"/>
                  <a:gd name="connsiteY25" fmla="*/ 346296 h 2648387"/>
                  <a:gd name="connsiteX26" fmla="*/ 629293 w 629293"/>
                  <a:gd name="connsiteY26" fmla="*/ 570611 h 2648387"/>
                  <a:gd name="connsiteX27" fmla="*/ 0 w 629293"/>
                  <a:gd name="connsiteY27" fmla="*/ 570611 h 2648387"/>
                  <a:gd name="connsiteX28" fmla="*/ 0 w 629293"/>
                  <a:gd name="connsiteY28" fmla="*/ 0 h 2648387"/>
                  <a:gd name="connsiteX29" fmla="*/ 629293 w 629293"/>
                  <a:gd name="connsiteY29" fmla="*/ 0 h 2648387"/>
                  <a:gd name="connsiteX30" fmla="*/ 629293 w 629293"/>
                  <a:gd name="connsiteY30" fmla="*/ 224315 h 2648387"/>
                  <a:gd name="connsiteX31" fmla="*/ 0 w 629293"/>
                  <a:gd name="connsiteY31" fmla="*/ 224315 h 264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29293" h="2648387">
                    <a:moveTo>
                      <a:pt x="0" y="2424072"/>
                    </a:moveTo>
                    <a:lnTo>
                      <a:pt x="629293" y="2424072"/>
                    </a:lnTo>
                    <a:lnTo>
                      <a:pt x="629293" y="2648387"/>
                    </a:lnTo>
                    <a:lnTo>
                      <a:pt x="0" y="2648387"/>
                    </a:lnTo>
                    <a:close/>
                    <a:moveTo>
                      <a:pt x="0" y="2077776"/>
                    </a:moveTo>
                    <a:lnTo>
                      <a:pt x="629293" y="2077776"/>
                    </a:lnTo>
                    <a:lnTo>
                      <a:pt x="629293" y="2302091"/>
                    </a:lnTo>
                    <a:lnTo>
                      <a:pt x="0" y="2302091"/>
                    </a:lnTo>
                    <a:close/>
                    <a:moveTo>
                      <a:pt x="0" y="1731480"/>
                    </a:moveTo>
                    <a:lnTo>
                      <a:pt x="629293" y="1731480"/>
                    </a:lnTo>
                    <a:lnTo>
                      <a:pt x="629293" y="1955795"/>
                    </a:lnTo>
                    <a:lnTo>
                      <a:pt x="0" y="1955795"/>
                    </a:lnTo>
                    <a:close/>
                    <a:moveTo>
                      <a:pt x="0" y="1385184"/>
                    </a:moveTo>
                    <a:lnTo>
                      <a:pt x="629293" y="1385184"/>
                    </a:lnTo>
                    <a:lnTo>
                      <a:pt x="629293" y="1609499"/>
                    </a:lnTo>
                    <a:lnTo>
                      <a:pt x="0" y="1609499"/>
                    </a:lnTo>
                    <a:close/>
                    <a:moveTo>
                      <a:pt x="0" y="1038888"/>
                    </a:moveTo>
                    <a:lnTo>
                      <a:pt x="629293" y="1038888"/>
                    </a:lnTo>
                    <a:lnTo>
                      <a:pt x="629293" y="1263203"/>
                    </a:lnTo>
                    <a:lnTo>
                      <a:pt x="0" y="1263203"/>
                    </a:lnTo>
                    <a:close/>
                    <a:moveTo>
                      <a:pt x="0" y="692592"/>
                    </a:moveTo>
                    <a:lnTo>
                      <a:pt x="629293" y="692592"/>
                    </a:lnTo>
                    <a:lnTo>
                      <a:pt x="629293" y="916907"/>
                    </a:lnTo>
                    <a:lnTo>
                      <a:pt x="0" y="916907"/>
                    </a:lnTo>
                    <a:close/>
                    <a:moveTo>
                      <a:pt x="0" y="346296"/>
                    </a:moveTo>
                    <a:lnTo>
                      <a:pt x="629293" y="346296"/>
                    </a:lnTo>
                    <a:lnTo>
                      <a:pt x="629293" y="570611"/>
                    </a:lnTo>
                    <a:lnTo>
                      <a:pt x="0" y="570611"/>
                    </a:lnTo>
                    <a:close/>
                    <a:moveTo>
                      <a:pt x="0" y="0"/>
                    </a:moveTo>
                    <a:lnTo>
                      <a:pt x="629293" y="0"/>
                    </a:lnTo>
                    <a:lnTo>
                      <a:pt x="629293" y="224315"/>
                    </a:lnTo>
                    <a:lnTo>
                      <a:pt x="0" y="22431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5" name="End and Clip Fill"/>
              <p:cNvSpPr/>
              <p:nvPr/>
            </p:nvSpPr>
            <p:spPr>
              <a:xfrm>
                <a:off x="10546080" y="899160"/>
                <a:ext cx="6469916" cy="4678680"/>
              </a:xfrm>
              <a:custGeom>
                <a:avLst/>
                <a:gdLst>
                  <a:gd name="connsiteX0" fmla="*/ 0 w 6469916"/>
                  <a:gd name="connsiteY0" fmla="*/ 0 h 4678680"/>
                  <a:gd name="connsiteX1" fmla="*/ 6126480 w 6469916"/>
                  <a:gd name="connsiteY1" fmla="*/ 0 h 4678680"/>
                  <a:gd name="connsiteX2" fmla="*/ 6126480 w 6469916"/>
                  <a:gd name="connsiteY2" fmla="*/ 1112520 h 4678680"/>
                  <a:gd name="connsiteX3" fmla="*/ 6469916 w 6469916"/>
                  <a:gd name="connsiteY3" fmla="*/ 1112520 h 4678680"/>
                  <a:gd name="connsiteX4" fmla="*/ 6469916 w 6469916"/>
                  <a:gd name="connsiteY4" fmla="*/ 3627120 h 4678680"/>
                  <a:gd name="connsiteX5" fmla="*/ 6126480 w 6469916"/>
                  <a:gd name="connsiteY5" fmla="*/ 3627120 h 4678680"/>
                  <a:gd name="connsiteX6" fmla="*/ 6126480 w 6469916"/>
                  <a:gd name="connsiteY6" fmla="*/ 4678680 h 4678680"/>
                  <a:gd name="connsiteX7" fmla="*/ 0 w 6469916"/>
                  <a:gd name="connsiteY7" fmla="*/ 4678680 h 467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69916" h="4678680">
                    <a:moveTo>
                      <a:pt x="0" y="0"/>
                    </a:moveTo>
                    <a:lnTo>
                      <a:pt x="6126480" y="0"/>
                    </a:lnTo>
                    <a:lnTo>
                      <a:pt x="6126480" y="1112520"/>
                    </a:lnTo>
                    <a:lnTo>
                      <a:pt x="6469916" y="1112520"/>
                    </a:lnTo>
                    <a:lnTo>
                      <a:pt x="6469916" y="3627120"/>
                    </a:lnTo>
                    <a:lnTo>
                      <a:pt x="6126480" y="3627120"/>
                    </a:lnTo>
                    <a:lnTo>
                      <a:pt x="6126480" y="4678680"/>
                    </a:lnTo>
                    <a:lnTo>
                      <a:pt x="0" y="4678680"/>
                    </a:ln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6" name="Body Molding and Clip"/>
              <p:cNvSpPr/>
              <p:nvPr/>
            </p:nvSpPr>
            <p:spPr>
              <a:xfrm rot="16200000">
                <a:off x="2094888" y="-8569574"/>
                <a:ext cx="6412494" cy="23551643"/>
              </a:xfrm>
              <a:custGeom>
                <a:avLst/>
                <a:gdLst>
                  <a:gd name="connsiteX0" fmla="*/ 2366803 w 6412494"/>
                  <a:gd name="connsiteY0" fmla="*/ 20515303 h 23551643"/>
                  <a:gd name="connsiteX1" fmla="*/ 877865 w 6412494"/>
                  <a:gd name="connsiteY1" fmla="*/ 20515303 h 23551643"/>
                  <a:gd name="connsiteX2" fmla="*/ 877865 w 6412494"/>
                  <a:gd name="connsiteY2" fmla="*/ 23094907 h 23551643"/>
                  <a:gd name="connsiteX3" fmla="*/ 1798717 w 6412494"/>
                  <a:gd name="connsiteY3" fmla="*/ 23094907 h 23551643"/>
                  <a:gd name="connsiteX4" fmla="*/ 1798717 w 6412494"/>
                  <a:gd name="connsiteY4" fmla="*/ 21010155 h 23551643"/>
                  <a:gd name="connsiteX5" fmla="*/ 2366803 w 6412494"/>
                  <a:gd name="connsiteY5" fmla="*/ 21010155 h 23551643"/>
                  <a:gd name="connsiteX6" fmla="*/ 3810527 w 6412494"/>
                  <a:gd name="connsiteY6" fmla="*/ 18153575 h 23551643"/>
                  <a:gd name="connsiteX7" fmla="*/ 2464404 w 6412494"/>
                  <a:gd name="connsiteY7" fmla="*/ 18153575 h 23551643"/>
                  <a:gd name="connsiteX8" fmla="*/ 2464404 w 6412494"/>
                  <a:gd name="connsiteY8" fmla="*/ 18155135 h 23551643"/>
                  <a:gd name="connsiteX9" fmla="*/ 2463831 w 6412494"/>
                  <a:gd name="connsiteY9" fmla="*/ 18155135 h 23551643"/>
                  <a:gd name="connsiteX10" fmla="*/ 2463831 w 6412494"/>
                  <a:gd name="connsiteY10" fmla="*/ 20373695 h 23551643"/>
                  <a:gd name="connsiteX11" fmla="*/ 3810527 w 6412494"/>
                  <a:gd name="connsiteY11" fmla="*/ 20373695 h 23551643"/>
                  <a:gd name="connsiteX12" fmla="*/ 4362035 w 6412494"/>
                  <a:gd name="connsiteY12" fmla="*/ 23217679 h 23551643"/>
                  <a:gd name="connsiteX13" fmla="*/ 1911750 w 6412494"/>
                  <a:gd name="connsiteY13" fmla="*/ 23217679 h 23551643"/>
                  <a:gd name="connsiteX14" fmla="*/ 1911750 w 6412494"/>
                  <a:gd name="connsiteY14" fmla="*/ 23444823 h 23551643"/>
                  <a:gd name="connsiteX15" fmla="*/ 4362035 w 6412494"/>
                  <a:gd name="connsiteY15" fmla="*/ 23444823 h 23551643"/>
                  <a:gd name="connsiteX16" fmla="*/ 4362035 w 6412494"/>
                  <a:gd name="connsiteY16" fmla="*/ 21118011 h 23551643"/>
                  <a:gd name="connsiteX17" fmla="*/ 3906982 w 6412494"/>
                  <a:gd name="connsiteY17" fmla="*/ 21118011 h 23551643"/>
                  <a:gd name="connsiteX18" fmla="*/ 3906982 w 6412494"/>
                  <a:gd name="connsiteY18" fmla="*/ 21119543 h 23551643"/>
                  <a:gd name="connsiteX19" fmla="*/ 3810527 w 6412494"/>
                  <a:gd name="connsiteY19" fmla="*/ 21119543 h 23551643"/>
                  <a:gd name="connsiteX20" fmla="*/ 3810527 w 6412494"/>
                  <a:gd name="connsiteY20" fmla="*/ 21118011 h 23551643"/>
                  <a:gd name="connsiteX21" fmla="*/ 3809954 w 6412494"/>
                  <a:gd name="connsiteY21" fmla="*/ 21118011 h 23551643"/>
                  <a:gd name="connsiteX22" fmla="*/ 3809954 w 6412494"/>
                  <a:gd name="connsiteY22" fmla="*/ 21010155 h 23551643"/>
                  <a:gd name="connsiteX23" fmla="*/ 3810527 w 6412494"/>
                  <a:gd name="connsiteY23" fmla="*/ 21010155 h 23551643"/>
                  <a:gd name="connsiteX24" fmla="*/ 3810527 w 6412494"/>
                  <a:gd name="connsiteY24" fmla="*/ 20515303 h 23551643"/>
                  <a:gd name="connsiteX25" fmla="*/ 2463831 w 6412494"/>
                  <a:gd name="connsiteY25" fmla="*/ 20515303 h 23551643"/>
                  <a:gd name="connsiteX26" fmla="*/ 2463831 w 6412494"/>
                  <a:gd name="connsiteY26" fmla="*/ 21119543 h 23551643"/>
                  <a:gd name="connsiteX27" fmla="*/ 2366803 w 6412494"/>
                  <a:gd name="connsiteY27" fmla="*/ 21119543 h 23551643"/>
                  <a:gd name="connsiteX28" fmla="*/ 2366803 w 6412494"/>
                  <a:gd name="connsiteY28" fmla="*/ 21118011 h 23551643"/>
                  <a:gd name="connsiteX29" fmla="*/ 1911750 w 6412494"/>
                  <a:gd name="connsiteY29" fmla="*/ 21118011 h 23551643"/>
                  <a:gd name="connsiteX30" fmla="*/ 1911750 w 6412494"/>
                  <a:gd name="connsiteY30" fmla="*/ 23094907 h 23551643"/>
                  <a:gd name="connsiteX31" fmla="*/ 4362035 w 6412494"/>
                  <a:gd name="connsiteY31" fmla="*/ 23094907 h 23551643"/>
                  <a:gd name="connsiteX32" fmla="*/ 5440824 w 6412494"/>
                  <a:gd name="connsiteY32" fmla="*/ 20515303 h 23551643"/>
                  <a:gd name="connsiteX33" fmla="*/ 3906982 w 6412494"/>
                  <a:gd name="connsiteY33" fmla="*/ 20515303 h 23551643"/>
                  <a:gd name="connsiteX34" fmla="*/ 3906982 w 6412494"/>
                  <a:gd name="connsiteY34" fmla="*/ 21010155 h 23551643"/>
                  <a:gd name="connsiteX35" fmla="*/ 4475069 w 6412494"/>
                  <a:gd name="connsiteY35" fmla="*/ 21010155 h 23551643"/>
                  <a:gd name="connsiteX36" fmla="*/ 4475069 w 6412494"/>
                  <a:gd name="connsiteY36" fmla="*/ 23094907 h 23551643"/>
                  <a:gd name="connsiteX37" fmla="*/ 5440824 w 6412494"/>
                  <a:gd name="connsiteY37" fmla="*/ 23094907 h 23551643"/>
                  <a:gd name="connsiteX38" fmla="*/ 5440824 w 6412494"/>
                  <a:gd name="connsiteY38" fmla="*/ 19490003 h 23551643"/>
                  <a:gd name="connsiteX39" fmla="*/ 4420126 w 6412494"/>
                  <a:gd name="connsiteY39" fmla="*/ 19490003 h 23551643"/>
                  <a:gd name="connsiteX40" fmla="*/ 4085948 w 6412494"/>
                  <a:gd name="connsiteY40" fmla="*/ 17143223 h 23551643"/>
                  <a:gd name="connsiteX41" fmla="*/ 2326540 w 6412494"/>
                  <a:gd name="connsiteY41" fmla="*/ 17143223 h 23551643"/>
                  <a:gd name="connsiteX42" fmla="*/ 1992360 w 6412494"/>
                  <a:gd name="connsiteY42" fmla="*/ 19490003 h 23551643"/>
                  <a:gd name="connsiteX43" fmla="*/ 877865 w 6412494"/>
                  <a:gd name="connsiteY43" fmla="*/ 19490003 h 23551643"/>
                  <a:gd name="connsiteX44" fmla="*/ 877865 w 6412494"/>
                  <a:gd name="connsiteY44" fmla="*/ 20373695 h 23551643"/>
                  <a:gd name="connsiteX45" fmla="*/ 2366803 w 6412494"/>
                  <a:gd name="connsiteY45" fmla="*/ 20373695 h 23551643"/>
                  <a:gd name="connsiteX46" fmla="*/ 2366803 w 6412494"/>
                  <a:gd name="connsiteY46" fmla="*/ 18054579 h 23551643"/>
                  <a:gd name="connsiteX47" fmla="*/ 3906982 w 6412494"/>
                  <a:gd name="connsiteY47" fmla="*/ 18054579 h 23551643"/>
                  <a:gd name="connsiteX48" fmla="*/ 3906982 w 6412494"/>
                  <a:gd name="connsiteY48" fmla="*/ 20373695 h 23551643"/>
                  <a:gd name="connsiteX49" fmla="*/ 5440824 w 6412494"/>
                  <a:gd name="connsiteY49" fmla="*/ 20373695 h 23551643"/>
                  <a:gd name="connsiteX50" fmla="*/ 6412494 w 6412494"/>
                  <a:gd name="connsiteY50" fmla="*/ 8258305 h 23551643"/>
                  <a:gd name="connsiteX51" fmla="*/ 6412494 w 6412494"/>
                  <a:gd name="connsiteY51" fmla="*/ 19490003 h 23551643"/>
                  <a:gd name="connsiteX52" fmla="*/ 5550964 w 6412494"/>
                  <a:gd name="connsiteY52" fmla="*/ 19490003 h 23551643"/>
                  <a:gd name="connsiteX53" fmla="*/ 5550964 w 6412494"/>
                  <a:gd name="connsiteY53" fmla="*/ 23217679 h 23551643"/>
                  <a:gd name="connsiteX54" fmla="*/ 4475069 w 6412494"/>
                  <a:gd name="connsiteY54" fmla="*/ 23217679 h 23551643"/>
                  <a:gd name="connsiteX55" fmla="*/ 4475069 w 6412494"/>
                  <a:gd name="connsiteY55" fmla="*/ 23551643 h 23551643"/>
                  <a:gd name="connsiteX56" fmla="*/ 1798717 w 6412494"/>
                  <a:gd name="connsiteY56" fmla="*/ 23551643 h 23551643"/>
                  <a:gd name="connsiteX57" fmla="*/ 1798717 w 6412494"/>
                  <a:gd name="connsiteY57" fmla="*/ 23217679 h 23551643"/>
                  <a:gd name="connsiteX58" fmla="*/ 767723 w 6412494"/>
                  <a:gd name="connsiteY58" fmla="*/ 23217679 h 23551643"/>
                  <a:gd name="connsiteX59" fmla="*/ 767723 w 6412494"/>
                  <a:gd name="connsiteY59" fmla="*/ 20515303 h 23551643"/>
                  <a:gd name="connsiteX60" fmla="*/ 767723 w 6412494"/>
                  <a:gd name="connsiteY60" fmla="*/ 20373695 h 23551643"/>
                  <a:gd name="connsiteX61" fmla="*/ 767723 w 6412494"/>
                  <a:gd name="connsiteY61" fmla="*/ 19490003 h 23551643"/>
                  <a:gd name="connsiteX62" fmla="*/ 0 w 6412494"/>
                  <a:gd name="connsiteY62" fmla="*/ 19490003 h 23551643"/>
                  <a:gd name="connsiteX63" fmla="*/ 0 w 6412494"/>
                  <a:gd name="connsiteY63" fmla="*/ 8258304 h 23551643"/>
                  <a:gd name="connsiteX64" fmla="*/ 581997 w 6412494"/>
                  <a:gd name="connsiteY64" fmla="*/ 7676311 h 23551643"/>
                  <a:gd name="connsiteX65" fmla="*/ 1041841 w 6412494"/>
                  <a:gd name="connsiteY65" fmla="*/ 7676311 h 23551643"/>
                  <a:gd name="connsiteX66" fmla="*/ 1678363 w 6412494"/>
                  <a:gd name="connsiteY66" fmla="*/ 0 h 23551643"/>
                  <a:gd name="connsiteX67" fmla="*/ 4734129 w 6412494"/>
                  <a:gd name="connsiteY67" fmla="*/ 0 h 23551643"/>
                  <a:gd name="connsiteX68" fmla="*/ 5370651 w 6412494"/>
                  <a:gd name="connsiteY68" fmla="*/ 7676311 h 23551643"/>
                  <a:gd name="connsiteX69" fmla="*/ 5830497 w 6412494"/>
                  <a:gd name="connsiteY69" fmla="*/ 7676311 h 23551643"/>
                  <a:gd name="connsiteX70" fmla="*/ 6412494 w 6412494"/>
                  <a:gd name="connsiteY70" fmla="*/ 8258305 h 2355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412494" h="23551643">
                    <a:moveTo>
                      <a:pt x="2366803" y="20515303"/>
                    </a:moveTo>
                    <a:lnTo>
                      <a:pt x="877865" y="20515303"/>
                    </a:lnTo>
                    <a:lnTo>
                      <a:pt x="877865" y="23094907"/>
                    </a:lnTo>
                    <a:lnTo>
                      <a:pt x="1798717" y="23094907"/>
                    </a:lnTo>
                    <a:lnTo>
                      <a:pt x="1798717" y="21010155"/>
                    </a:lnTo>
                    <a:lnTo>
                      <a:pt x="2366803" y="21010155"/>
                    </a:lnTo>
                    <a:close/>
                    <a:moveTo>
                      <a:pt x="3810527" y="18153575"/>
                    </a:moveTo>
                    <a:lnTo>
                      <a:pt x="2464404" y="18153575"/>
                    </a:lnTo>
                    <a:lnTo>
                      <a:pt x="2464404" y="18155135"/>
                    </a:lnTo>
                    <a:lnTo>
                      <a:pt x="2463831" y="18155135"/>
                    </a:lnTo>
                    <a:lnTo>
                      <a:pt x="2463831" y="20373695"/>
                    </a:lnTo>
                    <a:lnTo>
                      <a:pt x="3810527" y="20373695"/>
                    </a:lnTo>
                    <a:close/>
                    <a:moveTo>
                      <a:pt x="4362035" y="23217679"/>
                    </a:moveTo>
                    <a:lnTo>
                      <a:pt x="1911750" y="23217679"/>
                    </a:lnTo>
                    <a:lnTo>
                      <a:pt x="1911750" y="23444823"/>
                    </a:lnTo>
                    <a:lnTo>
                      <a:pt x="4362035" y="23444823"/>
                    </a:lnTo>
                    <a:close/>
                    <a:moveTo>
                      <a:pt x="4362035" y="21118011"/>
                    </a:moveTo>
                    <a:lnTo>
                      <a:pt x="3906982" y="21118011"/>
                    </a:lnTo>
                    <a:lnTo>
                      <a:pt x="3906982" y="21119543"/>
                    </a:lnTo>
                    <a:lnTo>
                      <a:pt x="3810527" y="21119543"/>
                    </a:lnTo>
                    <a:lnTo>
                      <a:pt x="3810527" y="21118011"/>
                    </a:lnTo>
                    <a:lnTo>
                      <a:pt x="3809954" y="21118011"/>
                    </a:lnTo>
                    <a:lnTo>
                      <a:pt x="3809954" y="21010155"/>
                    </a:lnTo>
                    <a:lnTo>
                      <a:pt x="3810527" y="21010155"/>
                    </a:lnTo>
                    <a:lnTo>
                      <a:pt x="3810527" y="20515303"/>
                    </a:lnTo>
                    <a:lnTo>
                      <a:pt x="2463831" y="20515303"/>
                    </a:lnTo>
                    <a:lnTo>
                      <a:pt x="2463831" y="21119543"/>
                    </a:lnTo>
                    <a:lnTo>
                      <a:pt x="2366803" y="21119543"/>
                    </a:lnTo>
                    <a:lnTo>
                      <a:pt x="2366803" y="21118011"/>
                    </a:lnTo>
                    <a:lnTo>
                      <a:pt x="1911750" y="21118011"/>
                    </a:lnTo>
                    <a:lnTo>
                      <a:pt x="1911750" y="23094907"/>
                    </a:lnTo>
                    <a:lnTo>
                      <a:pt x="4362035" y="23094907"/>
                    </a:lnTo>
                    <a:close/>
                    <a:moveTo>
                      <a:pt x="5440824" y="20515303"/>
                    </a:moveTo>
                    <a:lnTo>
                      <a:pt x="3906982" y="20515303"/>
                    </a:lnTo>
                    <a:lnTo>
                      <a:pt x="3906982" y="21010155"/>
                    </a:lnTo>
                    <a:lnTo>
                      <a:pt x="4475069" y="21010155"/>
                    </a:lnTo>
                    <a:lnTo>
                      <a:pt x="4475069" y="23094907"/>
                    </a:lnTo>
                    <a:lnTo>
                      <a:pt x="5440824" y="23094907"/>
                    </a:lnTo>
                    <a:close/>
                    <a:moveTo>
                      <a:pt x="5440824" y="19490003"/>
                    </a:moveTo>
                    <a:lnTo>
                      <a:pt x="4420126" y="19490003"/>
                    </a:lnTo>
                    <a:lnTo>
                      <a:pt x="4085948" y="17143223"/>
                    </a:lnTo>
                    <a:lnTo>
                      <a:pt x="2326540" y="17143223"/>
                    </a:lnTo>
                    <a:lnTo>
                      <a:pt x="1992360" y="19490003"/>
                    </a:lnTo>
                    <a:lnTo>
                      <a:pt x="877865" y="19490003"/>
                    </a:lnTo>
                    <a:lnTo>
                      <a:pt x="877865" y="20373695"/>
                    </a:lnTo>
                    <a:lnTo>
                      <a:pt x="2366803" y="20373695"/>
                    </a:lnTo>
                    <a:lnTo>
                      <a:pt x="2366803" y="18054579"/>
                    </a:lnTo>
                    <a:lnTo>
                      <a:pt x="3906982" y="18054579"/>
                    </a:lnTo>
                    <a:lnTo>
                      <a:pt x="3906982" y="20373695"/>
                    </a:lnTo>
                    <a:lnTo>
                      <a:pt x="5440824" y="20373695"/>
                    </a:lnTo>
                    <a:close/>
                    <a:moveTo>
                      <a:pt x="6412494" y="8258305"/>
                    </a:moveTo>
                    <a:lnTo>
                      <a:pt x="6412494" y="19490003"/>
                    </a:lnTo>
                    <a:lnTo>
                      <a:pt x="5550964" y="19490003"/>
                    </a:lnTo>
                    <a:lnTo>
                      <a:pt x="5550964" y="23217679"/>
                    </a:lnTo>
                    <a:lnTo>
                      <a:pt x="4475069" y="23217679"/>
                    </a:lnTo>
                    <a:lnTo>
                      <a:pt x="4475069" y="23551643"/>
                    </a:lnTo>
                    <a:lnTo>
                      <a:pt x="1798717" y="23551643"/>
                    </a:lnTo>
                    <a:lnTo>
                      <a:pt x="1798717" y="23217679"/>
                    </a:lnTo>
                    <a:lnTo>
                      <a:pt x="767723" y="23217679"/>
                    </a:lnTo>
                    <a:lnTo>
                      <a:pt x="767723" y="20515303"/>
                    </a:lnTo>
                    <a:lnTo>
                      <a:pt x="767723" y="20373695"/>
                    </a:lnTo>
                    <a:lnTo>
                      <a:pt x="767723" y="19490003"/>
                    </a:lnTo>
                    <a:lnTo>
                      <a:pt x="0" y="19490003"/>
                    </a:lnTo>
                    <a:lnTo>
                      <a:pt x="0" y="8258304"/>
                    </a:lnTo>
                    <a:cubicBezTo>
                      <a:pt x="0" y="7936879"/>
                      <a:pt x="260566" y="7676311"/>
                      <a:pt x="581997" y="7676311"/>
                    </a:cubicBezTo>
                    <a:lnTo>
                      <a:pt x="1041841" y="7676311"/>
                    </a:lnTo>
                    <a:lnTo>
                      <a:pt x="1678363" y="0"/>
                    </a:lnTo>
                    <a:lnTo>
                      <a:pt x="4734129" y="0"/>
                    </a:lnTo>
                    <a:lnTo>
                      <a:pt x="5370651" y="7676311"/>
                    </a:lnTo>
                    <a:lnTo>
                      <a:pt x="5830497" y="7676311"/>
                    </a:lnTo>
                    <a:cubicBezTo>
                      <a:pt x="6151927" y="7676311"/>
                      <a:pt x="6412494" y="7936879"/>
                      <a:pt x="6412494" y="8258305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7" name="Cable Flexing"/>
              <p:cNvSpPr/>
              <p:nvPr/>
            </p:nvSpPr>
            <p:spPr>
              <a:xfrm rot="16200000">
                <a:off x="-4438321" y="555765"/>
                <a:ext cx="4179610" cy="5300965"/>
              </a:xfrm>
              <a:custGeom>
                <a:avLst/>
                <a:gdLst>
                  <a:gd name="connsiteX0" fmla="*/ 1536756 w 4179610"/>
                  <a:gd name="connsiteY0" fmla="*/ 4843241 h 5300965"/>
                  <a:gd name="connsiteX1" fmla="*/ 1536756 w 4179610"/>
                  <a:gd name="connsiteY1" fmla="*/ 5300965 h 5300965"/>
                  <a:gd name="connsiteX2" fmla="*/ 0 w 4179610"/>
                  <a:gd name="connsiteY2" fmla="*/ 5300965 h 5300965"/>
                  <a:gd name="connsiteX3" fmla="*/ 37955 w 4179610"/>
                  <a:gd name="connsiteY3" fmla="*/ 4843241 h 5300965"/>
                  <a:gd name="connsiteX4" fmla="*/ 1536756 w 4179610"/>
                  <a:gd name="connsiteY4" fmla="*/ 3874588 h 5300965"/>
                  <a:gd name="connsiteX5" fmla="*/ 1536756 w 4179610"/>
                  <a:gd name="connsiteY5" fmla="*/ 4332312 h 5300965"/>
                  <a:gd name="connsiteX6" fmla="*/ 80321 w 4179610"/>
                  <a:gd name="connsiteY6" fmla="*/ 4332312 h 5300965"/>
                  <a:gd name="connsiteX7" fmla="*/ 118276 w 4179610"/>
                  <a:gd name="connsiteY7" fmla="*/ 3874588 h 5300965"/>
                  <a:gd name="connsiteX8" fmla="*/ 1536756 w 4179610"/>
                  <a:gd name="connsiteY8" fmla="*/ 2905941 h 5300965"/>
                  <a:gd name="connsiteX9" fmla="*/ 1536756 w 4179610"/>
                  <a:gd name="connsiteY9" fmla="*/ 3363664 h 5300965"/>
                  <a:gd name="connsiteX10" fmla="*/ 160642 w 4179610"/>
                  <a:gd name="connsiteY10" fmla="*/ 3363664 h 5300965"/>
                  <a:gd name="connsiteX11" fmla="*/ 198596 w 4179610"/>
                  <a:gd name="connsiteY11" fmla="*/ 2905941 h 5300965"/>
                  <a:gd name="connsiteX12" fmla="*/ 1536756 w 4179610"/>
                  <a:gd name="connsiteY12" fmla="*/ 1937294 h 5300965"/>
                  <a:gd name="connsiteX13" fmla="*/ 1536756 w 4179610"/>
                  <a:gd name="connsiteY13" fmla="*/ 2395018 h 5300965"/>
                  <a:gd name="connsiteX14" fmla="*/ 240962 w 4179610"/>
                  <a:gd name="connsiteY14" fmla="*/ 2395018 h 5300965"/>
                  <a:gd name="connsiteX15" fmla="*/ 278917 w 4179610"/>
                  <a:gd name="connsiteY15" fmla="*/ 1937294 h 5300965"/>
                  <a:gd name="connsiteX16" fmla="*/ 1536756 w 4179610"/>
                  <a:gd name="connsiteY16" fmla="*/ 968647 h 5300965"/>
                  <a:gd name="connsiteX17" fmla="*/ 1536756 w 4179610"/>
                  <a:gd name="connsiteY17" fmla="*/ 1426370 h 5300965"/>
                  <a:gd name="connsiteX18" fmla="*/ 321283 w 4179610"/>
                  <a:gd name="connsiteY18" fmla="*/ 1426370 h 5300965"/>
                  <a:gd name="connsiteX19" fmla="*/ 359237 w 4179610"/>
                  <a:gd name="connsiteY19" fmla="*/ 968647 h 5300965"/>
                  <a:gd name="connsiteX20" fmla="*/ 1536756 w 4179610"/>
                  <a:gd name="connsiteY20" fmla="*/ 0 h 5300965"/>
                  <a:gd name="connsiteX21" fmla="*/ 1536756 w 4179610"/>
                  <a:gd name="connsiteY21" fmla="*/ 457724 h 5300965"/>
                  <a:gd name="connsiteX22" fmla="*/ 401603 w 4179610"/>
                  <a:gd name="connsiteY22" fmla="*/ 457724 h 5300965"/>
                  <a:gd name="connsiteX23" fmla="*/ 439558 w 4179610"/>
                  <a:gd name="connsiteY23" fmla="*/ 0 h 5300965"/>
                  <a:gd name="connsiteX24" fmla="*/ 3778007 w 4179610"/>
                  <a:gd name="connsiteY24" fmla="*/ 457724 h 5300965"/>
                  <a:gd name="connsiteX25" fmla="*/ 2400775 w 4179610"/>
                  <a:gd name="connsiteY25" fmla="*/ 457724 h 5300965"/>
                  <a:gd name="connsiteX26" fmla="*/ 2400775 w 4179610"/>
                  <a:gd name="connsiteY26" fmla="*/ 0 h 5300965"/>
                  <a:gd name="connsiteX27" fmla="*/ 3740052 w 4179610"/>
                  <a:gd name="connsiteY27" fmla="*/ 0 h 5300965"/>
                  <a:gd name="connsiteX28" fmla="*/ 3858328 w 4179610"/>
                  <a:gd name="connsiteY28" fmla="*/ 1426370 h 5300965"/>
                  <a:gd name="connsiteX29" fmla="*/ 2400775 w 4179610"/>
                  <a:gd name="connsiteY29" fmla="*/ 1426370 h 5300965"/>
                  <a:gd name="connsiteX30" fmla="*/ 2400775 w 4179610"/>
                  <a:gd name="connsiteY30" fmla="*/ 968647 h 5300965"/>
                  <a:gd name="connsiteX31" fmla="*/ 3820373 w 4179610"/>
                  <a:gd name="connsiteY31" fmla="*/ 968647 h 5300965"/>
                  <a:gd name="connsiteX32" fmla="*/ 3938648 w 4179610"/>
                  <a:gd name="connsiteY32" fmla="*/ 2395018 h 5300965"/>
                  <a:gd name="connsiteX33" fmla="*/ 2400775 w 4179610"/>
                  <a:gd name="connsiteY33" fmla="*/ 2395018 h 5300965"/>
                  <a:gd name="connsiteX34" fmla="*/ 2400775 w 4179610"/>
                  <a:gd name="connsiteY34" fmla="*/ 1937294 h 5300965"/>
                  <a:gd name="connsiteX35" fmla="*/ 3900693 w 4179610"/>
                  <a:gd name="connsiteY35" fmla="*/ 1937294 h 5300965"/>
                  <a:gd name="connsiteX36" fmla="*/ 4018969 w 4179610"/>
                  <a:gd name="connsiteY36" fmla="*/ 3363665 h 5300965"/>
                  <a:gd name="connsiteX37" fmla="*/ 2400775 w 4179610"/>
                  <a:gd name="connsiteY37" fmla="*/ 3363664 h 5300965"/>
                  <a:gd name="connsiteX38" fmla="*/ 2400775 w 4179610"/>
                  <a:gd name="connsiteY38" fmla="*/ 2905941 h 5300965"/>
                  <a:gd name="connsiteX39" fmla="*/ 3981014 w 4179610"/>
                  <a:gd name="connsiteY39" fmla="*/ 2905941 h 5300965"/>
                  <a:gd name="connsiteX40" fmla="*/ 4099289 w 4179610"/>
                  <a:gd name="connsiteY40" fmla="*/ 4332312 h 5300965"/>
                  <a:gd name="connsiteX41" fmla="*/ 2400775 w 4179610"/>
                  <a:gd name="connsiteY41" fmla="*/ 4332312 h 5300965"/>
                  <a:gd name="connsiteX42" fmla="*/ 2400775 w 4179610"/>
                  <a:gd name="connsiteY42" fmla="*/ 3874588 h 5300965"/>
                  <a:gd name="connsiteX43" fmla="*/ 4061334 w 4179610"/>
                  <a:gd name="connsiteY43" fmla="*/ 3874588 h 5300965"/>
                  <a:gd name="connsiteX44" fmla="*/ 4179610 w 4179610"/>
                  <a:gd name="connsiteY44" fmla="*/ 5300965 h 5300965"/>
                  <a:gd name="connsiteX45" fmla="*/ 2400775 w 4179610"/>
                  <a:gd name="connsiteY45" fmla="*/ 5300965 h 5300965"/>
                  <a:gd name="connsiteX46" fmla="*/ 2400775 w 4179610"/>
                  <a:gd name="connsiteY46" fmla="*/ 4843241 h 5300965"/>
                  <a:gd name="connsiteX47" fmla="*/ 4141655 w 4179610"/>
                  <a:gd name="connsiteY47" fmla="*/ 4843241 h 5300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179610" h="5300965">
                    <a:moveTo>
                      <a:pt x="1536756" y="4843241"/>
                    </a:moveTo>
                    <a:lnTo>
                      <a:pt x="1536756" y="5300965"/>
                    </a:lnTo>
                    <a:lnTo>
                      <a:pt x="0" y="5300965"/>
                    </a:lnTo>
                    <a:lnTo>
                      <a:pt x="37955" y="4843241"/>
                    </a:lnTo>
                    <a:close/>
                    <a:moveTo>
                      <a:pt x="1536756" y="3874588"/>
                    </a:moveTo>
                    <a:lnTo>
                      <a:pt x="1536756" y="4332312"/>
                    </a:lnTo>
                    <a:lnTo>
                      <a:pt x="80321" y="4332312"/>
                    </a:lnTo>
                    <a:lnTo>
                      <a:pt x="118276" y="3874588"/>
                    </a:lnTo>
                    <a:close/>
                    <a:moveTo>
                      <a:pt x="1536756" y="2905941"/>
                    </a:moveTo>
                    <a:lnTo>
                      <a:pt x="1536756" y="3363664"/>
                    </a:lnTo>
                    <a:lnTo>
                      <a:pt x="160642" y="3363664"/>
                    </a:lnTo>
                    <a:lnTo>
                      <a:pt x="198596" y="2905941"/>
                    </a:lnTo>
                    <a:close/>
                    <a:moveTo>
                      <a:pt x="1536756" y="1937294"/>
                    </a:moveTo>
                    <a:lnTo>
                      <a:pt x="1536756" y="2395018"/>
                    </a:lnTo>
                    <a:lnTo>
                      <a:pt x="240962" y="2395018"/>
                    </a:lnTo>
                    <a:lnTo>
                      <a:pt x="278917" y="1937294"/>
                    </a:lnTo>
                    <a:close/>
                    <a:moveTo>
                      <a:pt x="1536756" y="968647"/>
                    </a:moveTo>
                    <a:lnTo>
                      <a:pt x="1536756" y="1426370"/>
                    </a:lnTo>
                    <a:lnTo>
                      <a:pt x="321283" y="1426370"/>
                    </a:lnTo>
                    <a:lnTo>
                      <a:pt x="359237" y="968647"/>
                    </a:lnTo>
                    <a:close/>
                    <a:moveTo>
                      <a:pt x="1536756" y="0"/>
                    </a:moveTo>
                    <a:lnTo>
                      <a:pt x="1536756" y="457724"/>
                    </a:lnTo>
                    <a:lnTo>
                      <a:pt x="401603" y="457724"/>
                    </a:lnTo>
                    <a:lnTo>
                      <a:pt x="439558" y="0"/>
                    </a:lnTo>
                    <a:close/>
                    <a:moveTo>
                      <a:pt x="3778007" y="457724"/>
                    </a:moveTo>
                    <a:lnTo>
                      <a:pt x="2400775" y="457724"/>
                    </a:lnTo>
                    <a:lnTo>
                      <a:pt x="2400775" y="0"/>
                    </a:lnTo>
                    <a:lnTo>
                      <a:pt x="3740052" y="0"/>
                    </a:lnTo>
                    <a:close/>
                    <a:moveTo>
                      <a:pt x="3858328" y="1426370"/>
                    </a:moveTo>
                    <a:lnTo>
                      <a:pt x="2400775" y="1426370"/>
                    </a:lnTo>
                    <a:lnTo>
                      <a:pt x="2400775" y="968647"/>
                    </a:lnTo>
                    <a:lnTo>
                      <a:pt x="3820373" y="968647"/>
                    </a:lnTo>
                    <a:close/>
                    <a:moveTo>
                      <a:pt x="3938648" y="2395018"/>
                    </a:moveTo>
                    <a:lnTo>
                      <a:pt x="2400775" y="2395018"/>
                    </a:lnTo>
                    <a:lnTo>
                      <a:pt x="2400775" y="1937294"/>
                    </a:lnTo>
                    <a:lnTo>
                      <a:pt x="3900693" y="1937294"/>
                    </a:lnTo>
                    <a:close/>
                    <a:moveTo>
                      <a:pt x="4018969" y="3363665"/>
                    </a:moveTo>
                    <a:lnTo>
                      <a:pt x="2400775" y="3363664"/>
                    </a:lnTo>
                    <a:lnTo>
                      <a:pt x="2400775" y="2905941"/>
                    </a:lnTo>
                    <a:lnTo>
                      <a:pt x="3981014" y="2905941"/>
                    </a:lnTo>
                    <a:close/>
                    <a:moveTo>
                      <a:pt x="4099289" y="4332312"/>
                    </a:moveTo>
                    <a:lnTo>
                      <a:pt x="2400775" y="4332312"/>
                    </a:lnTo>
                    <a:lnTo>
                      <a:pt x="2400775" y="3874588"/>
                    </a:lnTo>
                    <a:lnTo>
                      <a:pt x="4061334" y="3874588"/>
                    </a:lnTo>
                    <a:close/>
                    <a:moveTo>
                      <a:pt x="4179610" y="5300965"/>
                    </a:moveTo>
                    <a:lnTo>
                      <a:pt x="2400775" y="5300965"/>
                    </a:lnTo>
                    <a:lnTo>
                      <a:pt x="2400775" y="4843241"/>
                    </a:lnTo>
                    <a:lnTo>
                      <a:pt x="4141655" y="484324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8" name="Molding Indent"/>
              <p:cNvSpPr/>
              <p:nvPr/>
            </p:nvSpPr>
            <p:spPr>
              <a:xfrm>
                <a:off x="3755010" y="1847373"/>
                <a:ext cx="3811900" cy="2717749"/>
              </a:xfrm>
              <a:custGeom>
                <a:avLst/>
                <a:gdLst>
                  <a:gd name="connsiteX0" fmla="*/ 423337 w 1230713"/>
                  <a:gd name="connsiteY0" fmla="*/ 0 h 877455"/>
                  <a:gd name="connsiteX1" fmla="*/ 1082190 w 1230713"/>
                  <a:gd name="connsiteY1" fmla="*/ 0 h 877455"/>
                  <a:gd name="connsiteX2" fmla="*/ 1167508 w 1230713"/>
                  <a:gd name="connsiteY2" fmla="*/ 8601 h 877455"/>
                  <a:gd name="connsiteX3" fmla="*/ 1230713 w 1230713"/>
                  <a:gd name="connsiteY3" fmla="*/ 28221 h 877455"/>
                  <a:gd name="connsiteX4" fmla="*/ 1230713 w 1230713"/>
                  <a:gd name="connsiteY4" fmla="*/ 849234 h 877455"/>
                  <a:gd name="connsiteX5" fmla="*/ 1167508 w 1230713"/>
                  <a:gd name="connsiteY5" fmla="*/ 868855 h 877455"/>
                  <a:gd name="connsiteX6" fmla="*/ 1082190 w 1230713"/>
                  <a:gd name="connsiteY6" fmla="*/ 877455 h 877455"/>
                  <a:gd name="connsiteX7" fmla="*/ 423337 w 1230713"/>
                  <a:gd name="connsiteY7" fmla="*/ 877455 h 877455"/>
                  <a:gd name="connsiteX8" fmla="*/ 0 w 1230713"/>
                  <a:gd name="connsiteY8" fmla="*/ 454118 h 877455"/>
                  <a:gd name="connsiteX9" fmla="*/ 0 w 1230713"/>
                  <a:gd name="connsiteY9" fmla="*/ 423337 h 877455"/>
                  <a:gd name="connsiteX10" fmla="*/ 423337 w 1230713"/>
                  <a:gd name="connsiteY10" fmla="*/ 0 h 877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30713" h="877455">
                    <a:moveTo>
                      <a:pt x="423337" y="0"/>
                    </a:moveTo>
                    <a:lnTo>
                      <a:pt x="1082190" y="0"/>
                    </a:lnTo>
                    <a:cubicBezTo>
                      <a:pt x="1111416" y="0"/>
                      <a:pt x="1139949" y="2962"/>
                      <a:pt x="1167508" y="8601"/>
                    </a:cubicBezTo>
                    <a:lnTo>
                      <a:pt x="1230713" y="28221"/>
                    </a:lnTo>
                    <a:lnTo>
                      <a:pt x="1230713" y="849234"/>
                    </a:lnTo>
                    <a:lnTo>
                      <a:pt x="1167508" y="868855"/>
                    </a:lnTo>
                    <a:cubicBezTo>
                      <a:pt x="1139949" y="874494"/>
                      <a:pt x="1111416" y="877455"/>
                      <a:pt x="1082190" y="877455"/>
                    </a:cubicBezTo>
                    <a:lnTo>
                      <a:pt x="423337" y="877455"/>
                    </a:lnTo>
                    <a:cubicBezTo>
                      <a:pt x="189534" y="877455"/>
                      <a:pt x="0" y="687921"/>
                      <a:pt x="0" y="454118"/>
                    </a:cubicBezTo>
                    <a:lnTo>
                      <a:pt x="0" y="423337"/>
                    </a:lnTo>
                    <a:cubicBezTo>
                      <a:pt x="0" y="189534"/>
                      <a:pt x="189534" y="0"/>
                      <a:pt x="423337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80" name="Ethernet Cable Male End"/>
            <p:cNvGrpSpPr/>
            <p:nvPr/>
          </p:nvGrpSpPr>
          <p:grpSpPr>
            <a:xfrm rot="5400000">
              <a:off x="2636805" y="4946508"/>
              <a:ext cx="664561" cy="156447"/>
              <a:chOff x="-10162304" y="1"/>
              <a:chExt cx="27239260" cy="6412494"/>
            </a:xfrm>
          </p:grpSpPr>
          <p:sp>
            <p:nvSpPr>
              <p:cNvPr id="89" name="Cable"/>
              <p:cNvSpPr>
                <a:spLocks/>
              </p:cNvSpPr>
              <p:nvPr/>
            </p:nvSpPr>
            <p:spPr bwMode="auto">
              <a:xfrm>
                <a:off x="-10162304" y="1847367"/>
                <a:ext cx="9697230" cy="2717721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0" name="Pins"/>
              <p:cNvSpPr/>
              <p:nvPr/>
            </p:nvSpPr>
            <p:spPr>
              <a:xfrm>
                <a:off x="15716854" y="1305323"/>
                <a:ext cx="903369" cy="3801849"/>
              </a:xfrm>
              <a:custGeom>
                <a:avLst/>
                <a:gdLst>
                  <a:gd name="connsiteX0" fmla="*/ 0 w 629293"/>
                  <a:gd name="connsiteY0" fmla="*/ 2424072 h 2648387"/>
                  <a:gd name="connsiteX1" fmla="*/ 629293 w 629293"/>
                  <a:gd name="connsiteY1" fmla="*/ 2424072 h 2648387"/>
                  <a:gd name="connsiteX2" fmla="*/ 629293 w 629293"/>
                  <a:gd name="connsiteY2" fmla="*/ 2648387 h 2648387"/>
                  <a:gd name="connsiteX3" fmla="*/ 0 w 629293"/>
                  <a:gd name="connsiteY3" fmla="*/ 2648387 h 2648387"/>
                  <a:gd name="connsiteX4" fmla="*/ 0 w 629293"/>
                  <a:gd name="connsiteY4" fmla="*/ 2077776 h 2648387"/>
                  <a:gd name="connsiteX5" fmla="*/ 629293 w 629293"/>
                  <a:gd name="connsiteY5" fmla="*/ 2077776 h 2648387"/>
                  <a:gd name="connsiteX6" fmla="*/ 629293 w 629293"/>
                  <a:gd name="connsiteY6" fmla="*/ 2302091 h 2648387"/>
                  <a:gd name="connsiteX7" fmla="*/ 0 w 629293"/>
                  <a:gd name="connsiteY7" fmla="*/ 2302091 h 2648387"/>
                  <a:gd name="connsiteX8" fmla="*/ 0 w 629293"/>
                  <a:gd name="connsiteY8" fmla="*/ 1731480 h 2648387"/>
                  <a:gd name="connsiteX9" fmla="*/ 629293 w 629293"/>
                  <a:gd name="connsiteY9" fmla="*/ 1731480 h 2648387"/>
                  <a:gd name="connsiteX10" fmla="*/ 629293 w 629293"/>
                  <a:gd name="connsiteY10" fmla="*/ 1955795 h 2648387"/>
                  <a:gd name="connsiteX11" fmla="*/ 0 w 629293"/>
                  <a:gd name="connsiteY11" fmla="*/ 1955795 h 2648387"/>
                  <a:gd name="connsiteX12" fmla="*/ 0 w 629293"/>
                  <a:gd name="connsiteY12" fmla="*/ 1385184 h 2648387"/>
                  <a:gd name="connsiteX13" fmla="*/ 629293 w 629293"/>
                  <a:gd name="connsiteY13" fmla="*/ 1385184 h 2648387"/>
                  <a:gd name="connsiteX14" fmla="*/ 629293 w 629293"/>
                  <a:gd name="connsiteY14" fmla="*/ 1609499 h 2648387"/>
                  <a:gd name="connsiteX15" fmla="*/ 0 w 629293"/>
                  <a:gd name="connsiteY15" fmla="*/ 1609499 h 2648387"/>
                  <a:gd name="connsiteX16" fmla="*/ 0 w 629293"/>
                  <a:gd name="connsiteY16" fmla="*/ 1038888 h 2648387"/>
                  <a:gd name="connsiteX17" fmla="*/ 629293 w 629293"/>
                  <a:gd name="connsiteY17" fmla="*/ 1038888 h 2648387"/>
                  <a:gd name="connsiteX18" fmla="*/ 629293 w 629293"/>
                  <a:gd name="connsiteY18" fmla="*/ 1263203 h 2648387"/>
                  <a:gd name="connsiteX19" fmla="*/ 0 w 629293"/>
                  <a:gd name="connsiteY19" fmla="*/ 1263203 h 2648387"/>
                  <a:gd name="connsiteX20" fmla="*/ 0 w 629293"/>
                  <a:gd name="connsiteY20" fmla="*/ 692592 h 2648387"/>
                  <a:gd name="connsiteX21" fmla="*/ 629293 w 629293"/>
                  <a:gd name="connsiteY21" fmla="*/ 692592 h 2648387"/>
                  <a:gd name="connsiteX22" fmla="*/ 629293 w 629293"/>
                  <a:gd name="connsiteY22" fmla="*/ 916907 h 2648387"/>
                  <a:gd name="connsiteX23" fmla="*/ 0 w 629293"/>
                  <a:gd name="connsiteY23" fmla="*/ 916907 h 2648387"/>
                  <a:gd name="connsiteX24" fmla="*/ 0 w 629293"/>
                  <a:gd name="connsiteY24" fmla="*/ 346296 h 2648387"/>
                  <a:gd name="connsiteX25" fmla="*/ 629293 w 629293"/>
                  <a:gd name="connsiteY25" fmla="*/ 346296 h 2648387"/>
                  <a:gd name="connsiteX26" fmla="*/ 629293 w 629293"/>
                  <a:gd name="connsiteY26" fmla="*/ 570611 h 2648387"/>
                  <a:gd name="connsiteX27" fmla="*/ 0 w 629293"/>
                  <a:gd name="connsiteY27" fmla="*/ 570611 h 2648387"/>
                  <a:gd name="connsiteX28" fmla="*/ 0 w 629293"/>
                  <a:gd name="connsiteY28" fmla="*/ 0 h 2648387"/>
                  <a:gd name="connsiteX29" fmla="*/ 629293 w 629293"/>
                  <a:gd name="connsiteY29" fmla="*/ 0 h 2648387"/>
                  <a:gd name="connsiteX30" fmla="*/ 629293 w 629293"/>
                  <a:gd name="connsiteY30" fmla="*/ 224315 h 2648387"/>
                  <a:gd name="connsiteX31" fmla="*/ 0 w 629293"/>
                  <a:gd name="connsiteY31" fmla="*/ 224315 h 264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29293" h="2648387">
                    <a:moveTo>
                      <a:pt x="0" y="2424072"/>
                    </a:moveTo>
                    <a:lnTo>
                      <a:pt x="629293" y="2424072"/>
                    </a:lnTo>
                    <a:lnTo>
                      <a:pt x="629293" y="2648387"/>
                    </a:lnTo>
                    <a:lnTo>
                      <a:pt x="0" y="2648387"/>
                    </a:lnTo>
                    <a:close/>
                    <a:moveTo>
                      <a:pt x="0" y="2077776"/>
                    </a:moveTo>
                    <a:lnTo>
                      <a:pt x="629293" y="2077776"/>
                    </a:lnTo>
                    <a:lnTo>
                      <a:pt x="629293" y="2302091"/>
                    </a:lnTo>
                    <a:lnTo>
                      <a:pt x="0" y="2302091"/>
                    </a:lnTo>
                    <a:close/>
                    <a:moveTo>
                      <a:pt x="0" y="1731480"/>
                    </a:moveTo>
                    <a:lnTo>
                      <a:pt x="629293" y="1731480"/>
                    </a:lnTo>
                    <a:lnTo>
                      <a:pt x="629293" y="1955795"/>
                    </a:lnTo>
                    <a:lnTo>
                      <a:pt x="0" y="1955795"/>
                    </a:lnTo>
                    <a:close/>
                    <a:moveTo>
                      <a:pt x="0" y="1385184"/>
                    </a:moveTo>
                    <a:lnTo>
                      <a:pt x="629293" y="1385184"/>
                    </a:lnTo>
                    <a:lnTo>
                      <a:pt x="629293" y="1609499"/>
                    </a:lnTo>
                    <a:lnTo>
                      <a:pt x="0" y="1609499"/>
                    </a:lnTo>
                    <a:close/>
                    <a:moveTo>
                      <a:pt x="0" y="1038888"/>
                    </a:moveTo>
                    <a:lnTo>
                      <a:pt x="629293" y="1038888"/>
                    </a:lnTo>
                    <a:lnTo>
                      <a:pt x="629293" y="1263203"/>
                    </a:lnTo>
                    <a:lnTo>
                      <a:pt x="0" y="1263203"/>
                    </a:lnTo>
                    <a:close/>
                    <a:moveTo>
                      <a:pt x="0" y="692592"/>
                    </a:moveTo>
                    <a:lnTo>
                      <a:pt x="629293" y="692592"/>
                    </a:lnTo>
                    <a:lnTo>
                      <a:pt x="629293" y="916907"/>
                    </a:lnTo>
                    <a:lnTo>
                      <a:pt x="0" y="916907"/>
                    </a:lnTo>
                    <a:close/>
                    <a:moveTo>
                      <a:pt x="0" y="346296"/>
                    </a:moveTo>
                    <a:lnTo>
                      <a:pt x="629293" y="346296"/>
                    </a:lnTo>
                    <a:lnTo>
                      <a:pt x="629293" y="570611"/>
                    </a:lnTo>
                    <a:lnTo>
                      <a:pt x="0" y="570611"/>
                    </a:lnTo>
                    <a:close/>
                    <a:moveTo>
                      <a:pt x="0" y="0"/>
                    </a:moveTo>
                    <a:lnTo>
                      <a:pt x="629293" y="0"/>
                    </a:lnTo>
                    <a:lnTo>
                      <a:pt x="629293" y="224315"/>
                    </a:lnTo>
                    <a:lnTo>
                      <a:pt x="0" y="22431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1" name="End and Clip Fill"/>
              <p:cNvSpPr/>
              <p:nvPr/>
            </p:nvSpPr>
            <p:spPr>
              <a:xfrm>
                <a:off x="10546080" y="899160"/>
                <a:ext cx="6469916" cy="4678680"/>
              </a:xfrm>
              <a:custGeom>
                <a:avLst/>
                <a:gdLst>
                  <a:gd name="connsiteX0" fmla="*/ 0 w 6469916"/>
                  <a:gd name="connsiteY0" fmla="*/ 0 h 4678680"/>
                  <a:gd name="connsiteX1" fmla="*/ 6126480 w 6469916"/>
                  <a:gd name="connsiteY1" fmla="*/ 0 h 4678680"/>
                  <a:gd name="connsiteX2" fmla="*/ 6126480 w 6469916"/>
                  <a:gd name="connsiteY2" fmla="*/ 1112520 h 4678680"/>
                  <a:gd name="connsiteX3" fmla="*/ 6469916 w 6469916"/>
                  <a:gd name="connsiteY3" fmla="*/ 1112520 h 4678680"/>
                  <a:gd name="connsiteX4" fmla="*/ 6469916 w 6469916"/>
                  <a:gd name="connsiteY4" fmla="*/ 3627120 h 4678680"/>
                  <a:gd name="connsiteX5" fmla="*/ 6126480 w 6469916"/>
                  <a:gd name="connsiteY5" fmla="*/ 3627120 h 4678680"/>
                  <a:gd name="connsiteX6" fmla="*/ 6126480 w 6469916"/>
                  <a:gd name="connsiteY6" fmla="*/ 4678680 h 4678680"/>
                  <a:gd name="connsiteX7" fmla="*/ 0 w 6469916"/>
                  <a:gd name="connsiteY7" fmla="*/ 4678680 h 467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69916" h="4678680">
                    <a:moveTo>
                      <a:pt x="0" y="0"/>
                    </a:moveTo>
                    <a:lnTo>
                      <a:pt x="6126480" y="0"/>
                    </a:lnTo>
                    <a:lnTo>
                      <a:pt x="6126480" y="1112520"/>
                    </a:lnTo>
                    <a:lnTo>
                      <a:pt x="6469916" y="1112520"/>
                    </a:lnTo>
                    <a:lnTo>
                      <a:pt x="6469916" y="3627120"/>
                    </a:lnTo>
                    <a:lnTo>
                      <a:pt x="6126480" y="3627120"/>
                    </a:lnTo>
                    <a:lnTo>
                      <a:pt x="6126480" y="4678680"/>
                    </a:lnTo>
                    <a:lnTo>
                      <a:pt x="0" y="4678680"/>
                    </a:ln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2" name="Body Molding and Clip"/>
              <p:cNvSpPr/>
              <p:nvPr/>
            </p:nvSpPr>
            <p:spPr>
              <a:xfrm rot="16200000">
                <a:off x="2094888" y="-8569574"/>
                <a:ext cx="6412494" cy="23551643"/>
              </a:xfrm>
              <a:custGeom>
                <a:avLst/>
                <a:gdLst>
                  <a:gd name="connsiteX0" fmla="*/ 2366803 w 6412494"/>
                  <a:gd name="connsiteY0" fmla="*/ 20515303 h 23551643"/>
                  <a:gd name="connsiteX1" fmla="*/ 877865 w 6412494"/>
                  <a:gd name="connsiteY1" fmla="*/ 20515303 h 23551643"/>
                  <a:gd name="connsiteX2" fmla="*/ 877865 w 6412494"/>
                  <a:gd name="connsiteY2" fmla="*/ 23094907 h 23551643"/>
                  <a:gd name="connsiteX3" fmla="*/ 1798717 w 6412494"/>
                  <a:gd name="connsiteY3" fmla="*/ 23094907 h 23551643"/>
                  <a:gd name="connsiteX4" fmla="*/ 1798717 w 6412494"/>
                  <a:gd name="connsiteY4" fmla="*/ 21010155 h 23551643"/>
                  <a:gd name="connsiteX5" fmla="*/ 2366803 w 6412494"/>
                  <a:gd name="connsiteY5" fmla="*/ 21010155 h 23551643"/>
                  <a:gd name="connsiteX6" fmla="*/ 3810527 w 6412494"/>
                  <a:gd name="connsiteY6" fmla="*/ 18153575 h 23551643"/>
                  <a:gd name="connsiteX7" fmla="*/ 2464404 w 6412494"/>
                  <a:gd name="connsiteY7" fmla="*/ 18153575 h 23551643"/>
                  <a:gd name="connsiteX8" fmla="*/ 2464404 w 6412494"/>
                  <a:gd name="connsiteY8" fmla="*/ 18155135 h 23551643"/>
                  <a:gd name="connsiteX9" fmla="*/ 2463831 w 6412494"/>
                  <a:gd name="connsiteY9" fmla="*/ 18155135 h 23551643"/>
                  <a:gd name="connsiteX10" fmla="*/ 2463831 w 6412494"/>
                  <a:gd name="connsiteY10" fmla="*/ 20373695 h 23551643"/>
                  <a:gd name="connsiteX11" fmla="*/ 3810527 w 6412494"/>
                  <a:gd name="connsiteY11" fmla="*/ 20373695 h 23551643"/>
                  <a:gd name="connsiteX12" fmla="*/ 4362035 w 6412494"/>
                  <a:gd name="connsiteY12" fmla="*/ 23217679 h 23551643"/>
                  <a:gd name="connsiteX13" fmla="*/ 1911750 w 6412494"/>
                  <a:gd name="connsiteY13" fmla="*/ 23217679 h 23551643"/>
                  <a:gd name="connsiteX14" fmla="*/ 1911750 w 6412494"/>
                  <a:gd name="connsiteY14" fmla="*/ 23444823 h 23551643"/>
                  <a:gd name="connsiteX15" fmla="*/ 4362035 w 6412494"/>
                  <a:gd name="connsiteY15" fmla="*/ 23444823 h 23551643"/>
                  <a:gd name="connsiteX16" fmla="*/ 4362035 w 6412494"/>
                  <a:gd name="connsiteY16" fmla="*/ 21118011 h 23551643"/>
                  <a:gd name="connsiteX17" fmla="*/ 3906982 w 6412494"/>
                  <a:gd name="connsiteY17" fmla="*/ 21118011 h 23551643"/>
                  <a:gd name="connsiteX18" fmla="*/ 3906982 w 6412494"/>
                  <a:gd name="connsiteY18" fmla="*/ 21119543 h 23551643"/>
                  <a:gd name="connsiteX19" fmla="*/ 3810527 w 6412494"/>
                  <a:gd name="connsiteY19" fmla="*/ 21119543 h 23551643"/>
                  <a:gd name="connsiteX20" fmla="*/ 3810527 w 6412494"/>
                  <a:gd name="connsiteY20" fmla="*/ 21118011 h 23551643"/>
                  <a:gd name="connsiteX21" fmla="*/ 3809954 w 6412494"/>
                  <a:gd name="connsiteY21" fmla="*/ 21118011 h 23551643"/>
                  <a:gd name="connsiteX22" fmla="*/ 3809954 w 6412494"/>
                  <a:gd name="connsiteY22" fmla="*/ 21010155 h 23551643"/>
                  <a:gd name="connsiteX23" fmla="*/ 3810527 w 6412494"/>
                  <a:gd name="connsiteY23" fmla="*/ 21010155 h 23551643"/>
                  <a:gd name="connsiteX24" fmla="*/ 3810527 w 6412494"/>
                  <a:gd name="connsiteY24" fmla="*/ 20515303 h 23551643"/>
                  <a:gd name="connsiteX25" fmla="*/ 2463831 w 6412494"/>
                  <a:gd name="connsiteY25" fmla="*/ 20515303 h 23551643"/>
                  <a:gd name="connsiteX26" fmla="*/ 2463831 w 6412494"/>
                  <a:gd name="connsiteY26" fmla="*/ 21119543 h 23551643"/>
                  <a:gd name="connsiteX27" fmla="*/ 2366803 w 6412494"/>
                  <a:gd name="connsiteY27" fmla="*/ 21119543 h 23551643"/>
                  <a:gd name="connsiteX28" fmla="*/ 2366803 w 6412494"/>
                  <a:gd name="connsiteY28" fmla="*/ 21118011 h 23551643"/>
                  <a:gd name="connsiteX29" fmla="*/ 1911750 w 6412494"/>
                  <a:gd name="connsiteY29" fmla="*/ 21118011 h 23551643"/>
                  <a:gd name="connsiteX30" fmla="*/ 1911750 w 6412494"/>
                  <a:gd name="connsiteY30" fmla="*/ 23094907 h 23551643"/>
                  <a:gd name="connsiteX31" fmla="*/ 4362035 w 6412494"/>
                  <a:gd name="connsiteY31" fmla="*/ 23094907 h 23551643"/>
                  <a:gd name="connsiteX32" fmla="*/ 5440824 w 6412494"/>
                  <a:gd name="connsiteY32" fmla="*/ 20515303 h 23551643"/>
                  <a:gd name="connsiteX33" fmla="*/ 3906982 w 6412494"/>
                  <a:gd name="connsiteY33" fmla="*/ 20515303 h 23551643"/>
                  <a:gd name="connsiteX34" fmla="*/ 3906982 w 6412494"/>
                  <a:gd name="connsiteY34" fmla="*/ 21010155 h 23551643"/>
                  <a:gd name="connsiteX35" fmla="*/ 4475069 w 6412494"/>
                  <a:gd name="connsiteY35" fmla="*/ 21010155 h 23551643"/>
                  <a:gd name="connsiteX36" fmla="*/ 4475069 w 6412494"/>
                  <a:gd name="connsiteY36" fmla="*/ 23094907 h 23551643"/>
                  <a:gd name="connsiteX37" fmla="*/ 5440824 w 6412494"/>
                  <a:gd name="connsiteY37" fmla="*/ 23094907 h 23551643"/>
                  <a:gd name="connsiteX38" fmla="*/ 5440824 w 6412494"/>
                  <a:gd name="connsiteY38" fmla="*/ 19490003 h 23551643"/>
                  <a:gd name="connsiteX39" fmla="*/ 4420126 w 6412494"/>
                  <a:gd name="connsiteY39" fmla="*/ 19490003 h 23551643"/>
                  <a:gd name="connsiteX40" fmla="*/ 4085948 w 6412494"/>
                  <a:gd name="connsiteY40" fmla="*/ 17143223 h 23551643"/>
                  <a:gd name="connsiteX41" fmla="*/ 2326540 w 6412494"/>
                  <a:gd name="connsiteY41" fmla="*/ 17143223 h 23551643"/>
                  <a:gd name="connsiteX42" fmla="*/ 1992360 w 6412494"/>
                  <a:gd name="connsiteY42" fmla="*/ 19490003 h 23551643"/>
                  <a:gd name="connsiteX43" fmla="*/ 877865 w 6412494"/>
                  <a:gd name="connsiteY43" fmla="*/ 19490003 h 23551643"/>
                  <a:gd name="connsiteX44" fmla="*/ 877865 w 6412494"/>
                  <a:gd name="connsiteY44" fmla="*/ 20373695 h 23551643"/>
                  <a:gd name="connsiteX45" fmla="*/ 2366803 w 6412494"/>
                  <a:gd name="connsiteY45" fmla="*/ 20373695 h 23551643"/>
                  <a:gd name="connsiteX46" fmla="*/ 2366803 w 6412494"/>
                  <a:gd name="connsiteY46" fmla="*/ 18054579 h 23551643"/>
                  <a:gd name="connsiteX47" fmla="*/ 3906982 w 6412494"/>
                  <a:gd name="connsiteY47" fmla="*/ 18054579 h 23551643"/>
                  <a:gd name="connsiteX48" fmla="*/ 3906982 w 6412494"/>
                  <a:gd name="connsiteY48" fmla="*/ 20373695 h 23551643"/>
                  <a:gd name="connsiteX49" fmla="*/ 5440824 w 6412494"/>
                  <a:gd name="connsiteY49" fmla="*/ 20373695 h 23551643"/>
                  <a:gd name="connsiteX50" fmla="*/ 6412494 w 6412494"/>
                  <a:gd name="connsiteY50" fmla="*/ 8258305 h 23551643"/>
                  <a:gd name="connsiteX51" fmla="*/ 6412494 w 6412494"/>
                  <a:gd name="connsiteY51" fmla="*/ 19490003 h 23551643"/>
                  <a:gd name="connsiteX52" fmla="*/ 5550964 w 6412494"/>
                  <a:gd name="connsiteY52" fmla="*/ 19490003 h 23551643"/>
                  <a:gd name="connsiteX53" fmla="*/ 5550964 w 6412494"/>
                  <a:gd name="connsiteY53" fmla="*/ 23217679 h 23551643"/>
                  <a:gd name="connsiteX54" fmla="*/ 4475069 w 6412494"/>
                  <a:gd name="connsiteY54" fmla="*/ 23217679 h 23551643"/>
                  <a:gd name="connsiteX55" fmla="*/ 4475069 w 6412494"/>
                  <a:gd name="connsiteY55" fmla="*/ 23551643 h 23551643"/>
                  <a:gd name="connsiteX56" fmla="*/ 1798717 w 6412494"/>
                  <a:gd name="connsiteY56" fmla="*/ 23551643 h 23551643"/>
                  <a:gd name="connsiteX57" fmla="*/ 1798717 w 6412494"/>
                  <a:gd name="connsiteY57" fmla="*/ 23217679 h 23551643"/>
                  <a:gd name="connsiteX58" fmla="*/ 767723 w 6412494"/>
                  <a:gd name="connsiteY58" fmla="*/ 23217679 h 23551643"/>
                  <a:gd name="connsiteX59" fmla="*/ 767723 w 6412494"/>
                  <a:gd name="connsiteY59" fmla="*/ 20515303 h 23551643"/>
                  <a:gd name="connsiteX60" fmla="*/ 767723 w 6412494"/>
                  <a:gd name="connsiteY60" fmla="*/ 20373695 h 23551643"/>
                  <a:gd name="connsiteX61" fmla="*/ 767723 w 6412494"/>
                  <a:gd name="connsiteY61" fmla="*/ 19490003 h 23551643"/>
                  <a:gd name="connsiteX62" fmla="*/ 0 w 6412494"/>
                  <a:gd name="connsiteY62" fmla="*/ 19490003 h 23551643"/>
                  <a:gd name="connsiteX63" fmla="*/ 0 w 6412494"/>
                  <a:gd name="connsiteY63" fmla="*/ 8258304 h 23551643"/>
                  <a:gd name="connsiteX64" fmla="*/ 581997 w 6412494"/>
                  <a:gd name="connsiteY64" fmla="*/ 7676311 h 23551643"/>
                  <a:gd name="connsiteX65" fmla="*/ 1041841 w 6412494"/>
                  <a:gd name="connsiteY65" fmla="*/ 7676311 h 23551643"/>
                  <a:gd name="connsiteX66" fmla="*/ 1678363 w 6412494"/>
                  <a:gd name="connsiteY66" fmla="*/ 0 h 23551643"/>
                  <a:gd name="connsiteX67" fmla="*/ 4734129 w 6412494"/>
                  <a:gd name="connsiteY67" fmla="*/ 0 h 23551643"/>
                  <a:gd name="connsiteX68" fmla="*/ 5370651 w 6412494"/>
                  <a:gd name="connsiteY68" fmla="*/ 7676311 h 23551643"/>
                  <a:gd name="connsiteX69" fmla="*/ 5830497 w 6412494"/>
                  <a:gd name="connsiteY69" fmla="*/ 7676311 h 23551643"/>
                  <a:gd name="connsiteX70" fmla="*/ 6412494 w 6412494"/>
                  <a:gd name="connsiteY70" fmla="*/ 8258305 h 2355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412494" h="23551643">
                    <a:moveTo>
                      <a:pt x="2366803" y="20515303"/>
                    </a:moveTo>
                    <a:lnTo>
                      <a:pt x="877865" y="20515303"/>
                    </a:lnTo>
                    <a:lnTo>
                      <a:pt x="877865" y="23094907"/>
                    </a:lnTo>
                    <a:lnTo>
                      <a:pt x="1798717" y="23094907"/>
                    </a:lnTo>
                    <a:lnTo>
                      <a:pt x="1798717" y="21010155"/>
                    </a:lnTo>
                    <a:lnTo>
                      <a:pt x="2366803" y="21010155"/>
                    </a:lnTo>
                    <a:close/>
                    <a:moveTo>
                      <a:pt x="3810527" y="18153575"/>
                    </a:moveTo>
                    <a:lnTo>
                      <a:pt x="2464404" y="18153575"/>
                    </a:lnTo>
                    <a:lnTo>
                      <a:pt x="2464404" y="18155135"/>
                    </a:lnTo>
                    <a:lnTo>
                      <a:pt x="2463831" y="18155135"/>
                    </a:lnTo>
                    <a:lnTo>
                      <a:pt x="2463831" y="20373695"/>
                    </a:lnTo>
                    <a:lnTo>
                      <a:pt x="3810527" y="20373695"/>
                    </a:lnTo>
                    <a:close/>
                    <a:moveTo>
                      <a:pt x="4362035" y="23217679"/>
                    </a:moveTo>
                    <a:lnTo>
                      <a:pt x="1911750" y="23217679"/>
                    </a:lnTo>
                    <a:lnTo>
                      <a:pt x="1911750" y="23444823"/>
                    </a:lnTo>
                    <a:lnTo>
                      <a:pt x="4362035" y="23444823"/>
                    </a:lnTo>
                    <a:close/>
                    <a:moveTo>
                      <a:pt x="4362035" y="21118011"/>
                    </a:moveTo>
                    <a:lnTo>
                      <a:pt x="3906982" y="21118011"/>
                    </a:lnTo>
                    <a:lnTo>
                      <a:pt x="3906982" y="21119543"/>
                    </a:lnTo>
                    <a:lnTo>
                      <a:pt x="3810527" y="21119543"/>
                    </a:lnTo>
                    <a:lnTo>
                      <a:pt x="3810527" y="21118011"/>
                    </a:lnTo>
                    <a:lnTo>
                      <a:pt x="3809954" y="21118011"/>
                    </a:lnTo>
                    <a:lnTo>
                      <a:pt x="3809954" y="21010155"/>
                    </a:lnTo>
                    <a:lnTo>
                      <a:pt x="3810527" y="21010155"/>
                    </a:lnTo>
                    <a:lnTo>
                      <a:pt x="3810527" y="20515303"/>
                    </a:lnTo>
                    <a:lnTo>
                      <a:pt x="2463831" y="20515303"/>
                    </a:lnTo>
                    <a:lnTo>
                      <a:pt x="2463831" y="21119543"/>
                    </a:lnTo>
                    <a:lnTo>
                      <a:pt x="2366803" y="21119543"/>
                    </a:lnTo>
                    <a:lnTo>
                      <a:pt x="2366803" y="21118011"/>
                    </a:lnTo>
                    <a:lnTo>
                      <a:pt x="1911750" y="21118011"/>
                    </a:lnTo>
                    <a:lnTo>
                      <a:pt x="1911750" y="23094907"/>
                    </a:lnTo>
                    <a:lnTo>
                      <a:pt x="4362035" y="23094907"/>
                    </a:lnTo>
                    <a:close/>
                    <a:moveTo>
                      <a:pt x="5440824" y="20515303"/>
                    </a:moveTo>
                    <a:lnTo>
                      <a:pt x="3906982" y="20515303"/>
                    </a:lnTo>
                    <a:lnTo>
                      <a:pt x="3906982" y="21010155"/>
                    </a:lnTo>
                    <a:lnTo>
                      <a:pt x="4475069" y="21010155"/>
                    </a:lnTo>
                    <a:lnTo>
                      <a:pt x="4475069" y="23094907"/>
                    </a:lnTo>
                    <a:lnTo>
                      <a:pt x="5440824" y="23094907"/>
                    </a:lnTo>
                    <a:close/>
                    <a:moveTo>
                      <a:pt x="5440824" y="19490003"/>
                    </a:moveTo>
                    <a:lnTo>
                      <a:pt x="4420126" y="19490003"/>
                    </a:lnTo>
                    <a:lnTo>
                      <a:pt x="4085948" y="17143223"/>
                    </a:lnTo>
                    <a:lnTo>
                      <a:pt x="2326540" y="17143223"/>
                    </a:lnTo>
                    <a:lnTo>
                      <a:pt x="1992360" y="19490003"/>
                    </a:lnTo>
                    <a:lnTo>
                      <a:pt x="877865" y="19490003"/>
                    </a:lnTo>
                    <a:lnTo>
                      <a:pt x="877865" y="20373695"/>
                    </a:lnTo>
                    <a:lnTo>
                      <a:pt x="2366803" y="20373695"/>
                    </a:lnTo>
                    <a:lnTo>
                      <a:pt x="2366803" y="18054579"/>
                    </a:lnTo>
                    <a:lnTo>
                      <a:pt x="3906982" y="18054579"/>
                    </a:lnTo>
                    <a:lnTo>
                      <a:pt x="3906982" y="20373695"/>
                    </a:lnTo>
                    <a:lnTo>
                      <a:pt x="5440824" y="20373695"/>
                    </a:lnTo>
                    <a:close/>
                    <a:moveTo>
                      <a:pt x="6412494" y="8258305"/>
                    </a:moveTo>
                    <a:lnTo>
                      <a:pt x="6412494" y="19490003"/>
                    </a:lnTo>
                    <a:lnTo>
                      <a:pt x="5550964" y="19490003"/>
                    </a:lnTo>
                    <a:lnTo>
                      <a:pt x="5550964" y="23217679"/>
                    </a:lnTo>
                    <a:lnTo>
                      <a:pt x="4475069" y="23217679"/>
                    </a:lnTo>
                    <a:lnTo>
                      <a:pt x="4475069" y="23551643"/>
                    </a:lnTo>
                    <a:lnTo>
                      <a:pt x="1798717" y="23551643"/>
                    </a:lnTo>
                    <a:lnTo>
                      <a:pt x="1798717" y="23217679"/>
                    </a:lnTo>
                    <a:lnTo>
                      <a:pt x="767723" y="23217679"/>
                    </a:lnTo>
                    <a:lnTo>
                      <a:pt x="767723" y="20515303"/>
                    </a:lnTo>
                    <a:lnTo>
                      <a:pt x="767723" y="20373695"/>
                    </a:lnTo>
                    <a:lnTo>
                      <a:pt x="767723" y="19490003"/>
                    </a:lnTo>
                    <a:lnTo>
                      <a:pt x="0" y="19490003"/>
                    </a:lnTo>
                    <a:lnTo>
                      <a:pt x="0" y="8258304"/>
                    </a:lnTo>
                    <a:cubicBezTo>
                      <a:pt x="0" y="7936879"/>
                      <a:pt x="260566" y="7676311"/>
                      <a:pt x="581997" y="7676311"/>
                    </a:cubicBezTo>
                    <a:lnTo>
                      <a:pt x="1041841" y="7676311"/>
                    </a:lnTo>
                    <a:lnTo>
                      <a:pt x="1678363" y="0"/>
                    </a:lnTo>
                    <a:lnTo>
                      <a:pt x="4734129" y="0"/>
                    </a:lnTo>
                    <a:lnTo>
                      <a:pt x="5370651" y="7676311"/>
                    </a:lnTo>
                    <a:lnTo>
                      <a:pt x="5830497" y="7676311"/>
                    </a:lnTo>
                    <a:cubicBezTo>
                      <a:pt x="6151927" y="7676311"/>
                      <a:pt x="6412494" y="7936879"/>
                      <a:pt x="6412494" y="8258305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3" name="Cable Flexing"/>
              <p:cNvSpPr/>
              <p:nvPr/>
            </p:nvSpPr>
            <p:spPr>
              <a:xfrm rot="16200000">
                <a:off x="-4438321" y="555765"/>
                <a:ext cx="4179610" cy="5300965"/>
              </a:xfrm>
              <a:custGeom>
                <a:avLst/>
                <a:gdLst>
                  <a:gd name="connsiteX0" fmla="*/ 1536756 w 4179610"/>
                  <a:gd name="connsiteY0" fmla="*/ 4843241 h 5300965"/>
                  <a:gd name="connsiteX1" fmla="*/ 1536756 w 4179610"/>
                  <a:gd name="connsiteY1" fmla="*/ 5300965 h 5300965"/>
                  <a:gd name="connsiteX2" fmla="*/ 0 w 4179610"/>
                  <a:gd name="connsiteY2" fmla="*/ 5300965 h 5300965"/>
                  <a:gd name="connsiteX3" fmla="*/ 37955 w 4179610"/>
                  <a:gd name="connsiteY3" fmla="*/ 4843241 h 5300965"/>
                  <a:gd name="connsiteX4" fmla="*/ 1536756 w 4179610"/>
                  <a:gd name="connsiteY4" fmla="*/ 3874588 h 5300965"/>
                  <a:gd name="connsiteX5" fmla="*/ 1536756 w 4179610"/>
                  <a:gd name="connsiteY5" fmla="*/ 4332312 h 5300965"/>
                  <a:gd name="connsiteX6" fmla="*/ 80321 w 4179610"/>
                  <a:gd name="connsiteY6" fmla="*/ 4332312 h 5300965"/>
                  <a:gd name="connsiteX7" fmla="*/ 118276 w 4179610"/>
                  <a:gd name="connsiteY7" fmla="*/ 3874588 h 5300965"/>
                  <a:gd name="connsiteX8" fmla="*/ 1536756 w 4179610"/>
                  <a:gd name="connsiteY8" fmla="*/ 2905941 h 5300965"/>
                  <a:gd name="connsiteX9" fmla="*/ 1536756 w 4179610"/>
                  <a:gd name="connsiteY9" fmla="*/ 3363664 h 5300965"/>
                  <a:gd name="connsiteX10" fmla="*/ 160642 w 4179610"/>
                  <a:gd name="connsiteY10" fmla="*/ 3363664 h 5300965"/>
                  <a:gd name="connsiteX11" fmla="*/ 198596 w 4179610"/>
                  <a:gd name="connsiteY11" fmla="*/ 2905941 h 5300965"/>
                  <a:gd name="connsiteX12" fmla="*/ 1536756 w 4179610"/>
                  <a:gd name="connsiteY12" fmla="*/ 1937294 h 5300965"/>
                  <a:gd name="connsiteX13" fmla="*/ 1536756 w 4179610"/>
                  <a:gd name="connsiteY13" fmla="*/ 2395018 h 5300965"/>
                  <a:gd name="connsiteX14" fmla="*/ 240962 w 4179610"/>
                  <a:gd name="connsiteY14" fmla="*/ 2395018 h 5300965"/>
                  <a:gd name="connsiteX15" fmla="*/ 278917 w 4179610"/>
                  <a:gd name="connsiteY15" fmla="*/ 1937294 h 5300965"/>
                  <a:gd name="connsiteX16" fmla="*/ 1536756 w 4179610"/>
                  <a:gd name="connsiteY16" fmla="*/ 968647 h 5300965"/>
                  <a:gd name="connsiteX17" fmla="*/ 1536756 w 4179610"/>
                  <a:gd name="connsiteY17" fmla="*/ 1426370 h 5300965"/>
                  <a:gd name="connsiteX18" fmla="*/ 321283 w 4179610"/>
                  <a:gd name="connsiteY18" fmla="*/ 1426370 h 5300965"/>
                  <a:gd name="connsiteX19" fmla="*/ 359237 w 4179610"/>
                  <a:gd name="connsiteY19" fmla="*/ 968647 h 5300965"/>
                  <a:gd name="connsiteX20" fmla="*/ 1536756 w 4179610"/>
                  <a:gd name="connsiteY20" fmla="*/ 0 h 5300965"/>
                  <a:gd name="connsiteX21" fmla="*/ 1536756 w 4179610"/>
                  <a:gd name="connsiteY21" fmla="*/ 457724 h 5300965"/>
                  <a:gd name="connsiteX22" fmla="*/ 401603 w 4179610"/>
                  <a:gd name="connsiteY22" fmla="*/ 457724 h 5300965"/>
                  <a:gd name="connsiteX23" fmla="*/ 439558 w 4179610"/>
                  <a:gd name="connsiteY23" fmla="*/ 0 h 5300965"/>
                  <a:gd name="connsiteX24" fmla="*/ 3778007 w 4179610"/>
                  <a:gd name="connsiteY24" fmla="*/ 457724 h 5300965"/>
                  <a:gd name="connsiteX25" fmla="*/ 2400775 w 4179610"/>
                  <a:gd name="connsiteY25" fmla="*/ 457724 h 5300965"/>
                  <a:gd name="connsiteX26" fmla="*/ 2400775 w 4179610"/>
                  <a:gd name="connsiteY26" fmla="*/ 0 h 5300965"/>
                  <a:gd name="connsiteX27" fmla="*/ 3740052 w 4179610"/>
                  <a:gd name="connsiteY27" fmla="*/ 0 h 5300965"/>
                  <a:gd name="connsiteX28" fmla="*/ 3858328 w 4179610"/>
                  <a:gd name="connsiteY28" fmla="*/ 1426370 h 5300965"/>
                  <a:gd name="connsiteX29" fmla="*/ 2400775 w 4179610"/>
                  <a:gd name="connsiteY29" fmla="*/ 1426370 h 5300965"/>
                  <a:gd name="connsiteX30" fmla="*/ 2400775 w 4179610"/>
                  <a:gd name="connsiteY30" fmla="*/ 968647 h 5300965"/>
                  <a:gd name="connsiteX31" fmla="*/ 3820373 w 4179610"/>
                  <a:gd name="connsiteY31" fmla="*/ 968647 h 5300965"/>
                  <a:gd name="connsiteX32" fmla="*/ 3938648 w 4179610"/>
                  <a:gd name="connsiteY32" fmla="*/ 2395018 h 5300965"/>
                  <a:gd name="connsiteX33" fmla="*/ 2400775 w 4179610"/>
                  <a:gd name="connsiteY33" fmla="*/ 2395018 h 5300965"/>
                  <a:gd name="connsiteX34" fmla="*/ 2400775 w 4179610"/>
                  <a:gd name="connsiteY34" fmla="*/ 1937294 h 5300965"/>
                  <a:gd name="connsiteX35" fmla="*/ 3900693 w 4179610"/>
                  <a:gd name="connsiteY35" fmla="*/ 1937294 h 5300965"/>
                  <a:gd name="connsiteX36" fmla="*/ 4018969 w 4179610"/>
                  <a:gd name="connsiteY36" fmla="*/ 3363665 h 5300965"/>
                  <a:gd name="connsiteX37" fmla="*/ 2400775 w 4179610"/>
                  <a:gd name="connsiteY37" fmla="*/ 3363664 h 5300965"/>
                  <a:gd name="connsiteX38" fmla="*/ 2400775 w 4179610"/>
                  <a:gd name="connsiteY38" fmla="*/ 2905941 h 5300965"/>
                  <a:gd name="connsiteX39" fmla="*/ 3981014 w 4179610"/>
                  <a:gd name="connsiteY39" fmla="*/ 2905941 h 5300965"/>
                  <a:gd name="connsiteX40" fmla="*/ 4099289 w 4179610"/>
                  <a:gd name="connsiteY40" fmla="*/ 4332312 h 5300965"/>
                  <a:gd name="connsiteX41" fmla="*/ 2400775 w 4179610"/>
                  <a:gd name="connsiteY41" fmla="*/ 4332312 h 5300965"/>
                  <a:gd name="connsiteX42" fmla="*/ 2400775 w 4179610"/>
                  <a:gd name="connsiteY42" fmla="*/ 3874588 h 5300965"/>
                  <a:gd name="connsiteX43" fmla="*/ 4061334 w 4179610"/>
                  <a:gd name="connsiteY43" fmla="*/ 3874588 h 5300965"/>
                  <a:gd name="connsiteX44" fmla="*/ 4179610 w 4179610"/>
                  <a:gd name="connsiteY44" fmla="*/ 5300965 h 5300965"/>
                  <a:gd name="connsiteX45" fmla="*/ 2400775 w 4179610"/>
                  <a:gd name="connsiteY45" fmla="*/ 5300965 h 5300965"/>
                  <a:gd name="connsiteX46" fmla="*/ 2400775 w 4179610"/>
                  <a:gd name="connsiteY46" fmla="*/ 4843241 h 5300965"/>
                  <a:gd name="connsiteX47" fmla="*/ 4141655 w 4179610"/>
                  <a:gd name="connsiteY47" fmla="*/ 4843241 h 5300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179610" h="5300965">
                    <a:moveTo>
                      <a:pt x="1536756" y="4843241"/>
                    </a:moveTo>
                    <a:lnTo>
                      <a:pt x="1536756" y="5300965"/>
                    </a:lnTo>
                    <a:lnTo>
                      <a:pt x="0" y="5300965"/>
                    </a:lnTo>
                    <a:lnTo>
                      <a:pt x="37955" y="4843241"/>
                    </a:lnTo>
                    <a:close/>
                    <a:moveTo>
                      <a:pt x="1536756" y="3874588"/>
                    </a:moveTo>
                    <a:lnTo>
                      <a:pt x="1536756" y="4332312"/>
                    </a:lnTo>
                    <a:lnTo>
                      <a:pt x="80321" y="4332312"/>
                    </a:lnTo>
                    <a:lnTo>
                      <a:pt x="118276" y="3874588"/>
                    </a:lnTo>
                    <a:close/>
                    <a:moveTo>
                      <a:pt x="1536756" y="2905941"/>
                    </a:moveTo>
                    <a:lnTo>
                      <a:pt x="1536756" y="3363664"/>
                    </a:lnTo>
                    <a:lnTo>
                      <a:pt x="160642" y="3363664"/>
                    </a:lnTo>
                    <a:lnTo>
                      <a:pt x="198596" y="2905941"/>
                    </a:lnTo>
                    <a:close/>
                    <a:moveTo>
                      <a:pt x="1536756" y="1937294"/>
                    </a:moveTo>
                    <a:lnTo>
                      <a:pt x="1536756" y="2395018"/>
                    </a:lnTo>
                    <a:lnTo>
                      <a:pt x="240962" y="2395018"/>
                    </a:lnTo>
                    <a:lnTo>
                      <a:pt x="278917" y="1937294"/>
                    </a:lnTo>
                    <a:close/>
                    <a:moveTo>
                      <a:pt x="1536756" y="968647"/>
                    </a:moveTo>
                    <a:lnTo>
                      <a:pt x="1536756" y="1426370"/>
                    </a:lnTo>
                    <a:lnTo>
                      <a:pt x="321283" y="1426370"/>
                    </a:lnTo>
                    <a:lnTo>
                      <a:pt x="359237" y="968647"/>
                    </a:lnTo>
                    <a:close/>
                    <a:moveTo>
                      <a:pt x="1536756" y="0"/>
                    </a:moveTo>
                    <a:lnTo>
                      <a:pt x="1536756" y="457724"/>
                    </a:lnTo>
                    <a:lnTo>
                      <a:pt x="401603" y="457724"/>
                    </a:lnTo>
                    <a:lnTo>
                      <a:pt x="439558" y="0"/>
                    </a:lnTo>
                    <a:close/>
                    <a:moveTo>
                      <a:pt x="3778007" y="457724"/>
                    </a:moveTo>
                    <a:lnTo>
                      <a:pt x="2400775" y="457724"/>
                    </a:lnTo>
                    <a:lnTo>
                      <a:pt x="2400775" y="0"/>
                    </a:lnTo>
                    <a:lnTo>
                      <a:pt x="3740052" y="0"/>
                    </a:lnTo>
                    <a:close/>
                    <a:moveTo>
                      <a:pt x="3858328" y="1426370"/>
                    </a:moveTo>
                    <a:lnTo>
                      <a:pt x="2400775" y="1426370"/>
                    </a:lnTo>
                    <a:lnTo>
                      <a:pt x="2400775" y="968647"/>
                    </a:lnTo>
                    <a:lnTo>
                      <a:pt x="3820373" y="968647"/>
                    </a:lnTo>
                    <a:close/>
                    <a:moveTo>
                      <a:pt x="3938648" y="2395018"/>
                    </a:moveTo>
                    <a:lnTo>
                      <a:pt x="2400775" y="2395018"/>
                    </a:lnTo>
                    <a:lnTo>
                      <a:pt x="2400775" y="1937294"/>
                    </a:lnTo>
                    <a:lnTo>
                      <a:pt x="3900693" y="1937294"/>
                    </a:lnTo>
                    <a:close/>
                    <a:moveTo>
                      <a:pt x="4018969" y="3363665"/>
                    </a:moveTo>
                    <a:lnTo>
                      <a:pt x="2400775" y="3363664"/>
                    </a:lnTo>
                    <a:lnTo>
                      <a:pt x="2400775" y="2905941"/>
                    </a:lnTo>
                    <a:lnTo>
                      <a:pt x="3981014" y="2905941"/>
                    </a:lnTo>
                    <a:close/>
                    <a:moveTo>
                      <a:pt x="4099289" y="4332312"/>
                    </a:moveTo>
                    <a:lnTo>
                      <a:pt x="2400775" y="4332312"/>
                    </a:lnTo>
                    <a:lnTo>
                      <a:pt x="2400775" y="3874588"/>
                    </a:lnTo>
                    <a:lnTo>
                      <a:pt x="4061334" y="3874588"/>
                    </a:lnTo>
                    <a:close/>
                    <a:moveTo>
                      <a:pt x="4179610" y="5300965"/>
                    </a:moveTo>
                    <a:lnTo>
                      <a:pt x="2400775" y="5300965"/>
                    </a:lnTo>
                    <a:lnTo>
                      <a:pt x="2400775" y="4843241"/>
                    </a:lnTo>
                    <a:lnTo>
                      <a:pt x="4141655" y="484324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4" name="Molding Indent"/>
              <p:cNvSpPr/>
              <p:nvPr/>
            </p:nvSpPr>
            <p:spPr>
              <a:xfrm>
                <a:off x="3755010" y="1847373"/>
                <a:ext cx="3811900" cy="2717749"/>
              </a:xfrm>
              <a:custGeom>
                <a:avLst/>
                <a:gdLst>
                  <a:gd name="connsiteX0" fmla="*/ 423337 w 1230713"/>
                  <a:gd name="connsiteY0" fmla="*/ 0 h 877455"/>
                  <a:gd name="connsiteX1" fmla="*/ 1082190 w 1230713"/>
                  <a:gd name="connsiteY1" fmla="*/ 0 h 877455"/>
                  <a:gd name="connsiteX2" fmla="*/ 1167508 w 1230713"/>
                  <a:gd name="connsiteY2" fmla="*/ 8601 h 877455"/>
                  <a:gd name="connsiteX3" fmla="*/ 1230713 w 1230713"/>
                  <a:gd name="connsiteY3" fmla="*/ 28221 h 877455"/>
                  <a:gd name="connsiteX4" fmla="*/ 1230713 w 1230713"/>
                  <a:gd name="connsiteY4" fmla="*/ 849234 h 877455"/>
                  <a:gd name="connsiteX5" fmla="*/ 1167508 w 1230713"/>
                  <a:gd name="connsiteY5" fmla="*/ 868855 h 877455"/>
                  <a:gd name="connsiteX6" fmla="*/ 1082190 w 1230713"/>
                  <a:gd name="connsiteY6" fmla="*/ 877455 h 877455"/>
                  <a:gd name="connsiteX7" fmla="*/ 423337 w 1230713"/>
                  <a:gd name="connsiteY7" fmla="*/ 877455 h 877455"/>
                  <a:gd name="connsiteX8" fmla="*/ 0 w 1230713"/>
                  <a:gd name="connsiteY8" fmla="*/ 454118 h 877455"/>
                  <a:gd name="connsiteX9" fmla="*/ 0 w 1230713"/>
                  <a:gd name="connsiteY9" fmla="*/ 423337 h 877455"/>
                  <a:gd name="connsiteX10" fmla="*/ 423337 w 1230713"/>
                  <a:gd name="connsiteY10" fmla="*/ 0 h 877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30713" h="877455">
                    <a:moveTo>
                      <a:pt x="423337" y="0"/>
                    </a:moveTo>
                    <a:lnTo>
                      <a:pt x="1082190" y="0"/>
                    </a:lnTo>
                    <a:cubicBezTo>
                      <a:pt x="1111416" y="0"/>
                      <a:pt x="1139949" y="2962"/>
                      <a:pt x="1167508" y="8601"/>
                    </a:cubicBezTo>
                    <a:lnTo>
                      <a:pt x="1230713" y="28221"/>
                    </a:lnTo>
                    <a:lnTo>
                      <a:pt x="1230713" y="849234"/>
                    </a:lnTo>
                    <a:lnTo>
                      <a:pt x="1167508" y="868855"/>
                    </a:lnTo>
                    <a:cubicBezTo>
                      <a:pt x="1139949" y="874494"/>
                      <a:pt x="1111416" y="877455"/>
                      <a:pt x="1082190" y="877455"/>
                    </a:cubicBezTo>
                    <a:lnTo>
                      <a:pt x="423337" y="877455"/>
                    </a:lnTo>
                    <a:cubicBezTo>
                      <a:pt x="189534" y="877455"/>
                      <a:pt x="0" y="687921"/>
                      <a:pt x="0" y="454118"/>
                    </a:cubicBezTo>
                    <a:lnTo>
                      <a:pt x="0" y="423337"/>
                    </a:lnTo>
                    <a:cubicBezTo>
                      <a:pt x="0" y="189534"/>
                      <a:pt x="189534" y="0"/>
                      <a:pt x="423337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2424502" y="2062594"/>
            <a:ext cx="156447" cy="1275021"/>
            <a:chOff x="2890862" y="4081991"/>
            <a:chExt cx="156447" cy="1275021"/>
          </a:xfrm>
        </p:grpSpPr>
        <p:grpSp>
          <p:nvGrpSpPr>
            <p:cNvPr id="97" name="Ethernet Cable Male End"/>
            <p:cNvGrpSpPr/>
            <p:nvPr/>
          </p:nvGrpSpPr>
          <p:grpSpPr>
            <a:xfrm rot="16200000">
              <a:off x="2603270" y="4369583"/>
              <a:ext cx="731632" cy="156447"/>
              <a:chOff x="-12911454" y="1"/>
              <a:chExt cx="29988410" cy="6412494"/>
            </a:xfrm>
          </p:grpSpPr>
          <p:sp>
            <p:nvSpPr>
              <p:cNvPr id="105" name="Cable"/>
              <p:cNvSpPr>
                <a:spLocks/>
              </p:cNvSpPr>
              <p:nvPr/>
            </p:nvSpPr>
            <p:spPr bwMode="auto">
              <a:xfrm>
                <a:off x="-12911454" y="1847363"/>
                <a:ext cx="12446441" cy="2717728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6" name="Pins"/>
              <p:cNvSpPr/>
              <p:nvPr/>
            </p:nvSpPr>
            <p:spPr>
              <a:xfrm>
                <a:off x="15716854" y="1305323"/>
                <a:ext cx="903369" cy="3801849"/>
              </a:xfrm>
              <a:custGeom>
                <a:avLst/>
                <a:gdLst>
                  <a:gd name="connsiteX0" fmla="*/ 0 w 629293"/>
                  <a:gd name="connsiteY0" fmla="*/ 2424072 h 2648387"/>
                  <a:gd name="connsiteX1" fmla="*/ 629293 w 629293"/>
                  <a:gd name="connsiteY1" fmla="*/ 2424072 h 2648387"/>
                  <a:gd name="connsiteX2" fmla="*/ 629293 w 629293"/>
                  <a:gd name="connsiteY2" fmla="*/ 2648387 h 2648387"/>
                  <a:gd name="connsiteX3" fmla="*/ 0 w 629293"/>
                  <a:gd name="connsiteY3" fmla="*/ 2648387 h 2648387"/>
                  <a:gd name="connsiteX4" fmla="*/ 0 w 629293"/>
                  <a:gd name="connsiteY4" fmla="*/ 2077776 h 2648387"/>
                  <a:gd name="connsiteX5" fmla="*/ 629293 w 629293"/>
                  <a:gd name="connsiteY5" fmla="*/ 2077776 h 2648387"/>
                  <a:gd name="connsiteX6" fmla="*/ 629293 w 629293"/>
                  <a:gd name="connsiteY6" fmla="*/ 2302091 h 2648387"/>
                  <a:gd name="connsiteX7" fmla="*/ 0 w 629293"/>
                  <a:gd name="connsiteY7" fmla="*/ 2302091 h 2648387"/>
                  <a:gd name="connsiteX8" fmla="*/ 0 w 629293"/>
                  <a:gd name="connsiteY8" fmla="*/ 1731480 h 2648387"/>
                  <a:gd name="connsiteX9" fmla="*/ 629293 w 629293"/>
                  <a:gd name="connsiteY9" fmla="*/ 1731480 h 2648387"/>
                  <a:gd name="connsiteX10" fmla="*/ 629293 w 629293"/>
                  <a:gd name="connsiteY10" fmla="*/ 1955795 h 2648387"/>
                  <a:gd name="connsiteX11" fmla="*/ 0 w 629293"/>
                  <a:gd name="connsiteY11" fmla="*/ 1955795 h 2648387"/>
                  <a:gd name="connsiteX12" fmla="*/ 0 w 629293"/>
                  <a:gd name="connsiteY12" fmla="*/ 1385184 h 2648387"/>
                  <a:gd name="connsiteX13" fmla="*/ 629293 w 629293"/>
                  <a:gd name="connsiteY13" fmla="*/ 1385184 h 2648387"/>
                  <a:gd name="connsiteX14" fmla="*/ 629293 w 629293"/>
                  <a:gd name="connsiteY14" fmla="*/ 1609499 h 2648387"/>
                  <a:gd name="connsiteX15" fmla="*/ 0 w 629293"/>
                  <a:gd name="connsiteY15" fmla="*/ 1609499 h 2648387"/>
                  <a:gd name="connsiteX16" fmla="*/ 0 w 629293"/>
                  <a:gd name="connsiteY16" fmla="*/ 1038888 h 2648387"/>
                  <a:gd name="connsiteX17" fmla="*/ 629293 w 629293"/>
                  <a:gd name="connsiteY17" fmla="*/ 1038888 h 2648387"/>
                  <a:gd name="connsiteX18" fmla="*/ 629293 w 629293"/>
                  <a:gd name="connsiteY18" fmla="*/ 1263203 h 2648387"/>
                  <a:gd name="connsiteX19" fmla="*/ 0 w 629293"/>
                  <a:gd name="connsiteY19" fmla="*/ 1263203 h 2648387"/>
                  <a:gd name="connsiteX20" fmla="*/ 0 w 629293"/>
                  <a:gd name="connsiteY20" fmla="*/ 692592 h 2648387"/>
                  <a:gd name="connsiteX21" fmla="*/ 629293 w 629293"/>
                  <a:gd name="connsiteY21" fmla="*/ 692592 h 2648387"/>
                  <a:gd name="connsiteX22" fmla="*/ 629293 w 629293"/>
                  <a:gd name="connsiteY22" fmla="*/ 916907 h 2648387"/>
                  <a:gd name="connsiteX23" fmla="*/ 0 w 629293"/>
                  <a:gd name="connsiteY23" fmla="*/ 916907 h 2648387"/>
                  <a:gd name="connsiteX24" fmla="*/ 0 w 629293"/>
                  <a:gd name="connsiteY24" fmla="*/ 346296 h 2648387"/>
                  <a:gd name="connsiteX25" fmla="*/ 629293 w 629293"/>
                  <a:gd name="connsiteY25" fmla="*/ 346296 h 2648387"/>
                  <a:gd name="connsiteX26" fmla="*/ 629293 w 629293"/>
                  <a:gd name="connsiteY26" fmla="*/ 570611 h 2648387"/>
                  <a:gd name="connsiteX27" fmla="*/ 0 w 629293"/>
                  <a:gd name="connsiteY27" fmla="*/ 570611 h 2648387"/>
                  <a:gd name="connsiteX28" fmla="*/ 0 w 629293"/>
                  <a:gd name="connsiteY28" fmla="*/ 0 h 2648387"/>
                  <a:gd name="connsiteX29" fmla="*/ 629293 w 629293"/>
                  <a:gd name="connsiteY29" fmla="*/ 0 h 2648387"/>
                  <a:gd name="connsiteX30" fmla="*/ 629293 w 629293"/>
                  <a:gd name="connsiteY30" fmla="*/ 224315 h 2648387"/>
                  <a:gd name="connsiteX31" fmla="*/ 0 w 629293"/>
                  <a:gd name="connsiteY31" fmla="*/ 224315 h 264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29293" h="2648387">
                    <a:moveTo>
                      <a:pt x="0" y="2424072"/>
                    </a:moveTo>
                    <a:lnTo>
                      <a:pt x="629293" y="2424072"/>
                    </a:lnTo>
                    <a:lnTo>
                      <a:pt x="629293" y="2648387"/>
                    </a:lnTo>
                    <a:lnTo>
                      <a:pt x="0" y="2648387"/>
                    </a:lnTo>
                    <a:close/>
                    <a:moveTo>
                      <a:pt x="0" y="2077776"/>
                    </a:moveTo>
                    <a:lnTo>
                      <a:pt x="629293" y="2077776"/>
                    </a:lnTo>
                    <a:lnTo>
                      <a:pt x="629293" y="2302091"/>
                    </a:lnTo>
                    <a:lnTo>
                      <a:pt x="0" y="2302091"/>
                    </a:lnTo>
                    <a:close/>
                    <a:moveTo>
                      <a:pt x="0" y="1731480"/>
                    </a:moveTo>
                    <a:lnTo>
                      <a:pt x="629293" y="1731480"/>
                    </a:lnTo>
                    <a:lnTo>
                      <a:pt x="629293" y="1955795"/>
                    </a:lnTo>
                    <a:lnTo>
                      <a:pt x="0" y="1955795"/>
                    </a:lnTo>
                    <a:close/>
                    <a:moveTo>
                      <a:pt x="0" y="1385184"/>
                    </a:moveTo>
                    <a:lnTo>
                      <a:pt x="629293" y="1385184"/>
                    </a:lnTo>
                    <a:lnTo>
                      <a:pt x="629293" y="1609499"/>
                    </a:lnTo>
                    <a:lnTo>
                      <a:pt x="0" y="1609499"/>
                    </a:lnTo>
                    <a:close/>
                    <a:moveTo>
                      <a:pt x="0" y="1038888"/>
                    </a:moveTo>
                    <a:lnTo>
                      <a:pt x="629293" y="1038888"/>
                    </a:lnTo>
                    <a:lnTo>
                      <a:pt x="629293" y="1263203"/>
                    </a:lnTo>
                    <a:lnTo>
                      <a:pt x="0" y="1263203"/>
                    </a:lnTo>
                    <a:close/>
                    <a:moveTo>
                      <a:pt x="0" y="692592"/>
                    </a:moveTo>
                    <a:lnTo>
                      <a:pt x="629293" y="692592"/>
                    </a:lnTo>
                    <a:lnTo>
                      <a:pt x="629293" y="916907"/>
                    </a:lnTo>
                    <a:lnTo>
                      <a:pt x="0" y="916907"/>
                    </a:lnTo>
                    <a:close/>
                    <a:moveTo>
                      <a:pt x="0" y="346296"/>
                    </a:moveTo>
                    <a:lnTo>
                      <a:pt x="629293" y="346296"/>
                    </a:lnTo>
                    <a:lnTo>
                      <a:pt x="629293" y="570611"/>
                    </a:lnTo>
                    <a:lnTo>
                      <a:pt x="0" y="570611"/>
                    </a:lnTo>
                    <a:close/>
                    <a:moveTo>
                      <a:pt x="0" y="0"/>
                    </a:moveTo>
                    <a:lnTo>
                      <a:pt x="629293" y="0"/>
                    </a:lnTo>
                    <a:lnTo>
                      <a:pt x="629293" y="224315"/>
                    </a:lnTo>
                    <a:lnTo>
                      <a:pt x="0" y="22431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7" name="End and Clip Fill"/>
              <p:cNvSpPr/>
              <p:nvPr/>
            </p:nvSpPr>
            <p:spPr>
              <a:xfrm>
                <a:off x="10546080" y="899160"/>
                <a:ext cx="6469916" cy="4678680"/>
              </a:xfrm>
              <a:custGeom>
                <a:avLst/>
                <a:gdLst>
                  <a:gd name="connsiteX0" fmla="*/ 0 w 6469916"/>
                  <a:gd name="connsiteY0" fmla="*/ 0 h 4678680"/>
                  <a:gd name="connsiteX1" fmla="*/ 6126480 w 6469916"/>
                  <a:gd name="connsiteY1" fmla="*/ 0 h 4678680"/>
                  <a:gd name="connsiteX2" fmla="*/ 6126480 w 6469916"/>
                  <a:gd name="connsiteY2" fmla="*/ 1112520 h 4678680"/>
                  <a:gd name="connsiteX3" fmla="*/ 6469916 w 6469916"/>
                  <a:gd name="connsiteY3" fmla="*/ 1112520 h 4678680"/>
                  <a:gd name="connsiteX4" fmla="*/ 6469916 w 6469916"/>
                  <a:gd name="connsiteY4" fmla="*/ 3627120 h 4678680"/>
                  <a:gd name="connsiteX5" fmla="*/ 6126480 w 6469916"/>
                  <a:gd name="connsiteY5" fmla="*/ 3627120 h 4678680"/>
                  <a:gd name="connsiteX6" fmla="*/ 6126480 w 6469916"/>
                  <a:gd name="connsiteY6" fmla="*/ 4678680 h 4678680"/>
                  <a:gd name="connsiteX7" fmla="*/ 0 w 6469916"/>
                  <a:gd name="connsiteY7" fmla="*/ 4678680 h 467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69916" h="4678680">
                    <a:moveTo>
                      <a:pt x="0" y="0"/>
                    </a:moveTo>
                    <a:lnTo>
                      <a:pt x="6126480" y="0"/>
                    </a:lnTo>
                    <a:lnTo>
                      <a:pt x="6126480" y="1112520"/>
                    </a:lnTo>
                    <a:lnTo>
                      <a:pt x="6469916" y="1112520"/>
                    </a:lnTo>
                    <a:lnTo>
                      <a:pt x="6469916" y="3627120"/>
                    </a:lnTo>
                    <a:lnTo>
                      <a:pt x="6126480" y="3627120"/>
                    </a:lnTo>
                    <a:lnTo>
                      <a:pt x="6126480" y="4678680"/>
                    </a:lnTo>
                    <a:lnTo>
                      <a:pt x="0" y="4678680"/>
                    </a:ln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8" name="Body Molding and Clip"/>
              <p:cNvSpPr/>
              <p:nvPr/>
            </p:nvSpPr>
            <p:spPr>
              <a:xfrm rot="16200000">
                <a:off x="2094888" y="-8569574"/>
                <a:ext cx="6412494" cy="23551643"/>
              </a:xfrm>
              <a:custGeom>
                <a:avLst/>
                <a:gdLst>
                  <a:gd name="connsiteX0" fmla="*/ 2366803 w 6412494"/>
                  <a:gd name="connsiteY0" fmla="*/ 20515303 h 23551643"/>
                  <a:gd name="connsiteX1" fmla="*/ 877865 w 6412494"/>
                  <a:gd name="connsiteY1" fmla="*/ 20515303 h 23551643"/>
                  <a:gd name="connsiteX2" fmla="*/ 877865 w 6412494"/>
                  <a:gd name="connsiteY2" fmla="*/ 23094907 h 23551643"/>
                  <a:gd name="connsiteX3" fmla="*/ 1798717 w 6412494"/>
                  <a:gd name="connsiteY3" fmla="*/ 23094907 h 23551643"/>
                  <a:gd name="connsiteX4" fmla="*/ 1798717 w 6412494"/>
                  <a:gd name="connsiteY4" fmla="*/ 21010155 h 23551643"/>
                  <a:gd name="connsiteX5" fmla="*/ 2366803 w 6412494"/>
                  <a:gd name="connsiteY5" fmla="*/ 21010155 h 23551643"/>
                  <a:gd name="connsiteX6" fmla="*/ 3810527 w 6412494"/>
                  <a:gd name="connsiteY6" fmla="*/ 18153575 h 23551643"/>
                  <a:gd name="connsiteX7" fmla="*/ 2464404 w 6412494"/>
                  <a:gd name="connsiteY7" fmla="*/ 18153575 h 23551643"/>
                  <a:gd name="connsiteX8" fmla="*/ 2464404 w 6412494"/>
                  <a:gd name="connsiteY8" fmla="*/ 18155135 h 23551643"/>
                  <a:gd name="connsiteX9" fmla="*/ 2463831 w 6412494"/>
                  <a:gd name="connsiteY9" fmla="*/ 18155135 h 23551643"/>
                  <a:gd name="connsiteX10" fmla="*/ 2463831 w 6412494"/>
                  <a:gd name="connsiteY10" fmla="*/ 20373695 h 23551643"/>
                  <a:gd name="connsiteX11" fmla="*/ 3810527 w 6412494"/>
                  <a:gd name="connsiteY11" fmla="*/ 20373695 h 23551643"/>
                  <a:gd name="connsiteX12" fmla="*/ 4362035 w 6412494"/>
                  <a:gd name="connsiteY12" fmla="*/ 23217679 h 23551643"/>
                  <a:gd name="connsiteX13" fmla="*/ 1911750 w 6412494"/>
                  <a:gd name="connsiteY13" fmla="*/ 23217679 h 23551643"/>
                  <a:gd name="connsiteX14" fmla="*/ 1911750 w 6412494"/>
                  <a:gd name="connsiteY14" fmla="*/ 23444823 h 23551643"/>
                  <a:gd name="connsiteX15" fmla="*/ 4362035 w 6412494"/>
                  <a:gd name="connsiteY15" fmla="*/ 23444823 h 23551643"/>
                  <a:gd name="connsiteX16" fmla="*/ 4362035 w 6412494"/>
                  <a:gd name="connsiteY16" fmla="*/ 21118011 h 23551643"/>
                  <a:gd name="connsiteX17" fmla="*/ 3906982 w 6412494"/>
                  <a:gd name="connsiteY17" fmla="*/ 21118011 h 23551643"/>
                  <a:gd name="connsiteX18" fmla="*/ 3906982 w 6412494"/>
                  <a:gd name="connsiteY18" fmla="*/ 21119543 h 23551643"/>
                  <a:gd name="connsiteX19" fmla="*/ 3810527 w 6412494"/>
                  <a:gd name="connsiteY19" fmla="*/ 21119543 h 23551643"/>
                  <a:gd name="connsiteX20" fmla="*/ 3810527 w 6412494"/>
                  <a:gd name="connsiteY20" fmla="*/ 21118011 h 23551643"/>
                  <a:gd name="connsiteX21" fmla="*/ 3809954 w 6412494"/>
                  <a:gd name="connsiteY21" fmla="*/ 21118011 h 23551643"/>
                  <a:gd name="connsiteX22" fmla="*/ 3809954 w 6412494"/>
                  <a:gd name="connsiteY22" fmla="*/ 21010155 h 23551643"/>
                  <a:gd name="connsiteX23" fmla="*/ 3810527 w 6412494"/>
                  <a:gd name="connsiteY23" fmla="*/ 21010155 h 23551643"/>
                  <a:gd name="connsiteX24" fmla="*/ 3810527 w 6412494"/>
                  <a:gd name="connsiteY24" fmla="*/ 20515303 h 23551643"/>
                  <a:gd name="connsiteX25" fmla="*/ 2463831 w 6412494"/>
                  <a:gd name="connsiteY25" fmla="*/ 20515303 h 23551643"/>
                  <a:gd name="connsiteX26" fmla="*/ 2463831 w 6412494"/>
                  <a:gd name="connsiteY26" fmla="*/ 21119543 h 23551643"/>
                  <a:gd name="connsiteX27" fmla="*/ 2366803 w 6412494"/>
                  <a:gd name="connsiteY27" fmla="*/ 21119543 h 23551643"/>
                  <a:gd name="connsiteX28" fmla="*/ 2366803 w 6412494"/>
                  <a:gd name="connsiteY28" fmla="*/ 21118011 h 23551643"/>
                  <a:gd name="connsiteX29" fmla="*/ 1911750 w 6412494"/>
                  <a:gd name="connsiteY29" fmla="*/ 21118011 h 23551643"/>
                  <a:gd name="connsiteX30" fmla="*/ 1911750 w 6412494"/>
                  <a:gd name="connsiteY30" fmla="*/ 23094907 h 23551643"/>
                  <a:gd name="connsiteX31" fmla="*/ 4362035 w 6412494"/>
                  <a:gd name="connsiteY31" fmla="*/ 23094907 h 23551643"/>
                  <a:gd name="connsiteX32" fmla="*/ 5440824 w 6412494"/>
                  <a:gd name="connsiteY32" fmla="*/ 20515303 h 23551643"/>
                  <a:gd name="connsiteX33" fmla="*/ 3906982 w 6412494"/>
                  <a:gd name="connsiteY33" fmla="*/ 20515303 h 23551643"/>
                  <a:gd name="connsiteX34" fmla="*/ 3906982 w 6412494"/>
                  <a:gd name="connsiteY34" fmla="*/ 21010155 h 23551643"/>
                  <a:gd name="connsiteX35" fmla="*/ 4475069 w 6412494"/>
                  <a:gd name="connsiteY35" fmla="*/ 21010155 h 23551643"/>
                  <a:gd name="connsiteX36" fmla="*/ 4475069 w 6412494"/>
                  <a:gd name="connsiteY36" fmla="*/ 23094907 h 23551643"/>
                  <a:gd name="connsiteX37" fmla="*/ 5440824 w 6412494"/>
                  <a:gd name="connsiteY37" fmla="*/ 23094907 h 23551643"/>
                  <a:gd name="connsiteX38" fmla="*/ 5440824 w 6412494"/>
                  <a:gd name="connsiteY38" fmla="*/ 19490003 h 23551643"/>
                  <a:gd name="connsiteX39" fmla="*/ 4420126 w 6412494"/>
                  <a:gd name="connsiteY39" fmla="*/ 19490003 h 23551643"/>
                  <a:gd name="connsiteX40" fmla="*/ 4085948 w 6412494"/>
                  <a:gd name="connsiteY40" fmla="*/ 17143223 h 23551643"/>
                  <a:gd name="connsiteX41" fmla="*/ 2326540 w 6412494"/>
                  <a:gd name="connsiteY41" fmla="*/ 17143223 h 23551643"/>
                  <a:gd name="connsiteX42" fmla="*/ 1992360 w 6412494"/>
                  <a:gd name="connsiteY42" fmla="*/ 19490003 h 23551643"/>
                  <a:gd name="connsiteX43" fmla="*/ 877865 w 6412494"/>
                  <a:gd name="connsiteY43" fmla="*/ 19490003 h 23551643"/>
                  <a:gd name="connsiteX44" fmla="*/ 877865 w 6412494"/>
                  <a:gd name="connsiteY44" fmla="*/ 20373695 h 23551643"/>
                  <a:gd name="connsiteX45" fmla="*/ 2366803 w 6412494"/>
                  <a:gd name="connsiteY45" fmla="*/ 20373695 h 23551643"/>
                  <a:gd name="connsiteX46" fmla="*/ 2366803 w 6412494"/>
                  <a:gd name="connsiteY46" fmla="*/ 18054579 h 23551643"/>
                  <a:gd name="connsiteX47" fmla="*/ 3906982 w 6412494"/>
                  <a:gd name="connsiteY47" fmla="*/ 18054579 h 23551643"/>
                  <a:gd name="connsiteX48" fmla="*/ 3906982 w 6412494"/>
                  <a:gd name="connsiteY48" fmla="*/ 20373695 h 23551643"/>
                  <a:gd name="connsiteX49" fmla="*/ 5440824 w 6412494"/>
                  <a:gd name="connsiteY49" fmla="*/ 20373695 h 23551643"/>
                  <a:gd name="connsiteX50" fmla="*/ 6412494 w 6412494"/>
                  <a:gd name="connsiteY50" fmla="*/ 8258305 h 23551643"/>
                  <a:gd name="connsiteX51" fmla="*/ 6412494 w 6412494"/>
                  <a:gd name="connsiteY51" fmla="*/ 19490003 h 23551643"/>
                  <a:gd name="connsiteX52" fmla="*/ 5550964 w 6412494"/>
                  <a:gd name="connsiteY52" fmla="*/ 19490003 h 23551643"/>
                  <a:gd name="connsiteX53" fmla="*/ 5550964 w 6412494"/>
                  <a:gd name="connsiteY53" fmla="*/ 23217679 h 23551643"/>
                  <a:gd name="connsiteX54" fmla="*/ 4475069 w 6412494"/>
                  <a:gd name="connsiteY54" fmla="*/ 23217679 h 23551643"/>
                  <a:gd name="connsiteX55" fmla="*/ 4475069 w 6412494"/>
                  <a:gd name="connsiteY55" fmla="*/ 23551643 h 23551643"/>
                  <a:gd name="connsiteX56" fmla="*/ 1798717 w 6412494"/>
                  <a:gd name="connsiteY56" fmla="*/ 23551643 h 23551643"/>
                  <a:gd name="connsiteX57" fmla="*/ 1798717 w 6412494"/>
                  <a:gd name="connsiteY57" fmla="*/ 23217679 h 23551643"/>
                  <a:gd name="connsiteX58" fmla="*/ 767723 w 6412494"/>
                  <a:gd name="connsiteY58" fmla="*/ 23217679 h 23551643"/>
                  <a:gd name="connsiteX59" fmla="*/ 767723 w 6412494"/>
                  <a:gd name="connsiteY59" fmla="*/ 20515303 h 23551643"/>
                  <a:gd name="connsiteX60" fmla="*/ 767723 w 6412494"/>
                  <a:gd name="connsiteY60" fmla="*/ 20373695 h 23551643"/>
                  <a:gd name="connsiteX61" fmla="*/ 767723 w 6412494"/>
                  <a:gd name="connsiteY61" fmla="*/ 19490003 h 23551643"/>
                  <a:gd name="connsiteX62" fmla="*/ 0 w 6412494"/>
                  <a:gd name="connsiteY62" fmla="*/ 19490003 h 23551643"/>
                  <a:gd name="connsiteX63" fmla="*/ 0 w 6412494"/>
                  <a:gd name="connsiteY63" fmla="*/ 8258304 h 23551643"/>
                  <a:gd name="connsiteX64" fmla="*/ 581997 w 6412494"/>
                  <a:gd name="connsiteY64" fmla="*/ 7676311 h 23551643"/>
                  <a:gd name="connsiteX65" fmla="*/ 1041841 w 6412494"/>
                  <a:gd name="connsiteY65" fmla="*/ 7676311 h 23551643"/>
                  <a:gd name="connsiteX66" fmla="*/ 1678363 w 6412494"/>
                  <a:gd name="connsiteY66" fmla="*/ 0 h 23551643"/>
                  <a:gd name="connsiteX67" fmla="*/ 4734129 w 6412494"/>
                  <a:gd name="connsiteY67" fmla="*/ 0 h 23551643"/>
                  <a:gd name="connsiteX68" fmla="*/ 5370651 w 6412494"/>
                  <a:gd name="connsiteY68" fmla="*/ 7676311 h 23551643"/>
                  <a:gd name="connsiteX69" fmla="*/ 5830497 w 6412494"/>
                  <a:gd name="connsiteY69" fmla="*/ 7676311 h 23551643"/>
                  <a:gd name="connsiteX70" fmla="*/ 6412494 w 6412494"/>
                  <a:gd name="connsiteY70" fmla="*/ 8258305 h 2355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412494" h="23551643">
                    <a:moveTo>
                      <a:pt x="2366803" y="20515303"/>
                    </a:moveTo>
                    <a:lnTo>
                      <a:pt x="877865" y="20515303"/>
                    </a:lnTo>
                    <a:lnTo>
                      <a:pt x="877865" y="23094907"/>
                    </a:lnTo>
                    <a:lnTo>
                      <a:pt x="1798717" y="23094907"/>
                    </a:lnTo>
                    <a:lnTo>
                      <a:pt x="1798717" y="21010155"/>
                    </a:lnTo>
                    <a:lnTo>
                      <a:pt x="2366803" y="21010155"/>
                    </a:lnTo>
                    <a:close/>
                    <a:moveTo>
                      <a:pt x="3810527" y="18153575"/>
                    </a:moveTo>
                    <a:lnTo>
                      <a:pt x="2464404" y="18153575"/>
                    </a:lnTo>
                    <a:lnTo>
                      <a:pt x="2464404" y="18155135"/>
                    </a:lnTo>
                    <a:lnTo>
                      <a:pt x="2463831" y="18155135"/>
                    </a:lnTo>
                    <a:lnTo>
                      <a:pt x="2463831" y="20373695"/>
                    </a:lnTo>
                    <a:lnTo>
                      <a:pt x="3810527" y="20373695"/>
                    </a:lnTo>
                    <a:close/>
                    <a:moveTo>
                      <a:pt x="4362035" y="23217679"/>
                    </a:moveTo>
                    <a:lnTo>
                      <a:pt x="1911750" y="23217679"/>
                    </a:lnTo>
                    <a:lnTo>
                      <a:pt x="1911750" y="23444823"/>
                    </a:lnTo>
                    <a:lnTo>
                      <a:pt x="4362035" y="23444823"/>
                    </a:lnTo>
                    <a:close/>
                    <a:moveTo>
                      <a:pt x="4362035" y="21118011"/>
                    </a:moveTo>
                    <a:lnTo>
                      <a:pt x="3906982" y="21118011"/>
                    </a:lnTo>
                    <a:lnTo>
                      <a:pt x="3906982" y="21119543"/>
                    </a:lnTo>
                    <a:lnTo>
                      <a:pt x="3810527" y="21119543"/>
                    </a:lnTo>
                    <a:lnTo>
                      <a:pt x="3810527" y="21118011"/>
                    </a:lnTo>
                    <a:lnTo>
                      <a:pt x="3809954" y="21118011"/>
                    </a:lnTo>
                    <a:lnTo>
                      <a:pt x="3809954" y="21010155"/>
                    </a:lnTo>
                    <a:lnTo>
                      <a:pt x="3810527" y="21010155"/>
                    </a:lnTo>
                    <a:lnTo>
                      <a:pt x="3810527" y="20515303"/>
                    </a:lnTo>
                    <a:lnTo>
                      <a:pt x="2463831" y="20515303"/>
                    </a:lnTo>
                    <a:lnTo>
                      <a:pt x="2463831" y="21119543"/>
                    </a:lnTo>
                    <a:lnTo>
                      <a:pt x="2366803" y="21119543"/>
                    </a:lnTo>
                    <a:lnTo>
                      <a:pt x="2366803" y="21118011"/>
                    </a:lnTo>
                    <a:lnTo>
                      <a:pt x="1911750" y="21118011"/>
                    </a:lnTo>
                    <a:lnTo>
                      <a:pt x="1911750" y="23094907"/>
                    </a:lnTo>
                    <a:lnTo>
                      <a:pt x="4362035" y="23094907"/>
                    </a:lnTo>
                    <a:close/>
                    <a:moveTo>
                      <a:pt x="5440824" y="20515303"/>
                    </a:moveTo>
                    <a:lnTo>
                      <a:pt x="3906982" y="20515303"/>
                    </a:lnTo>
                    <a:lnTo>
                      <a:pt x="3906982" y="21010155"/>
                    </a:lnTo>
                    <a:lnTo>
                      <a:pt x="4475069" y="21010155"/>
                    </a:lnTo>
                    <a:lnTo>
                      <a:pt x="4475069" y="23094907"/>
                    </a:lnTo>
                    <a:lnTo>
                      <a:pt x="5440824" y="23094907"/>
                    </a:lnTo>
                    <a:close/>
                    <a:moveTo>
                      <a:pt x="5440824" y="19490003"/>
                    </a:moveTo>
                    <a:lnTo>
                      <a:pt x="4420126" y="19490003"/>
                    </a:lnTo>
                    <a:lnTo>
                      <a:pt x="4085948" y="17143223"/>
                    </a:lnTo>
                    <a:lnTo>
                      <a:pt x="2326540" y="17143223"/>
                    </a:lnTo>
                    <a:lnTo>
                      <a:pt x="1992360" y="19490003"/>
                    </a:lnTo>
                    <a:lnTo>
                      <a:pt x="877865" y="19490003"/>
                    </a:lnTo>
                    <a:lnTo>
                      <a:pt x="877865" y="20373695"/>
                    </a:lnTo>
                    <a:lnTo>
                      <a:pt x="2366803" y="20373695"/>
                    </a:lnTo>
                    <a:lnTo>
                      <a:pt x="2366803" y="18054579"/>
                    </a:lnTo>
                    <a:lnTo>
                      <a:pt x="3906982" y="18054579"/>
                    </a:lnTo>
                    <a:lnTo>
                      <a:pt x="3906982" y="20373695"/>
                    </a:lnTo>
                    <a:lnTo>
                      <a:pt x="5440824" y="20373695"/>
                    </a:lnTo>
                    <a:close/>
                    <a:moveTo>
                      <a:pt x="6412494" y="8258305"/>
                    </a:moveTo>
                    <a:lnTo>
                      <a:pt x="6412494" y="19490003"/>
                    </a:lnTo>
                    <a:lnTo>
                      <a:pt x="5550964" y="19490003"/>
                    </a:lnTo>
                    <a:lnTo>
                      <a:pt x="5550964" y="23217679"/>
                    </a:lnTo>
                    <a:lnTo>
                      <a:pt x="4475069" y="23217679"/>
                    </a:lnTo>
                    <a:lnTo>
                      <a:pt x="4475069" y="23551643"/>
                    </a:lnTo>
                    <a:lnTo>
                      <a:pt x="1798717" y="23551643"/>
                    </a:lnTo>
                    <a:lnTo>
                      <a:pt x="1798717" y="23217679"/>
                    </a:lnTo>
                    <a:lnTo>
                      <a:pt x="767723" y="23217679"/>
                    </a:lnTo>
                    <a:lnTo>
                      <a:pt x="767723" y="20515303"/>
                    </a:lnTo>
                    <a:lnTo>
                      <a:pt x="767723" y="20373695"/>
                    </a:lnTo>
                    <a:lnTo>
                      <a:pt x="767723" y="19490003"/>
                    </a:lnTo>
                    <a:lnTo>
                      <a:pt x="0" y="19490003"/>
                    </a:lnTo>
                    <a:lnTo>
                      <a:pt x="0" y="8258304"/>
                    </a:lnTo>
                    <a:cubicBezTo>
                      <a:pt x="0" y="7936879"/>
                      <a:pt x="260566" y="7676311"/>
                      <a:pt x="581997" y="7676311"/>
                    </a:cubicBezTo>
                    <a:lnTo>
                      <a:pt x="1041841" y="7676311"/>
                    </a:lnTo>
                    <a:lnTo>
                      <a:pt x="1678363" y="0"/>
                    </a:lnTo>
                    <a:lnTo>
                      <a:pt x="4734129" y="0"/>
                    </a:lnTo>
                    <a:lnTo>
                      <a:pt x="5370651" y="7676311"/>
                    </a:lnTo>
                    <a:lnTo>
                      <a:pt x="5830497" y="7676311"/>
                    </a:lnTo>
                    <a:cubicBezTo>
                      <a:pt x="6151927" y="7676311"/>
                      <a:pt x="6412494" y="7936879"/>
                      <a:pt x="6412494" y="8258305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9" name="Cable Flexing"/>
              <p:cNvSpPr/>
              <p:nvPr/>
            </p:nvSpPr>
            <p:spPr>
              <a:xfrm rot="16200000">
                <a:off x="-4438321" y="555765"/>
                <a:ext cx="4179610" cy="5300965"/>
              </a:xfrm>
              <a:custGeom>
                <a:avLst/>
                <a:gdLst>
                  <a:gd name="connsiteX0" fmla="*/ 1536756 w 4179610"/>
                  <a:gd name="connsiteY0" fmla="*/ 4843241 h 5300965"/>
                  <a:gd name="connsiteX1" fmla="*/ 1536756 w 4179610"/>
                  <a:gd name="connsiteY1" fmla="*/ 5300965 h 5300965"/>
                  <a:gd name="connsiteX2" fmla="*/ 0 w 4179610"/>
                  <a:gd name="connsiteY2" fmla="*/ 5300965 h 5300965"/>
                  <a:gd name="connsiteX3" fmla="*/ 37955 w 4179610"/>
                  <a:gd name="connsiteY3" fmla="*/ 4843241 h 5300965"/>
                  <a:gd name="connsiteX4" fmla="*/ 1536756 w 4179610"/>
                  <a:gd name="connsiteY4" fmla="*/ 3874588 h 5300965"/>
                  <a:gd name="connsiteX5" fmla="*/ 1536756 w 4179610"/>
                  <a:gd name="connsiteY5" fmla="*/ 4332312 h 5300965"/>
                  <a:gd name="connsiteX6" fmla="*/ 80321 w 4179610"/>
                  <a:gd name="connsiteY6" fmla="*/ 4332312 h 5300965"/>
                  <a:gd name="connsiteX7" fmla="*/ 118276 w 4179610"/>
                  <a:gd name="connsiteY7" fmla="*/ 3874588 h 5300965"/>
                  <a:gd name="connsiteX8" fmla="*/ 1536756 w 4179610"/>
                  <a:gd name="connsiteY8" fmla="*/ 2905941 h 5300965"/>
                  <a:gd name="connsiteX9" fmla="*/ 1536756 w 4179610"/>
                  <a:gd name="connsiteY9" fmla="*/ 3363664 h 5300965"/>
                  <a:gd name="connsiteX10" fmla="*/ 160642 w 4179610"/>
                  <a:gd name="connsiteY10" fmla="*/ 3363664 h 5300965"/>
                  <a:gd name="connsiteX11" fmla="*/ 198596 w 4179610"/>
                  <a:gd name="connsiteY11" fmla="*/ 2905941 h 5300965"/>
                  <a:gd name="connsiteX12" fmla="*/ 1536756 w 4179610"/>
                  <a:gd name="connsiteY12" fmla="*/ 1937294 h 5300965"/>
                  <a:gd name="connsiteX13" fmla="*/ 1536756 w 4179610"/>
                  <a:gd name="connsiteY13" fmla="*/ 2395018 h 5300965"/>
                  <a:gd name="connsiteX14" fmla="*/ 240962 w 4179610"/>
                  <a:gd name="connsiteY14" fmla="*/ 2395018 h 5300965"/>
                  <a:gd name="connsiteX15" fmla="*/ 278917 w 4179610"/>
                  <a:gd name="connsiteY15" fmla="*/ 1937294 h 5300965"/>
                  <a:gd name="connsiteX16" fmla="*/ 1536756 w 4179610"/>
                  <a:gd name="connsiteY16" fmla="*/ 968647 h 5300965"/>
                  <a:gd name="connsiteX17" fmla="*/ 1536756 w 4179610"/>
                  <a:gd name="connsiteY17" fmla="*/ 1426370 h 5300965"/>
                  <a:gd name="connsiteX18" fmla="*/ 321283 w 4179610"/>
                  <a:gd name="connsiteY18" fmla="*/ 1426370 h 5300965"/>
                  <a:gd name="connsiteX19" fmla="*/ 359237 w 4179610"/>
                  <a:gd name="connsiteY19" fmla="*/ 968647 h 5300965"/>
                  <a:gd name="connsiteX20" fmla="*/ 1536756 w 4179610"/>
                  <a:gd name="connsiteY20" fmla="*/ 0 h 5300965"/>
                  <a:gd name="connsiteX21" fmla="*/ 1536756 w 4179610"/>
                  <a:gd name="connsiteY21" fmla="*/ 457724 h 5300965"/>
                  <a:gd name="connsiteX22" fmla="*/ 401603 w 4179610"/>
                  <a:gd name="connsiteY22" fmla="*/ 457724 h 5300965"/>
                  <a:gd name="connsiteX23" fmla="*/ 439558 w 4179610"/>
                  <a:gd name="connsiteY23" fmla="*/ 0 h 5300965"/>
                  <a:gd name="connsiteX24" fmla="*/ 3778007 w 4179610"/>
                  <a:gd name="connsiteY24" fmla="*/ 457724 h 5300965"/>
                  <a:gd name="connsiteX25" fmla="*/ 2400775 w 4179610"/>
                  <a:gd name="connsiteY25" fmla="*/ 457724 h 5300965"/>
                  <a:gd name="connsiteX26" fmla="*/ 2400775 w 4179610"/>
                  <a:gd name="connsiteY26" fmla="*/ 0 h 5300965"/>
                  <a:gd name="connsiteX27" fmla="*/ 3740052 w 4179610"/>
                  <a:gd name="connsiteY27" fmla="*/ 0 h 5300965"/>
                  <a:gd name="connsiteX28" fmla="*/ 3858328 w 4179610"/>
                  <a:gd name="connsiteY28" fmla="*/ 1426370 h 5300965"/>
                  <a:gd name="connsiteX29" fmla="*/ 2400775 w 4179610"/>
                  <a:gd name="connsiteY29" fmla="*/ 1426370 h 5300965"/>
                  <a:gd name="connsiteX30" fmla="*/ 2400775 w 4179610"/>
                  <a:gd name="connsiteY30" fmla="*/ 968647 h 5300965"/>
                  <a:gd name="connsiteX31" fmla="*/ 3820373 w 4179610"/>
                  <a:gd name="connsiteY31" fmla="*/ 968647 h 5300965"/>
                  <a:gd name="connsiteX32" fmla="*/ 3938648 w 4179610"/>
                  <a:gd name="connsiteY32" fmla="*/ 2395018 h 5300965"/>
                  <a:gd name="connsiteX33" fmla="*/ 2400775 w 4179610"/>
                  <a:gd name="connsiteY33" fmla="*/ 2395018 h 5300965"/>
                  <a:gd name="connsiteX34" fmla="*/ 2400775 w 4179610"/>
                  <a:gd name="connsiteY34" fmla="*/ 1937294 h 5300965"/>
                  <a:gd name="connsiteX35" fmla="*/ 3900693 w 4179610"/>
                  <a:gd name="connsiteY35" fmla="*/ 1937294 h 5300965"/>
                  <a:gd name="connsiteX36" fmla="*/ 4018969 w 4179610"/>
                  <a:gd name="connsiteY36" fmla="*/ 3363665 h 5300965"/>
                  <a:gd name="connsiteX37" fmla="*/ 2400775 w 4179610"/>
                  <a:gd name="connsiteY37" fmla="*/ 3363664 h 5300965"/>
                  <a:gd name="connsiteX38" fmla="*/ 2400775 w 4179610"/>
                  <a:gd name="connsiteY38" fmla="*/ 2905941 h 5300965"/>
                  <a:gd name="connsiteX39" fmla="*/ 3981014 w 4179610"/>
                  <a:gd name="connsiteY39" fmla="*/ 2905941 h 5300965"/>
                  <a:gd name="connsiteX40" fmla="*/ 4099289 w 4179610"/>
                  <a:gd name="connsiteY40" fmla="*/ 4332312 h 5300965"/>
                  <a:gd name="connsiteX41" fmla="*/ 2400775 w 4179610"/>
                  <a:gd name="connsiteY41" fmla="*/ 4332312 h 5300965"/>
                  <a:gd name="connsiteX42" fmla="*/ 2400775 w 4179610"/>
                  <a:gd name="connsiteY42" fmla="*/ 3874588 h 5300965"/>
                  <a:gd name="connsiteX43" fmla="*/ 4061334 w 4179610"/>
                  <a:gd name="connsiteY43" fmla="*/ 3874588 h 5300965"/>
                  <a:gd name="connsiteX44" fmla="*/ 4179610 w 4179610"/>
                  <a:gd name="connsiteY44" fmla="*/ 5300965 h 5300965"/>
                  <a:gd name="connsiteX45" fmla="*/ 2400775 w 4179610"/>
                  <a:gd name="connsiteY45" fmla="*/ 5300965 h 5300965"/>
                  <a:gd name="connsiteX46" fmla="*/ 2400775 w 4179610"/>
                  <a:gd name="connsiteY46" fmla="*/ 4843241 h 5300965"/>
                  <a:gd name="connsiteX47" fmla="*/ 4141655 w 4179610"/>
                  <a:gd name="connsiteY47" fmla="*/ 4843241 h 5300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179610" h="5300965">
                    <a:moveTo>
                      <a:pt x="1536756" y="4843241"/>
                    </a:moveTo>
                    <a:lnTo>
                      <a:pt x="1536756" y="5300965"/>
                    </a:lnTo>
                    <a:lnTo>
                      <a:pt x="0" y="5300965"/>
                    </a:lnTo>
                    <a:lnTo>
                      <a:pt x="37955" y="4843241"/>
                    </a:lnTo>
                    <a:close/>
                    <a:moveTo>
                      <a:pt x="1536756" y="3874588"/>
                    </a:moveTo>
                    <a:lnTo>
                      <a:pt x="1536756" y="4332312"/>
                    </a:lnTo>
                    <a:lnTo>
                      <a:pt x="80321" y="4332312"/>
                    </a:lnTo>
                    <a:lnTo>
                      <a:pt x="118276" y="3874588"/>
                    </a:lnTo>
                    <a:close/>
                    <a:moveTo>
                      <a:pt x="1536756" y="2905941"/>
                    </a:moveTo>
                    <a:lnTo>
                      <a:pt x="1536756" y="3363664"/>
                    </a:lnTo>
                    <a:lnTo>
                      <a:pt x="160642" y="3363664"/>
                    </a:lnTo>
                    <a:lnTo>
                      <a:pt x="198596" y="2905941"/>
                    </a:lnTo>
                    <a:close/>
                    <a:moveTo>
                      <a:pt x="1536756" y="1937294"/>
                    </a:moveTo>
                    <a:lnTo>
                      <a:pt x="1536756" y="2395018"/>
                    </a:lnTo>
                    <a:lnTo>
                      <a:pt x="240962" y="2395018"/>
                    </a:lnTo>
                    <a:lnTo>
                      <a:pt x="278917" y="1937294"/>
                    </a:lnTo>
                    <a:close/>
                    <a:moveTo>
                      <a:pt x="1536756" y="968647"/>
                    </a:moveTo>
                    <a:lnTo>
                      <a:pt x="1536756" y="1426370"/>
                    </a:lnTo>
                    <a:lnTo>
                      <a:pt x="321283" y="1426370"/>
                    </a:lnTo>
                    <a:lnTo>
                      <a:pt x="359237" y="968647"/>
                    </a:lnTo>
                    <a:close/>
                    <a:moveTo>
                      <a:pt x="1536756" y="0"/>
                    </a:moveTo>
                    <a:lnTo>
                      <a:pt x="1536756" y="457724"/>
                    </a:lnTo>
                    <a:lnTo>
                      <a:pt x="401603" y="457724"/>
                    </a:lnTo>
                    <a:lnTo>
                      <a:pt x="439558" y="0"/>
                    </a:lnTo>
                    <a:close/>
                    <a:moveTo>
                      <a:pt x="3778007" y="457724"/>
                    </a:moveTo>
                    <a:lnTo>
                      <a:pt x="2400775" y="457724"/>
                    </a:lnTo>
                    <a:lnTo>
                      <a:pt x="2400775" y="0"/>
                    </a:lnTo>
                    <a:lnTo>
                      <a:pt x="3740052" y="0"/>
                    </a:lnTo>
                    <a:close/>
                    <a:moveTo>
                      <a:pt x="3858328" y="1426370"/>
                    </a:moveTo>
                    <a:lnTo>
                      <a:pt x="2400775" y="1426370"/>
                    </a:lnTo>
                    <a:lnTo>
                      <a:pt x="2400775" y="968647"/>
                    </a:lnTo>
                    <a:lnTo>
                      <a:pt x="3820373" y="968647"/>
                    </a:lnTo>
                    <a:close/>
                    <a:moveTo>
                      <a:pt x="3938648" y="2395018"/>
                    </a:moveTo>
                    <a:lnTo>
                      <a:pt x="2400775" y="2395018"/>
                    </a:lnTo>
                    <a:lnTo>
                      <a:pt x="2400775" y="1937294"/>
                    </a:lnTo>
                    <a:lnTo>
                      <a:pt x="3900693" y="1937294"/>
                    </a:lnTo>
                    <a:close/>
                    <a:moveTo>
                      <a:pt x="4018969" y="3363665"/>
                    </a:moveTo>
                    <a:lnTo>
                      <a:pt x="2400775" y="3363664"/>
                    </a:lnTo>
                    <a:lnTo>
                      <a:pt x="2400775" y="2905941"/>
                    </a:lnTo>
                    <a:lnTo>
                      <a:pt x="3981014" y="2905941"/>
                    </a:lnTo>
                    <a:close/>
                    <a:moveTo>
                      <a:pt x="4099289" y="4332312"/>
                    </a:moveTo>
                    <a:lnTo>
                      <a:pt x="2400775" y="4332312"/>
                    </a:lnTo>
                    <a:lnTo>
                      <a:pt x="2400775" y="3874588"/>
                    </a:lnTo>
                    <a:lnTo>
                      <a:pt x="4061334" y="3874588"/>
                    </a:lnTo>
                    <a:close/>
                    <a:moveTo>
                      <a:pt x="4179610" y="5300965"/>
                    </a:moveTo>
                    <a:lnTo>
                      <a:pt x="2400775" y="5300965"/>
                    </a:lnTo>
                    <a:lnTo>
                      <a:pt x="2400775" y="4843241"/>
                    </a:lnTo>
                    <a:lnTo>
                      <a:pt x="4141655" y="484324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0" name="Molding Indent"/>
              <p:cNvSpPr/>
              <p:nvPr/>
            </p:nvSpPr>
            <p:spPr>
              <a:xfrm>
                <a:off x="3755010" y="1847373"/>
                <a:ext cx="3811900" cy="2717749"/>
              </a:xfrm>
              <a:custGeom>
                <a:avLst/>
                <a:gdLst>
                  <a:gd name="connsiteX0" fmla="*/ 423337 w 1230713"/>
                  <a:gd name="connsiteY0" fmla="*/ 0 h 877455"/>
                  <a:gd name="connsiteX1" fmla="*/ 1082190 w 1230713"/>
                  <a:gd name="connsiteY1" fmla="*/ 0 h 877455"/>
                  <a:gd name="connsiteX2" fmla="*/ 1167508 w 1230713"/>
                  <a:gd name="connsiteY2" fmla="*/ 8601 h 877455"/>
                  <a:gd name="connsiteX3" fmla="*/ 1230713 w 1230713"/>
                  <a:gd name="connsiteY3" fmla="*/ 28221 h 877455"/>
                  <a:gd name="connsiteX4" fmla="*/ 1230713 w 1230713"/>
                  <a:gd name="connsiteY4" fmla="*/ 849234 h 877455"/>
                  <a:gd name="connsiteX5" fmla="*/ 1167508 w 1230713"/>
                  <a:gd name="connsiteY5" fmla="*/ 868855 h 877455"/>
                  <a:gd name="connsiteX6" fmla="*/ 1082190 w 1230713"/>
                  <a:gd name="connsiteY6" fmla="*/ 877455 h 877455"/>
                  <a:gd name="connsiteX7" fmla="*/ 423337 w 1230713"/>
                  <a:gd name="connsiteY7" fmla="*/ 877455 h 877455"/>
                  <a:gd name="connsiteX8" fmla="*/ 0 w 1230713"/>
                  <a:gd name="connsiteY8" fmla="*/ 454118 h 877455"/>
                  <a:gd name="connsiteX9" fmla="*/ 0 w 1230713"/>
                  <a:gd name="connsiteY9" fmla="*/ 423337 h 877455"/>
                  <a:gd name="connsiteX10" fmla="*/ 423337 w 1230713"/>
                  <a:gd name="connsiteY10" fmla="*/ 0 h 877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30713" h="877455">
                    <a:moveTo>
                      <a:pt x="423337" y="0"/>
                    </a:moveTo>
                    <a:lnTo>
                      <a:pt x="1082190" y="0"/>
                    </a:lnTo>
                    <a:cubicBezTo>
                      <a:pt x="1111416" y="0"/>
                      <a:pt x="1139949" y="2962"/>
                      <a:pt x="1167508" y="8601"/>
                    </a:cubicBezTo>
                    <a:lnTo>
                      <a:pt x="1230713" y="28221"/>
                    </a:lnTo>
                    <a:lnTo>
                      <a:pt x="1230713" y="849234"/>
                    </a:lnTo>
                    <a:lnTo>
                      <a:pt x="1167508" y="868855"/>
                    </a:lnTo>
                    <a:cubicBezTo>
                      <a:pt x="1139949" y="874494"/>
                      <a:pt x="1111416" y="877455"/>
                      <a:pt x="1082190" y="877455"/>
                    </a:cubicBezTo>
                    <a:lnTo>
                      <a:pt x="423337" y="877455"/>
                    </a:lnTo>
                    <a:cubicBezTo>
                      <a:pt x="189534" y="877455"/>
                      <a:pt x="0" y="687921"/>
                      <a:pt x="0" y="454118"/>
                    </a:cubicBezTo>
                    <a:lnTo>
                      <a:pt x="0" y="423337"/>
                    </a:lnTo>
                    <a:cubicBezTo>
                      <a:pt x="0" y="189534"/>
                      <a:pt x="189534" y="0"/>
                      <a:pt x="423337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8" name="Ethernet Cable Male End"/>
            <p:cNvGrpSpPr/>
            <p:nvPr/>
          </p:nvGrpSpPr>
          <p:grpSpPr>
            <a:xfrm rot="5400000">
              <a:off x="2636805" y="4946508"/>
              <a:ext cx="664561" cy="156447"/>
              <a:chOff x="-10162304" y="1"/>
              <a:chExt cx="27239260" cy="6412494"/>
            </a:xfrm>
          </p:grpSpPr>
          <p:sp>
            <p:nvSpPr>
              <p:cNvPr id="99" name="Cable"/>
              <p:cNvSpPr>
                <a:spLocks/>
              </p:cNvSpPr>
              <p:nvPr/>
            </p:nvSpPr>
            <p:spPr bwMode="auto">
              <a:xfrm>
                <a:off x="-10162304" y="1847367"/>
                <a:ext cx="9697230" cy="2717721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0" name="Pins"/>
              <p:cNvSpPr/>
              <p:nvPr/>
            </p:nvSpPr>
            <p:spPr>
              <a:xfrm>
                <a:off x="15716854" y="1305323"/>
                <a:ext cx="903369" cy="3801849"/>
              </a:xfrm>
              <a:custGeom>
                <a:avLst/>
                <a:gdLst>
                  <a:gd name="connsiteX0" fmla="*/ 0 w 629293"/>
                  <a:gd name="connsiteY0" fmla="*/ 2424072 h 2648387"/>
                  <a:gd name="connsiteX1" fmla="*/ 629293 w 629293"/>
                  <a:gd name="connsiteY1" fmla="*/ 2424072 h 2648387"/>
                  <a:gd name="connsiteX2" fmla="*/ 629293 w 629293"/>
                  <a:gd name="connsiteY2" fmla="*/ 2648387 h 2648387"/>
                  <a:gd name="connsiteX3" fmla="*/ 0 w 629293"/>
                  <a:gd name="connsiteY3" fmla="*/ 2648387 h 2648387"/>
                  <a:gd name="connsiteX4" fmla="*/ 0 w 629293"/>
                  <a:gd name="connsiteY4" fmla="*/ 2077776 h 2648387"/>
                  <a:gd name="connsiteX5" fmla="*/ 629293 w 629293"/>
                  <a:gd name="connsiteY5" fmla="*/ 2077776 h 2648387"/>
                  <a:gd name="connsiteX6" fmla="*/ 629293 w 629293"/>
                  <a:gd name="connsiteY6" fmla="*/ 2302091 h 2648387"/>
                  <a:gd name="connsiteX7" fmla="*/ 0 w 629293"/>
                  <a:gd name="connsiteY7" fmla="*/ 2302091 h 2648387"/>
                  <a:gd name="connsiteX8" fmla="*/ 0 w 629293"/>
                  <a:gd name="connsiteY8" fmla="*/ 1731480 h 2648387"/>
                  <a:gd name="connsiteX9" fmla="*/ 629293 w 629293"/>
                  <a:gd name="connsiteY9" fmla="*/ 1731480 h 2648387"/>
                  <a:gd name="connsiteX10" fmla="*/ 629293 w 629293"/>
                  <a:gd name="connsiteY10" fmla="*/ 1955795 h 2648387"/>
                  <a:gd name="connsiteX11" fmla="*/ 0 w 629293"/>
                  <a:gd name="connsiteY11" fmla="*/ 1955795 h 2648387"/>
                  <a:gd name="connsiteX12" fmla="*/ 0 w 629293"/>
                  <a:gd name="connsiteY12" fmla="*/ 1385184 h 2648387"/>
                  <a:gd name="connsiteX13" fmla="*/ 629293 w 629293"/>
                  <a:gd name="connsiteY13" fmla="*/ 1385184 h 2648387"/>
                  <a:gd name="connsiteX14" fmla="*/ 629293 w 629293"/>
                  <a:gd name="connsiteY14" fmla="*/ 1609499 h 2648387"/>
                  <a:gd name="connsiteX15" fmla="*/ 0 w 629293"/>
                  <a:gd name="connsiteY15" fmla="*/ 1609499 h 2648387"/>
                  <a:gd name="connsiteX16" fmla="*/ 0 w 629293"/>
                  <a:gd name="connsiteY16" fmla="*/ 1038888 h 2648387"/>
                  <a:gd name="connsiteX17" fmla="*/ 629293 w 629293"/>
                  <a:gd name="connsiteY17" fmla="*/ 1038888 h 2648387"/>
                  <a:gd name="connsiteX18" fmla="*/ 629293 w 629293"/>
                  <a:gd name="connsiteY18" fmla="*/ 1263203 h 2648387"/>
                  <a:gd name="connsiteX19" fmla="*/ 0 w 629293"/>
                  <a:gd name="connsiteY19" fmla="*/ 1263203 h 2648387"/>
                  <a:gd name="connsiteX20" fmla="*/ 0 w 629293"/>
                  <a:gd name="connsiteY20" fmla="*/ 692592 h 2648387"/>
                  <a:gd name="connsiteX21" fmla="*/ 629293 w 629293"/>
                  <a:gd name="connsiteY21" fmla="*/ 692592 h 2648387"/>
                  <a:gd name="connsiteX22" fmla="*/ 629293 w 629293"/>
                  <a:gd name="connsiteY22" fmla="*/ 916907 h 2648387"/>
                  <a:gd name="connsiteX23" fmla="*/ 0 w 629293"/>
                  <a:gd name="connsiteY23" fmla="*/ 916907 h 2648387"/>
                  <a:gd name="connsiteX24" fmla="*/ 0 w 629293"/>
                  <a:gd name="connsiteY24" fmla="*/ 346296 h 2648387"/>
                  <a:gd name="connsiteX25" fmla="*/ 629293 w 629293"/>
                  <a:gd name="connsiteY25" fmla="*/ 346296 h 2648387"/>
                  <a:gd name="connsiteX26" fmla="*/ 629293 w 629293"/>
                  <a:gd name="connsiteY26" fmla="*/ 570611 h 2648387"/>
                  <a:gd name="connsiteX27" fmla="*/ 0 w 629293"/>
                  <a:gd name="connsiteY27" fmla="*/ 570611 h 2648387"/>
                  <a:gd name="connsiteX28" fmla="*/ 0 w 629293"/>
                  <a:gd name="connsiteY28" fmla="*/ 0 h 2648387"/>
                  <a:gd name="connsiteX29" fmla="*/ 629293 w 629293"/>
                  <a:gd name="connsiteY29" fmla="*/ 0 h 2648387"/>
                  <a:gd name="connsiteX30" fmla="*/ 629293 w 629293"/>
                  <a:gd name="connsiteY30" fmla="*/ 224315 h 2648387"/>
                  <a:gd name="connsiteX31" fmla="*/ 0 w 629293"/>
                  <a:gd name="connsiteY31" fmla="*/ 224315 h 264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29293" h="2648387">
                    <a:moveTo>
                      <a:pt x="0" y="2424072"/>
                    </a:moveTo>
                    <a:lnTo>
                      <a:pt x="629293" y="2424072"/>
                    </a:lnTo>
                    <a:lnTo>
                      <a:pt x="629293" y="2648387"/>
                    </a:lnTo>
                    <a:lnTo>
                      <a:pt x="0" y="2648387"/>
                    </a:lnTo>
                    <a:close/>
                    <a:moveTo>
                      <a:pt x="0" y="2077776"/>
                    </a:moveTo>
                    <a:lnTo>
                      <a:pt x="629293" y="2077776"/>
                    </a:lnTo>
                    <a:lnTo>
                      <a:pt x="629293" y="2302091"/>
                    </a:lnTo>
                    <a:lnTo>
                      <a:pt x="0" y="2302091"/>
                    </a:lnTo>
                    <a:close/>
                    <a:moveTo>
                      <a:pt x="0" y="1731480"/>
                    </a:moveTo>
                    <a:lnTo>
                      <a:pt x="629293" y="1731480"/>
                    </a:lnTo>
                    <a:lnTo>
                      <a:pt x="629293" y="1955795"/>
                    </a:lnTo>
                    <a:lnTo>
                      <a:pt x="0" y="1955795"/>
                    </a:lnTo>
                    <a:close/>
                    <a:moveTo>
                      <a:pt x="0" y="1385184"/>
                    </a:moveTo>
                    <a:lnTo>
                      <a:pt x="629293" y="1385184"/>
                    </a:lnTo>
                    <a:lnTo>
                      <a:pt x="629293" y="1609499"/>
                    </a:lnTo>
                    <a:lnTo>
                      <a:pt x="0" y="1609499"/>
                    </a:lnTo>
                    <a:close/>
                    <a:moveTo>
                      <a:pt x="0" y="1038888"/>
                    </a:moveTo>
                    <a:lnTo>
                      <a:pt x="629293" y="1038888"/>
                    </a:lnTo>
                    <a:lnTo>
                      <a:pt x="629293" y="1263203"/>
                    </a:lnTo>
                    <a:lnTo>
                      <a:pt x="0" y="1263203"/>
                    </a:lnTo>
                    <a:close/>
                    <a:moveTo>
                      <a:pt x="0" y="692592"/>
                    </a:moveTo>
                    <a:lnTo>
                      <a:pt x="629293" y="692592"/>
                    </a:lnTo>
                    <a:lnTo>
                      <a:pt x="629293" y="916907"/>
                    </a:lnTo>
                    <a:lnTo>
                      <a:pt x="0" y="916907"/>
                    </a:lnTo>
                    <a:close/>
                    <a:moveTo>
                      <a:pt x="0" y="346296"/>
                    </a:moveTo>
                    <a:lnTo>
                      <a:pt x="629293" y="346296"/>
                    </a:lnTo>
                    <a:lnTo>
                      <a:pt x="629293" y="570611"/>
                    </a:lnTo>
                    <a:lnTo>
                      <a:pt x="0" y="570611"/>
                    </a:lnTo>
                    <a:close/>
                    <a:moveTo>
                      <a:pt x="0" y="0"/>
                    </a:moveTo>
                    <a:lnTo>
                      <a:pt x="629293" y="0"/>
                    </a:lnTo>
                    <a:lnTo>
                      <a:pt x="629293" y="224315"/>
                    </a:lnTo>
                    <a:lnTo>
                      <a:pt x="0" y="22431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1" name="End and Clip Fill"/>
              <p:cNvSpPr/>
              <p:nvPr/>
            </p:nvSpPr>
            <p:spPr>
              <a:xfrm>
                <a:off x="10546080" y="899160"/>
                <a:ext cx="6469916" cy="4678680"/>
              </a:xfrm>
              <a:custGeom>
                <a:avLst/>
                <a:gdLst>
                  <a:gd name="connsiteX0" fmla="*/ 0 w 6469916"/>
                  <a:gd name="connsiteY0" fmla="*/ 0 h 4678680"/>
                  <a:gd name="connsiteX1" fmla="*/ 6126480 w 6469916"/>
                  <a:gd name="connsiteY1" fmla="*/ 0 h 4678680"/>
                  <a:gd name="connsiteX2" fmla="*/ 6126480 w 6469916"/>
                  <a:gd name="connsiteY2" fmla="*/ 1112520 h 4678680"/>
                  <a:gd name="connsiteX3" fmla="*/ 6469916 w 6469916"/>
                  <a:gd name="connsiteY3" fmla="*/ 1112520 h 4678680"/>
                  <a:gd name="connsiteX4" fmla="*/ 6469916 w 6469916"/>
                  <a:gd name="connsiteY4" fmla="*/ 3627120 h 4678680"/>
                  <a:gd name="connsiteX5" fmla="*/ 6126480 w 6469916"/>
                  <a:gd name="connsiteY5" fmla="*/ 3627120 h 4678680"/>
                  <a:gd name="connsiteX6" fmla="*/ 6126480 w 6469916"/>
                  <a:gd name="connsiteY6" fmla="*/ 4678680 h 4678680"/>
                  <a:gd name="connsiteX7" fmla="*/ 0 w 6469916"/>
                  <a:gd name="connsiteY7" fmla="*/ 4678680 h 467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69916" h="4678680">
                    <a:moveTo>
                      <a:pt x="0" y="0"/>
                    </a:moveTo>
                    <a:lnTo>
                      <a:pt x="6126480" y="0"/>
                    </a:lnTo>
                    <a:lnTo>
                      <a:pt x="6126480" y="1112520"/>
                    </a:lnTo>
                    <a:lnTo>
                      <a:pt x="6469916" y="1112520"/>
                    </a:lnTo>
                    <a:lnTo>
                      <a:pt x="6469916" y="3627120"/>
                    </a:lnTo>
                    <a:lnTo>
                      <a:pt x="6126480" y="3627120"/>
                    </a:lnTo>
                    <a:lnTo>
                      <a:pt x="6126480" y="4678680"/>
                    </a:lnTo>
                    <a:lnTo>
                      <a:pt x="0" y="4678680"/>
                    </a:ln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2" name="Body Molding and Clip"/>
              <p:cNvSpPr/>
              <p:nvPr/>
            </p:nvSpPr>
            <p:spPr>
              <a:xfrm rot="16200000">
                <a:off x="2094888" y="-8569574"/>
                <a:ext cx="6412494" cy="23551643"/>
              </a:xfrm>
              <a:custGeom>
                <a:avLst/>
                <a:gdLst>
                  <a:gd name="connsiteX0" fmla="*/ 2366803 w 6412494"/>
                  <a:gd name="connsiteY0" fmla="*/ 20515303 h 23551643"/>
                  <a:gd name="connsiteX1" fmla="*/ 877865 w 6412494"/>
                  <a:gd name="connsiteY1" fmla="*/ 20515303 h 23551643"/>
                  <a:gd name="connsiteX2" fmla="*/ 877865 w 6412494"/>
                  <a:gd name="connsiteY2" fmla="*/ 23094907 h 23551643"/>
                  <a:gd name="connsiteX3" fmla="*/ 1798717 w 6412494"/>
                  <a:gd name="connsiteY3" fmla="*/ 23094907 h 23551643"/>
                  <a:gd name="connsiteX4" fmla="*/ 1798717 w 6412494"/>
                  <a:gd name="connsiteY4" fmla="*/ 21010155 h 23551643"/>
                  <a:gd name="connsiteX5" fmla="*/ 2366803 w 6412494"/>
                  <a:gd name="connsiteY5" fmla="*/ 21010155 h 23551643"/>
                  <a:gd name="connsiteX6" fmla="*/ 3810527 w 6412494"/>
                  <a:gd name="connsiteY6" fmla="*/ 18153575 h 23551643"/>
                  <a:gd name="connsiteX7" fmla="*/ 2464404 w 6412494"/>
                  <a:gd name="connsiteY7" fmla="*/ 18153575 h 23551643"/>
                  <a:gd name="connsiteX8" fmla="*/ 2464404 w 6412494"/>
                  <a:gd name="connsiteY8" fmla="*/ 18155135 h 23551643"/>
                  <a:gd name="connsiteX9" fmla="*/ 2463831 w 6412494"/>
                  <a:gd name="connsiteY9" fmla="*/ 18155135 h 23551643"/>
                  <a:gd name="connsiteX10" fmla="*/ 2463831 w 6412494"/>
                  <a:gd name="connsiteY10" fmla="*/ 20373695 h 23551643"/>
                  <a:gd name="connsiteX11" fmla="*/ 3810527 w 6412494"/>
                  <a:gd name="connsiteY11" fmla="*/ 20373695 h 23551643"/>
                  <a:gd name="connsiteX12" fmla="*/ 4362035 w 6412494"/>
                  <a:gd name="connsiteY12" fmla="*/ 23217679 h 23551643"/>
                  <a:gd name="connsiteX13" fmla="*/ 1911750 w 6412494"/>
                  <a:gd name="connsiteY13" fmla="*/ 23217679 h 23551643"/>
                  <a:gd name="connsiteX14" fmla="*/ 1911750 w 6412494"/>
                  <a:gd name="connsiteY14" fmla="*/ 23444823 h 23551643"/>
                  <a:gd name="connsiteX15" fmla="*/ 4362035 w 6412494"/>
                  <a:gd name="connsiteY15" fmla="*/ 23444823 h 23551643"/>
                  <a:gd name="connsiteX16" fmla="*/ 4362035 w 6412494"/>
                  <a:gd name="connsiteY16" fmla="*/ 21118011 h 23551643"/>
                  <a:gd name="connsiteX17" fmla="*/ 3906982 w 6412494"/>
                  <a:gd name="connsiteY17" fmla="*/ 21118011 h 23551643"/>
                  <a:gd name="connsiteX18" fmla="*/ 3906982 w 6412494"/>
                  <a:gd name="connsiteY18" fmla="*/ 21119543 h 23551643"/>
                  <a:gd name="connsiteX19" fmla="*/ 3810527 w 6412494"/>
                  <a:gd name="connsiteY19" fmla="*/ 21119543 h 23551643"/>
                  <a:gd name="connsiteX20" fmla="*/ 3810527 w 6412494"/>
                  <a:gd name="connsiteY20" fmla="*/ 21118011 h 23551643"/>
                  <a:gd name="connsiteX21" fmla="*/ 3809954 w 6412494"/>
                  <a:gd name="connsiteY21" fmla="*/ 21118011 h 23551643"/>
                  <a:gd name="connsiteX22" fmla="*/ 3809954 w 6412494"/>
                  <a:gd name="connsiteY22" fmla="*/ 21010155 h 23551643"/>
                  <a:gd name="connsiteX23" fmla="*/ 3810527 w 6412494"/>
                  <a:gd name="connsiteY23" fmla="*/ 21010155 h 23551643"/>
                  <a:gd name="connsiteX24" fmla="*/ 3810527 w 6412494"/>
                  <a:gd name="connsiteY24" fmla="*/ 20515303 h 23551643"/>
                  <a:gd name="connsiteX25" fmla="*/ 2463831 w 6412494"/>
                  <a:gd name="connsiteY25" fmla="*/ 20515303 h 23551643"/>
                  <a:gd name="connsiteX26" fmla="*/ 2463831 w 6412494"/>
                  <a:gd name="connsiteY26" fmla="*/ 21119543 h 23551643"/>
                  <a:gd name="connsiteX27" fmla="*/ 2366803 w 6412494"/>
                  <a:gd name="connsiteY27" fmla="*/ 21119543 h 23551643"/>
                  <a:gd name="connsiteX28" fmla="*/ 2366803 w 6412494"/>
                  <a:gd name="connsiteY28" fmla="*/ 21118011 h 23551643"/>
                  <a:gd name="connsiteX29" fmla="*/ 1911750 w 6412494"/>
                  <a:gd name="connsiteY29" fmla="*/ 21118011 h 23551643"/>
                  <a:gd name="connsiteX30" fmla="*/ 1911750 w 6412494"/>
                  <a:gd name="connsiteY30" fmla="*/ 23094907 h 23551643"/>
                  <a:gd name="connsiteX31" fmla="*/ 4362035 w 6412494"/>
                  <a:gd name="connsiteY31" fmla="*/ 23094907 h 23551643"/>
                  <a:gd name="connsiteX32" fmla="*/ 5440824 w 6412494"/>
                  <a:gd name="connsiteY32" fmla="*/ 20515303 h 23551643"/>
                  <a:gd name="connsiteX33" fmla="*/ 3906982 w 6412494"/>
                  <a:gd name="connsiteY33" fmla="*/ 20515303 h 23551643"/>
                  <a:gd name="connsiteX34" fmla="*/ 3906982 w 6412494"/>
                  <a:gd name="connsiteY34" fmla="*/ 21010155 h 23551643"/>
                  <a:gd name="connsiteX35" fmla="*/ 4475069 w 6412494"/>
                  <a:gd name="connsiteY35" fmla="*/ 21010155 h 23551643"/>
                  <a:gd name="connsiteX36" fmla="*/ 4475069 w 6412494"/>
                  <a:gd name="connsiteY36" fmla="*/ 23094907 h 23551643"/>
                  <a:gd name="connsiteX37" fmla="*/ 5440824 w 6412494"/>
                  <a:gd name="connsiteY37" fmla="*/ 23094907 h 23551643"/>
                  <a:gd name="connsiteX38" fmla="*/ 5440824 w 6412494"/>
                  <a:gd name="connsiteY38" fmla="*/ 19490003 h 23551643"/>
                  <a:gd name="connsiteX39" fmla="*/ 4420126 w 6412494"/>
                  <a:gd name="connsiteY39" fmla="*/ 19490003 h 23551643"/>
                  <a:gd name="connsiteX40" fmla="*/ 4085948 w 6412494"/>
                  <a:gd name="connsiteY40" fmla="*/ 17143223 h 23551643"/>
                  <a:gd name="connsiteX41" fmla="*/ 2326540 w 6412494"/>
                  <a:gd name="connsiteY41" fmla="*/ 17143223 h 23551643"/>
                  <a:gd name="connsiteX42" fmla="*/ 1992360 w 6412494"/>
                  <a:gd name="connsiteY42" fmla="*/ 19490003 h 23551643"/>
                  <a:gd name="connsiteX43" fmla="*/ 877865 w 6412494"/>
                  <a:gd name="connsiteY43" fmla="*/ 19490003 h 23551643"/>
                  <a:gd name="connsiteX44" fmla="*/ 877865 w 6412494"/>
                  <a:gd name="connsiteY44" fmla="*/ 20373695 h 23551643"/>
                  <a:gd name="connsiteX45" fmla="*/ 2366803 w 6412494"/>
                  <a:gd name="connsiteY45" fmla="*/ 20373695 h 23551643"/>
                  <a:gd name="connsiteX46" fmla="*/ 2366803 w 6412494"/>
                  <a:gd name="connsiteY46" fmla="*/ 18054579 h 23551643"/>
                  <a:gd name="connsiteX47" fmla="*/ 3906982 w 6412494"/>
                  <a:gd name="connsiteY47" fmla="*/ 18054579 h 23551643"/>
                  <a:gd name="connsiteX48" fmla="*/ 3906982 w 6412494"/>
                  <a:gd name="connsiteY48" fmla="*/ 20373695 h 23551643"/>
                  <a:gd name="connsiteX49" fmla="*/ 5440824 w 6412494"/>
                  <a:gd name="connsiteY49" fmla="*/ 20373695 h 23551643"/>
                  <a:gd name="connsiteX50" fmla="*/ 6412494 w 6412494"/>
                  <a:gd name="connsiteY50" fmla="*/ 8258305 h 23551643"/>
                  <a:gd name="connsiteX51" fmla="*/ 6412494 w 6412494"/>
                  <a:gd name="connsiteY51" fmla="*/ 19490003 h 23551643"/>
                  <a:gd name="connsiteX52" fmla="*/ 5550964 w 6412494"/>
                  <a:gd name="connsiteY52" fmla="*/ 19490003 h 23551643"/>
                  <a:gd name="connsiteX53" fmla="*/ 5550964 w 6412494"/>
                  <a:gd name="connsiteY53" fmla="*/ 23217679 h 23551643"/>
                  <a:gd name="connsiteX54" fmla="*/ 4475069 w 6412494"/>
                  <a:gd name="connsiteY54" fmla="*/ 23217679 h 23551643"/>
                  <a:gd name="connsiteX55" fmla="*/ 4475069 w 6412494"/>
                  <a:gd name="connsiteY55" fmla="*/ 23551643 h 23551643"/>
                  <a:gd name="connsiteX56" fmla="*/ 1798717 w 6412494"/>
                  <a:gd name="connsiteY56" fmla="*/ 23551643 h 23551643"/>
                  <a:gd name="connsiteX57" fmla="*/ 1798717 w 6412494"/>
                  <a:gd name="connsiteY57" fmla="*/ 23217679 h 23551643"/>
                  <a:gd name="connsiteX58" fmla="*/ 767723 w 6412494"/>
                  <a:gd name="connsiteY58" fmla="*/ 23217679 h 23551643"/>
                  <a:gd name="connsiteX59" fmla="*/ 767723 w 6412494"/>
                  <a:gd name="connsiteY59" fmla="*/ 20515303 h 23551643"/>
                  <a:gd name="connsiteX60" fmla="*/ 767723 w 6412494"/>
                  <a:gd name="connsiteY60" fmla="*/ 20373695 h 23551643"/>
                  <a:gd name="connsiteX61" fmla="*/ 767723 w 6412494"/>
                  <a:gd name="connsiteY61" fmla="*/ 19490003 h 23551643"/>
                  <a:gd name="connsiteX62" fmla="*/ 0 w 6412494"/>
                  <a:gd name="connsiteY62" fmla="*/ 19490003 h 23551643"/>
                  <a:gd name="connsiteX63" fmla="*/ 0 w 6412494"/>
                  <a:gd name="connsiteY63" fmla="*/ 8258304 h 23551643"/>
                  <a:gd name="connsiteX64" fmla="*/ 581997 w 6412494"/>
                  <a:gd name="connsiteY64" fmla="*/ 7676311 h 23551643"/>
                  <a:gd name="connsiteX65" fmla="*/ 1041841 w 6412494"/>
                  <a:gd name="connsiteY65" fmla="*/ 7676311 h 23551643"/>
                  <a:gd name="connsiteX66" fmla="*/ 1678363 w 6412494"/>
                  <a:gd name="connsiteY66" fmla="*/ 0 h 23551643"/>
                  <a:gd name="connsiteX67" fmla="*/ 4734129 w 6412494"/>
                  <a:gd name="connsiteY67" fmla="*/ 0 h 23551643"/>
                  <a:gd name="connsiteX68" fmla="*/ 5370651 w 6412494"/>
                  <a:gd name="connsiteY68" fmla="*/ 7676311 h 23551643"/>
                  <a:gd name="connsiteX69" fmla="*/ 5830497 w 6412494"/>
                  <a:gd name="connsiteY69" fmla="*/ 7676311 h 23551643"/>
                  <a:gd name="connsiteX70" fmla="*/ 6412494 w 6412494"/>
                  <a:gd name="connsiteY70" fmla="*/ 8258305 h 2355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412494" h="23551643">
                    <a:moveTo>
                      <a:pt x="2366803" y="20515303"/>
                    </a:moveTo>
                    <a:lnTo>
                      <a:pt x="877865" y="20515303"/>
                    </a:lnTo>
                    <a:lnTo>
                      <a:pt x="877865" y="23094907"/>
                    </a:lnTo>
                    <a:lnTo>
                      <a:pt x="1798717" y="23094907"/>
                    </a:lnTo>
                    <a:lnTo>
                      <a:pt x="1798717" y="21010155"/>
                    </a:lnTo>
                    <a:lnTo>
                      <a:pt x="2366803" y="21010155"/>
                    </a:lnTo>
                    <a:close/>
                    <a:moveTo>
                      <a:pt x="3810527" y="18153575"/>
                    </a:moveTo>
                    <a:lnTo>
                      <a:pt x="2464404" y="18153575"/>
                    </a:lnTo>
                    <a:lnTo>
                      <a:pt x="2464404" y="18155135"/>
                    </a:lnTo>
                    <a:lnTo>
                      <a:pt x="2463831" y="18155135"/>
                    </a:lnTo>
                    <a:lnTo>
                      <a:pt x="2463831" y="20373695"/>
                    </a:lnTo>
                    <a:lnTo>
                      <a:pt x="3810527" y="20373695"/>
                    </a:lnTo>
                    <a:close/>
                    <a:moveTo>
                      <a:pt x="4362035" y="23217679"/>
                    </a:moveTo>
                    <a:lnTo>
                      <a:pt x="1911750" y="23217679"/>
                    </a:lnTo>
                    <a:lnTo>
                      <a:pt x="1911750" y="23444823"/>
                    </a:lnTo>
                    <a:lnTo>
                      <a:pt x="4362035" y="23444823"/>
                    </a:lnTo>
                    <a:close/>
                    <a:moveTo>
                      <a:pt x="4362035" y="21118011"/>
                    </a:moveTo>
                    <a:lnTo>
                      <a:pt x="3906982" y="21118011"/>
                    </a:lnTo>
                    <a:lnTo>
                      <a:pt x="3906982" y="21119543"/>
                    </a:lnTo>
                    <a:lnTo>
                      <a:pt x="3810527" y="21119543"/>
                    </a:lnTo>
                    <a:lnTo>
                      <a:pt x="3810527" y="21118011"/>
                    </a:lnTo>
                    <a:lnTo>
                      <a:pt x="3809954" y="21118011"/>
                    </a:lnTo>
                    <a:lnTo>
                      <a:pt x="3809954" y="21010155"/>
                    </a:lnTo>
                    <a:lnTo>
                      <a:pt x="3810527" y="21010155"/>
                    </a:lnTo>
                    <a:lnTo>
                      <a:pt x="3810527" y="20515303"/>
                    </a:lnTo>
                    <a:lnTo>
                      <a:pt x="2463831" y="20515303"/>
                    </a:lnTo>
                    <a:lnTo>
                      <a:pt x="2463831" y="21119543"/>
                    </a:lnTo>
                    <a:lnTo>
                      <a:pt x="2366803" y="21119543"/>
                    </a:lnTo>
                    <a:lnTo>
                      <a:pt x="2366803" y="21118011"/>
                    </a:lnTo>
                    <a:lnTo>
                      <a:pt x="1911750" y="21118011"/>
                    </a:lnTo>
                    <a:lnTo>
                      <a:pt x="1911750" y="23094907"/>
                    </a:lnTo>
                    <a:lnTo>
                      <a:pt x="4362035" y="23094907"/>
                    </a:lnTo>
                    <a:close/>
                    <a:moveTo>
                      <a:pt x="5440824" y="20515303"/>
                    </a:moveTo>
                    <a:lnTo>
                      <a:pt x="3906982" y="20515303"/>
                    </a:lnTo>
                    <a:lnTo>
                      <a:pt x="3906982" y="21010155"/>
                    </a:lnTo>
                    <a:lnTo>
                      <a:pt x="4475069" y="21010155"/>
                    </a:lnTo>
                    <a:lnTo>
                      <a:pt x="4475069" y="23094907"/>
                    </a:lnTo>
                    <a:lnTo>
                      <a:pt x="5440824" y="23094907"/>
                    </a:lnTo>
                    <a:close/>
                    <a:moveTo>
                      <a:pt x="5440824" y="19490003"/>
                    </a:moveTo>
                    <a:lnTo>
                      <a:pt x="4420126" y="19490003"/>
                    </a:lnTo>
                    <a:lnTo>
                      <a:pt x="4085948" y="17143223"/>
                    </a:lnTo>
                    <a:lnTo>
                      <a:pt x="2326540" y="17143223"/>
                    </a:lnTo>
                    <a:lnTo>
                      <a:pt x="1992360" y="19490003"/>
                    </a:lnTo>
                    <a:lnTo>
                      <a:pt x="877865" y="19490003"/>
                    </a:lnTo>
                    <a:lnTo>
                      <a:pt x="877865" y="20373695"/>
                    </a:lnTo>
                    <a:lnTo>
                      <a:pt x="2366803" y="20373695"/>
                    </a:lnTo>
                    <a:lnTo>
                      <a:pt x="2366803" y="18054579"/>
                    </a:lnTo>
                    <a:lnTo>
                      <a:pt x="3906982" y="18054579"/>
                    </a:lnTo>
                    <a:lnTo>
                      <a:pt x="3906982" y="20373695"/>
                    </a:lnTo>
                    <a:lnTo>
                      <a:pt x="5440824" y="20373695"/>
                    </a:lnTo>
                    <a:close/>
                    <a:moveTo>
                      <a:pt x="6412494" y="8258305"/>
                    </a:moveTo>
                    <a:lnTo>
                      <a:pt x="6412494" y="19490003"/>
                    </a:lnTo>
                    <a:lnTo>
                      <a:pt x="5550964" y="19490003"/>
                    </a:lnTo>
                    <a:lnTo>
                      <a:pt x="5550964" y="23217679"/>
                    </a:lnTo>
                    <a:lnTo>
                      <a:pt x="4475069" y="23217679"/>
                    </a:lnTo>
                    <a:lnTo>
                      <a:pt x="4475069" y="23551643"/>
                    </a:lnTo>
                    <a:lnTo>
                      <a:pt x="1798717" y="23551643"/>
                    </a:lnTo>
                    <a:lnTo>
                      <a:pt x="1798717" y="23217679"/>
                    </a:lnTo>
                    <a:lnTo>
                      <a:pt x="767723" y="23217679"/>
                    </a:lnTo>
                    <a:lnTo>
                      <a:pt x="767723" y="20515303"/>
                    </a:lnTo>
                    <a:lnTo>
                      <a:pt x="767723" y="20373695"/>
                    </a:lnTo>
                    <a:lnTo>
                      <a:pt x="767723" y="19490003"/>
                    </a:lnTo>
                    <a:lnTo>
                      <a:pt x="0" y="19490003"/>
                    </a:lnTo>
                    <a:lnTo>
                      <a:pt x="0" y="8258304"/>
                    </a:lnTo>
                    <a:cubicBezTo>
                      <a:pt x="0" y="7936879"/>
                      <a:pt x="260566" y="7676311"/>
                      <a:pt x="581997" y="7676311"/>
                    </a:cubicBezTo>
                    <a:lnTo>
                      <a:pt x="1041841" y="7676311"/>
                    </a:lnTo>
                    <a:lnTo>
                      <a:pt x="1678363" y="0"/>
                    </a:lnTo>
                    <a:lnTo>
                      <a:pt x="4734129" y="0"/>
                    </a:lnTo>
                    <a:lnTo>
                      <a:pt x="5370651" y="7676311"/>
                    </a:lnTo>
                    <a:lnTo>
                      <a:pt x="5830497" y="7676311"/>
                    </a:lnTo>
                    <a:cubicBezTo>
                      <a:pt x="6151927" y="7676311"/>
                      <a:pt x="6412494" y="7936879"/>
                      <a:pt x="6412494" y="8258305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3" name="Cable Flexing"/>
              <p:cNvSpPr/>
              <p:nvPr/>
            </p:nvSpPr>
            <p:spPr>
              <a:xfrm rot="16200000">
                <a:off x="-4438321" y="555765"/>
                <a:ext cx="4179610" cy="5300965"/>
              </a:xfrm>
              <a:custGeom>
                <a:avLst/>
                <a:gdLst>
                  <a:gd name="connsiteX0" fmla="*/ 1536756 w 4179610"/>
                  <a:gd name="connsiteY0" fmla="*/ 4843241 h 5300965"/>
                  <a:gd name="connsiteX1" fmla="*/ 1536756 w 4179610"/>
                  <a:gd name="connsiteY1" fmla="*/ 5300965 h 5300965"/>
                  <a:gd name="connsiteX2" fmla="*/ 0 w 4179610"/>
                  <a:gd name="connsiteY2" fmla="*/ 5300965 h 5300965"/>
                  <a:gd name="connsiteX3" fmla="*/ 37955 w 4179610"/>
                  <a:gd name="connsiteY3" fmla="*/ 4843241 h 5300965"/>
                  <a:gd name="connsiteX4" fmla="*/ 1536756 w 4179610"/>
                  <a:gd name="connsiteY4" fmla="*/ 3874588 h 5300965"/>
                  <a:gd name="connsiteX5" fmla="*/ 1536756 w 4179610"/>
                  <a:gd name="connsiteY5" fmla="*/ 4332312 h 5300965"/>
                  <a:gd name="connsiteX6" fmla="*/ 80321 w 4179610"/>
                  <a:gd name="connsiteY6" fmla="*/ 4332312 h 5300965"/>
                  <a:gd name="connsiteX7" fmla="*/ 118276 w 4179610"/>
                  <a:gd name="connsiteY7" fmla="*/ 3874588 h 5300965"/>
                  <a:gd name="connsiteX8" fmla="*/ 1536756 w 4179610"/>
                  <a:gd name="connsiteY8" fmla="*/ 2905941 h 5300965"/>
                  <a:gd name="connsiteX9" fmla="*/ 1536756 w 4179610"/>
                  <a:gd name="connsiteY9" fmla="*/ 3363664 h 5300965"/>
                  <a:gd name="connsiteX10" fmla="*/ 160642 w 4179610"/>
                  <a:gd name="connsiteY10" fmla="*/ 3363664 h 5300965"/>
                  <a:gd name="connsiteX11" fmla="*/ 198596 w 4179610"/>
                  <a:gd name="connsiteY11" fmla="*/ 2905941 h 5300965"/>
                  <a:gd name="connsiteX12" fmla="*/ 1536756 w 4179610"/>
                  <a:gd name="connsiteY12" fmla="*/ 1937294 h 5300965"/>
                  <a:gd name="connsiteX13" fmla="*/ 1536756 w 4179610"/>
                  <a:gd name="connsiteY13" fmla="*/ 2395018 h 5300965"/>
                  <a:gd name="connsiteX14" fmla="*/ 240962 w 4179610"/>
                  <a:gd name="connsiteY14" fmla="*/ 2395018 h 5300965"/>
                  <a:gd name="connsiteX15" fmla="*/ 278917 w 4179610"/>
                  <a:gd name="connsiteY15" fmla="*/ 1937294 h 5300965"/>
                  <a:gd name="connsiteX16" fmla="*/ 1536756 w 4179610"/>
                  <a:gd name="connsiteY16" fmla="*/ 968647 h 5300965"/>
                  <a:gd name="connsiteX17" fmla="*/ 1536756 w 4179610"/>
                  <a:gd name="connsiteY17" fmla="*/ 1426370 h 5300965"/>
                  <a:gd name="connsiteX18" fmla="*/ 321283 w 4179610"/>
                  <a:gd name="connsiteY18" fmla="*/ 1426370 h 5300965"/>
                  <a:gd name="connsiteX19" fmla="*/ 359237 w 4179610"/>
                  <a:gd name="connsiteY19" fmla="*/ 968647 h 5300965"/>
                  <a:gd name="connsiteX20" fmla="*/ 1536756 w 4179610"/>
                  <a:gd name="connsiteY20" fmla="*/ 0 h 5300965"/>
                  <a:gd name="connsiteX21" fmla="*/ 1536756 w 4179610"/>
                  <a:gd name="connsiteY21" fmla="*/ 457724 h 5300965"/>
                  <a:gd name="connsiteX22" fmla="*/ 401603 w 4179610"/>
                  <a:gd name="connsiteY22" fmla="*/ 457724 h 5300965"/>
                  <a:gd name="connsiteX23" fmla="*/ 439558 w 4179610"/>
                  <a:gd name="connsiteY23" fmla="*/ 0 h 5300965"/>
                  <a:gd name="connsiteX24" fmla="*/ 3778007 w 4179610"/>
                  <a:gd name="connsiteY24" fmla="*/ 457724 h 5300965"/>
                  <a:gd name="connsiteX25" fmla="*/ 2400775 w 4179610"/>
                  <a:gd name="connsiteY25" fmla="*/ 457724 h 5300965"/>
                  <a:gd name="connsiteX26" fmla="*/ 2400775 w 4179610"/>
                  <a:gd name="connsiteY26" fmla="*/ 0 h 5300965"/>
                  <a:gd name="connsiteX27" fmla="*/ 3740052 w 4179610"/>
                  <a:gd name="connsiteY27" fmla="*/ 0 h 5300965"/>
                  <a:gd name="connsiteX28" fmla="*/ 3858328 w 4179610"/>
                  <a:gd name="connsiteY28" fmla="*/ 1426370 h 5300965"/>
                  <a:gd name="connsiteX29" fmla="*/ 2400775 w 4179610"/>
                  <a:gd name="connsiteY29" fmla="*/ 1426370 h 5300965"/>
                  <a:gd name="connsiteX30" fmla="*/ 2400775 w 4179610"/>
                  <a:gd name="connsiteY30" fmla="*/ 968647 h 5300965"/>
                  <a:gd name="connsiteX31" fmla="*/ 3820373 w 4179610"/>
                  <a:gd name="connsiteY31" fmla="*/ 968647 h 5300965"/>
                  <a:gd name="connsiteX32" fmla="*/ 3938648 w 4179610"/>
                  <a:gd name="connsiteY32" fmla="*/ 2395018 h 5300965"/>
                  <a:gd name="connsiteX33" fmla="*/ 2400775 w 4179610"/>
                  <a:gd name="connsiteY33" fmla="*/ 2395018 h 5300965"/>
                  <a:gd name="connsiteX34" fmla="*/ 2400775 w 4179610"/>
                  <a:gd name="connsiteY34" fmla="*/ 1937294 h 5300965"/>
                  <a:gd name="connsiteX35" fmla="*/ 3900693 w 4179610"/>
                  <a:gd name="connsiteY35" fmla="*/ 1937294 h 5300965"/>
                  <a:gd name="connsiteX36" fmla="*/ 4018969 w 4179610"/>
                  <a:gd name="connsiteY36" fmla="*/ 3363665 h 5300965"/>
                  <a:gd name="connsiteX37" fmla="*/ 2400775 w 4179610"/>
                  <a:gd name="connsiteY37" fmla="*/ 3363664 h 5300965"/>
                  <a:gd name="connsiteX38" fmla="*/ 2400775 w 4179610"/>
                  <a:gd name="connsiteY38" fmla="*/ 2905941 h 5300965"/>
                  <a:gd name="connsiteX39" fmla="*/ 3981014 w 4179610"/>
                  <a:gd name="connsiteY39" fmla="*/ 2905941 h 5300965"/>
                  <a:gd name="connsiteX40" fmla="*/ 4099289 w 4179610"/>
                  <a:gd name="connsiteY40" fmla="*/ 4332312 h 5300965"/>
                  <a:gd name="connsiteX41" fmla="*/ 2400775 w 4179610"/>
                  <a:gd name="connsiteY41" fmla="*/ 4332312 h 5300965"/>
                  <a:gd name="connsiteX42" fmla="*/ 2400775 w 4179610"/>
                  <a:gd name="connsiteY42" fmla="*/ 3874588 h 5300965"/>
                  <a:gd name="connsiteX43" fmla="*/ 4061334 w 4179610"/>
                  <a:gd name="connsiteY43" fmla="*/ 3874588 h 5300965"/>
                  <a:gd name="connsiteX44" fmla="*/ 4179610 w 4179610"/>
                  <a:gd name="connsiteY44" fmla="*/ 5300965 h 5300965"/>
                  <a:gd name="connsiteX45" fmla="*/ 2400775 w 4179610"/>
                  <a:gd name="connsiteY45" fmla="*/ 5300965 h 5300965"/>
                  <a:gd name="connsiteX46" fmla="*/ 2400775 w 4179610"/>
                  <a:gd name="connsiteY46" fmla="*/ 4843241 h 5300965"/>
                  <a:gd name="connsiteX47" fmla="*/ 4141655 w 4179610"/>
                  <a:gd name="connsiteY47" fmla="*/ 4843241 h 5300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179610" h="5300965">
                    <a:moveTo>
                      <a:pt x="1536756" y="4843241"/>
                    </a:moveTo>
                    <a:lnTo>
                      <a:pt x="1536756" y="5300965"/>
                    </a:lnTo>
                    <a:lnTo>
                      <a:pt x="0" y="5300965"/>
                    </a:lnTo>
                    <a:lnTo>
                      <a:pt x="37955" y="4843241"/>
                    </a:lnTo>
                    <a:close/>
                    <a:moveTo>
                      <a:pt x="1536756" y="3874588"/>
                    </a:moveTo>
                    <a:lnTo>
                      <a:pt x="1536756" y="4332312"/>
                    </a:lnTo>
                    <a:lnTo>
                      <a:pt x="80321" y="4332312"/>
                    </a:lnTo>
                    <a:lnTo>
                      <a:pt x="118276" y="3874588"/>
                    </a:lnTo>
                    <a:close/>
                    <a:moveTo>
                      <a:pt x="1536756" y="2905941"/>
                    </a:moveTo>
                    <a:lnTo>
                      <a:pt x="1536756" y="3363664"/>
                    </a:lnTo>
                    <a:lnTo>
                      <a:pt x="160642" y="3363664"/>
                    </a:lnTo>
                    <a:lnTo>
                      <a:pt x="198596" y="2905941"/>
                    </a:lnTo>
                    <a:close/>
                    <a:moveTo>
                      <a:pt x="1536756" y="1937294"/>
                    </a:moveTo>
                    <a:lnTo>
                      <a:pt x="1536756" y="2395018"/>
                    </a:lnTo>
                    <a:lnTo>
                      <a:pt x="240962" y="2395018"/>
                    </a:lnTo>
                    <a:lnTo>
                      <a:pt x="278917" y="1937294"/>
                    </a:lnTo>
                    <a:close/>
                    <a:moveTo>
                      <a:pt x="1536756" y="968647"/>
                    </a:moveTo>
                    <a:lnTo>
                      <a:pt x="1536756" y="1426370"/>
                    </a:lnTo>
                    <a:lnTo>
                      <a:pt x="321283" y="1426370"/>
                    </a:lnTo>
                    <a:lnTo>
                      <a:pt x="359237" y="968647"/>
                    </a:lnTo>
                    <a:close/>
                    <a:moveTo>
                      <a:pt x="1536756" y="0"/>
                    </a:moveTo>
                    <a:lnTo>
                      <a:pt x="1536756" y="457724"/>
                    </a:lnTo>
                    <a:lnTo>
                      <a:pt x="401603" y="457724"/>
                    </a:lnTo>
                    <a:lnTo>
                      <a:pt x="439558" y="0"/>
                    </a:lnTo>
                    <a:close/>
                    <a:moveTo>
                      <a:pt x="3778007" y="457724"/>
                    </a:moveTo>
                    <a:lnTo>
                      <a:pt x="2400775" y="457724"/>
                    </a:lnTo>
                    <a:lnTo>
                      <a:pt x="2400775" y="0"/>
                    </a:lnTo>
                    <a:lnTo>
                      <a:pt x="3740052" y="0"/>
                    </a:lnTo>
                    <a:close/>
                    <a:moveTo>
                      <a:pt x="3858328" y="1426370"/>
                    </a:moveTo>
                    <a:lnTo>
                      <a:pt x="2400775" y="1426370"/>
                    </a:lnTo>
                    <a:lnTo>
                      <a:pt x="2400775" y="968647"/>
                    </a:lnTo>
                    <a:lnTo>
                      <a:pt x="3820373" y="968647"/>
                    </a:lnTo>
                    <a:close/>
                    <a:moveTo>
                      <a:pt x="3938648" y="2395018"/>
                    </a:moveTo>
                    <a:lnTo>
                      <a:pt x="2400775" y="2395018"/>
                    </a:lnTo>
                    <a:lnTo>
                      <a:pt x="2400775" y="1937294"/>
                    </a:lnTo>
                    <a:lnTo>
                      <a:pt x="3900693" y="1937294"/>
                    </a:lnTo>
                    <a:close/>
                    <a:moveTo>
                      <a:pt x="4018969" y="3363665"/>
                    </a:moveTo>
                    <a:lnTo>
                      <a:pt x="2400775" y="3363664"/>
                    </a:lnTo>
                    <a:lnTo>
                      <a:pt x="2400775" y="2905941"/>
                    </a:lnTo>
                    <a:lnTo>
                      <a:pt x="3981014" y="2905941"/>
                    </a:lnTo>
                    <a:close/>
                    <a:moveTo>
                      <a:pt x="4099289" y="4332312"/>
                    </a:moveTo>
                    <a:lnTo>
                      <a:pt x="2400775" y="4332312"/>
                    </a:lnTo>
                    <a:lnTo>
                      <a:pt x="2400775" y="3874588"/>
                    </a:lnTo>
                    <a:lnTo>
                      <a:pt x="4061334" y="3874588"/>
                    </a:lnTo>
                    <a:close/>
                    <a:moveTo>
                      <a:pt x="4179610" y="5300965"/>
                    </a:moveTo>
                    <a:lnTo>
                      <a:pt x="2400775" y="5300965"/>
                    </a:lnTo>
                    <a:lnTo>
                      <a:pt x="2400775" y="4843241"/>
                    </a:lnTo>
                    <a:lnTo>
                      <a:pt x="4141655" y="484324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4" name="Molding Indent"/>
              <p:cNvSpPr/>
              <p:nvPr/>
            </p:nvSpPr>
            <p:spPr>
              <a:xfrm>
                <a:off x="3755010" y="1847373"/>
                <a:ext cx="3811900" cy="2717749"/>
              </a:xfrm>
              <a:custGeom>
                <a:avLst/>
                <a:gdLst>
                  <a:gd name="connsiteX0" fmla="*/ 423337 w 1230713"/>
                  <a:gd name="connsiteY0" fmla="*/ 0 h 877455"/>
                  <a:gd name="connsiteX1" fmla="*/ 1082190 w 1230713"/>
                  <a:gd name="connsiteY1" fmla="*/ 0 h 877455"/>
                  <a:gd name="connsiteX2" fmla="*/ 1167508 w 1230713"/>
                  <a:gd name="connsiteY2" fmla="*/ 8601 h 877455"/>
                  <a:gd name="connsiteX3" fmla="*/ 1230713 w 1230713"/>
                  <a:gd name="connsiteY3" fmla="*/ 28221 h 877455"/>
                  <a:gd name="connsiteX4" fmla="*/ 1230713 w 1230713"/>
                  <a:gd name="connsiteY4" fmla="*/ 849234 h 877455"/>
                  <a:gd name="connsiteX5" fmla="*/ 1167508 w 1230713"/>
                  <a:gd name="connsiteY5" fmla="*/ 868855 h 877455"/>
                  <a:gd name="connsiteX6" fmla="*/ 1082190 w 1230713"/>
                  <a:gd name="connsiteY6" fmla="*/ 877455 h 877455"/>
                  <a:gd name="connsiteX7" fmla="*/ 423337 w 1230713"/>
                  <a:gd name="connsiteY7" fmla="*/ 877455 h 877455"/>
                  <a:gd name="connsiteX8" fmla="*/ 0 w 1230713"/>
                  <a:gd name="connsiteY8" fmla="*/ 454118 h 877455"/>
                  <a:gd name="connsiteX9" fmla="*/ 0 w 1230713"/>
                  <a:gd name="connsiteY9" fmla="*/ 423337 h 877455"/>
                  <a:gd name="connsiteX10" fmla="*/ 423337 w 1230713"/>
                  <a:gd name="connsiteY10" fmla="*/ 0 h 877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30713" h="877455">
                    <a:moveTo>
                      <a:pt x="423337" y="0"/>
                    </a:moveTo>
                    <a:lnTo>
                      <a:pt x="1082190" y="0"/>
                    </a:lnTo>
                    <a:cubicBezTo>
                      <a:pt x="1111416" y="0"/>
                      <a:pt x="1139949" y="2962"/>
                      <a:pt x="1167508" y="8601"/>
                    </a:cubicBezTo>
                    <a:lnTo>
                      <a:pt x="1230713" y="28221"/>
                    </a:lnTo>
                    <a:lnTo>
                      <a:pt x="1230713" y="849234"/>
                    </a:lnTo>
                    <a:lnTo>
                      <a:pt x="1167508" y="868855"/>
                    </a:lnTo>
                    <a:cubicBezTo>
                      <a:pt x="1139949" y="874494"/>
                      <a:pt x="1111416" y="877455"/>
                      <a:pt x="1082190" y="877455"/>
                    </a:cubicBezTo>
                    <a:lnTo>
                      <a:pt x="423337" y="877455"/>
                    </a:lnTo>
                    <a:cubicBezTo>
                      <a:pt x="189534" y="877455"/>
                      <a:pt x="0" y="687921"/>
                      <a:pt x="0" y="454118"/>
                    </a:cubicBezTo>
                    <a:lnTo>
                      <a:pt x="0" y="423337"/>
                    </a:lnTo>
                    <a:cubicBezTo>
                      <a:pt x="0" y="189534"/>
                      <a:pt x="189534" y="0"/>
                      <a:pt x="423337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73" name="Title 124"/>
          <p:cNvSpPr txBox="1">
            <a:spLocks/>
          </p:cNvSpPr>
          <p:nvPr/>
        </p:nvSpPr>
        <p:spPr>
          <a:xfrm>
            <a:off x="822960" y="52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THE IP NETWORK CONFLICT EASY FIX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84666" y="2026693"/>
            <a:ext cx="2774731" cy="459932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HDMI Cable"/>
          <p:cNvGrpSpPr/>
          <p:nvPr/>
        </p:nvGrpSpPr>
        <p:grpSpPr>
          <a:xfrm rot="10800000">
            <a:off x="3710219" y="1740004"/>
            <a:ext cx="3486783" cy="134501"/>
            <a:chOff x="-20091247" y="5400930"/>
            <a:chExt cx="29882770" cy="1152726"/>
          </a:xfrm>
        </p:grpSpPr>
        <p:sp>
          <p:nvSpPr>
            <p:cNvPr id="74" name="Cable"/>
            <p:cNvSpPr>
              <a:spLocks/>
            </p:cNvSpPr>
            <p:nvPr/>
          </p:nvSpPr>
          <p:spPr bwMode="auto">
            <a:xfrm rot="10800000">
              <a:off x="-20091247" y="5848939"/>
              <a:ext cx="27428382" cy="256692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HDMI Male End"/>
            <p:cNvSpPr/>
            <p:nvPr/>
          </p:nvSpPr>
          <p:spPr>
            <a:xfrm>
              <a:off x="9017190" y="5475328"/>
              <a:ext cx="774333" cy="1003930"/>
            </a:xfrm>
            <a:prstGeom prst="roundRect">
              <a:avLst>
                <a:gd name="adj" fmla="val 4366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Body"/>
            <p:cNvSpPr/>
            <p:nvPr/>
          </p:nvSpPr>
          <p:spPr>
            <a:xfrm>
              <a:off x="7294332" y="5400930"/>
              <a:ext cx="1974794" cy="1152726"/>
            </a:xfrm>
            <a:custGeom>
              <a:avLst/>
              <a:gdLst>
                <a:gd name="connsiteX0" fmla="*/ 144906 w 1974794"/>
                <a:gd name="connsiteY0" fmla="*/ 0 h 1152726"/>
                <a:gd name="connsiteX1" fmla="*/ 724515 w 1974794"/>
                <a:gd name="connsiteY1" fmla="*/ 0 h 1152726"/>
                <a:gd name="connsiteX2" fmla="*/ 780919 w 1974794"/>
                <a:gd name="connsiteY2" fmla="*/ 11387 h 1152726"/>
                <a:gd name="connsiteX3" fmla="*/ 821936 w 1974794"/>
                <a:gd name="connsiteY3" fmla="*/ 39042 h 1152726"/>
                <a:gd name="connsiteX4" fmla="*/ 1152858 w 1974794"/>
                <a:gd name="connsiteY4" fmla="*/ 39042 h 1152726"/>
                <a:gd name="connsiteX5" fmla="*/ 1193875 w 1974794"/>
                <a:gd name="connsiteY5" fmla="*/ 11387 h 1152726"/>
                <a:gd name="connsiteX6" fmla="*/ 1250279 w 1974794"/>
                <a:gd name="connsiteY6" fmla="*/ 0 h 1152726"/>
                <a:gd name="connsiteX7" fmla="*/ 1829888 w 1974794"/>
                <a:gd name="connsiteY7" fmla="*/ 0 h 1152726"/>
                <a:gd name="connsiteX8" fmla="*/ 1974794 w 1974794"/>
                <a:gd name="connsiteY8" fmla="*/ 144906 h 1152726"/>
                <a:gd name="connsiteX9" fmla="*/ 1974794 w 1974794"/>
                <a:gd name="connsiteY9" fmla="*/ 1007820 h 1152726"/>
                <a:gd name="connsiteX10" fmla="*/ 1829888 w 1974794"/>
                <a:gd name="connsiteY10" fmla="*/ 1152726 h 1152726"/>
                <a:gd name="connsiteX11" fmla="*/ 1250279 w 1974794"/>
                <a:gd name="connsiteY11" fmla="*/ 1152726 h 1152726"/>
                <a:gd name="connsiteX12" fmla="*/ 1193875 w 1974794"/>
                <a:gd name="connsiteY12" fmla="*/ 1141339 h 1152726"/>
                <a:gd name="connsiteX13" fmla="*/ 1152858 w 1974794"/>
                <a:gd name="connsiteY13" fmla="*/ 1113684 h 1152726"/>
                <a:gd name="connsiteX14" fmla="*/ 821936 w 1974794"/>
                <a:gd name="connsiteY14" fmla="*/ 1113684 h 1152726"/>
                <a:gd name="connsiteX15" fmla="*/ 780919 w 1974794"/>
                <a:gd name="connsiteY15" fmla="*/ 1141339 h 1152726"/>
                <a:gd name="connsiteX16" fmla="*/ 724515 w 1974794"/>
                <a:gd name="connsiteY16" fmla="*/ 1152726 h 1152726"/>
                <a:gd name="connsiteX17" fmla="*/ 144906 w 1974794"/>
                <a:gd name="connsiteY17" fmla="*/ 1152726 h 1152726"/>
                <a:gd name="connsiteX18" fmla="*/ 0 w 1974794"/>
                <a:gd name="connsiteY18" fmla="*/ 1007820 h 1152726"/>
                <a:gd name="connsiteX19" fmla="*/ 0 w 1974794"/>
                <a:gd name="connsiteY19" fmla="*/ 144906 h 1152726"/>
                <a:gd name="connsiteX20" fmla="*/ 144906 w 1974794"/>
                <a:gd name="connsiteY20" fmla="*/ 0 h 115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74794" h="1152726">
                  <a:moveTo>
                    <a:pt x="144906" y="0"/>
                  </a:moveTo>
                  <a:lnTo>
                    <a:pt x="724515" y="0"/>
                  </a:lnTo>
                  <a:cubicBezTo>
                    <a:pt x="744523" y="0"/>
                    <a:pt x="763583" y="4055"/>
                    <a:pt x="780919" y="11387"/>
                  </a:cubicBezTo>
                  <a:lnTo>
                    <a:pt x="821936" y="39042"/>
                  </a:lnTo>
                  <a:lnTo>
                    <a:pt x="1152858" y="39042"/>
                  </a:lnTo>
                  <a:lnTo>
                    <a:pt x="1193875" y="11387"/>
                  </a:lnTo>
                  <a:cubicBezTo>
                    <a:pt x="1211212" y="4055"/>
                    <a:pt x="1230272" y="0"/>
                    <a:pt x="1250279" y="0"/>
                  </a:cubicBezTo>
                  <a:lnTo>
                    <a:pt x="1829888" y="0"/>
                  </a:lnTo>
                  <a:cubicBezTo>
                    <a:pt x="1909917" y="0"/>
                    <a:pt x="1974794" y="64877"/>
                    <a:pt x="1974794" y="144906"/>
                  </a:cubicBezTo>
                  <a:lnTo>
                    <a:pt x="1974794" y="1007820"/>
                  </a:lnTo>
                  <a:cubicBezTo>
                    <a:pt x="1974794" y="1087849"/>
                    <a:pt x="1909917" y="1152726"/>
                    <a:pt x="1829888" y="1152726"/>
                  </a:cubicBezTo>
                  <a:lnTo>
                    <a:pt x="1250279" y="1152726"/>
                  </a:lnTo>
                  <a:cubicBezTo>
                    <a:pt x="1230272" y="1152726"/>
                    <a:pt x="1211212" y="1148671"/>
                    <a:pt x="1193875" y="1141339"/>
                  </a:cubicBezTo>
                  <a:lnTo>
                    <a:pt x="1152858" y="1113684"/>
                  </a:lnTo>
                  <a:lnTo>
                    <a:pt x="821936" y="1113684"/>
                  </a:lnTo>
                  <a:lnTo>
                    <a:pt x="780919" y="1141339"/>
                  </a:lnTo>
                  <a:cubicBezTo>
                    <a:pt x="763583" y="1148671"/>
                    <a:pt x="744523" y="1152726"/>
                    <a:pt x="724515" y="1152726"/>
                  </a:cubicBezTo>
                  <a:lnTo>
                    <a:pt x="144906" y="1152726"/>
                  </a:lnTo>
                  <a:cubicBezTo>
                    <a:pt x="64877" y="1152726"/>
                    <a:pt x="0" y="1087849"/>
                    <a:pt x="0" y="1007820"/>
                  </a:cubicBezTo>
                  <a:lnTo>
                    <a:pt x="0" y="144906"/>
                  </a:lnTo>
                  <a:cubicBezTo>
                    <a:pt x="0" y="64877"/>
                    <a:pt x="64877" y="0"/>
                    <a:pt x="144906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HDMI Logo"/>
            <p:cNvSpPr>
              <a:spLocks/>
            </p:cNvSpPr>
            <p:nvPr/>
          </p:nvSpPr>
          <p:spPr bwMode="auto">
            <a:xfrm rot="5400000" flipV="1">
              <a:off x="8541179" y="5908721"/>
              <a:ext cx="777830" cy="137144"/>
            </a:xfrm>
            <a:custGeom>
              <a:avLst/>
              <a:gdLst>
                <a:gd name="connsiteX0" fmla="*/ 1684337 w 1809750"/>
                <a:gd name="connsiteY0" fmla="*/ 0 h 319088"/>
                <a:gd name="connsiteX1" fmla="*/ 1809750 w 1809750"/>
                <a:gd name="connsiteY1" fmla="*/ 0 h 319088"/>
                <a:gd name="connsiteX2" fmla="*/ 1809750 w 1809750"/>
                <a:gd name="connsiteY2" fmla="*/ 130180 h 319088"/>
                <a:gd name="connsiteX3" fmla="*/ 1809258 w 1809750"/>
                <a:gd name="connsiteY3" fmla="*/ 173247 h 319088"/>
                <a:gd name="connsiteX4" fmla="*/ 1809750 w 1809750"/>
                <a:gd name="connsiteY4" fmla="*/ 205058 h 319088"/>
                <a:gd name="connsiteX5" fmla="*/ 1809750 w 1809750"/>
                <a:gd name="connsiteY5" fmla="*/ 319088 h 319088"/>
                <a:gd name="connsiteX6" fmla="*/ 1684337 w 1809750"/>
                <a:gd name="connsiteY6" fmla="*/ 319088 h 319088"/>
                <a:gd name="connsiteX7" fmla="*/ 1041400 w 1809750"/>
                <a:gd name="connsiteY7" fmla="*/ 0 h 319088"/>
                <a:gd name="connsiteX8" fmla="*/ 1550345 w 1809750"/>
                <a:gd name="connsiteY8" fmla="*/ 0 h 319088"/>
                <a:gd name="connsiteX9" fmla="*/ 1609069 w 1809750"/>
                <a:gd name="connsiteY9" fmla="*/ 24433 h 319088"/>
                <a:gd name="connsiteX10" fmla="*/ 1633538 w 1809750"/>
                <a:gd name="connsiteY10" fmla="*/ 84048 h 319088"/>
                <a:gd name="connsiteX11" fmla="*/ 1633538 w 1809750"/>
                <a:gd name="connsiteY11" fmla="*/ 319088 h 319088"/>
                <a:gd name="connsiteX12" fmla="*/ 1512663 w 1809750"/>
                <a:gd name="connsiteY12" fmla="*/ 319088 h 319088"/>
                <a:gd name="connsiteX13" fmla="*/ 1512663 w 1809750"/>
                <a:gd name="connsiteY13" fmla="*/ 79650 h 319088"/>
                <a:gd name="connsiteX14" fmla="*/ 1397661 w 1809750"/>
                <a:gd name="connsiteY14" fmla="*/ 79650 h 319088"/>
                <a:gd name="connsiteX15" fmla="*/ 1397661 w 1809750"/>
                <a:gd name="connsiteY15" fmla="*/ 319088 h 319088"/>
                <a:gd name="connsiteX16" fmla="*/ 1277276 w 1809750"/>
                <a:gd name="connsiteY16" fmla="*/ 319088 h 319088"/>
                <a:gd name="connsiteX17" fmla="*/ 1277276 w 1809750"/>
                <a:gd name="connsiteY17" fmla="*/ 79650 h 319088"/>
                <a:gd name="connsiteX18" fmla="*/ 1162274 w 1809750"/>
                <a:gd name="connsiteY18" fmla="*/ 79650 h 319088"/>
                <a:gd name="connsiteX19" fmla="*/ 1162274 w 1809750"/>
                <a:gd name="connsiteY19" fmla="*/ 319088 h 319088"/>
                <a:gd name="connsiteX20" fmla="*/ 1041400 w 1809750"/>
                <a:gd name="connsiteY20" fmla="*/ 319088 h 319088"/>
                <a:gd name="connsiteX21" fmla="*/ 521190 w 1809750"/>
                <a:gd name="connsiteY21" fmla="*/ 0 h 319088"/>
                <a:gd name="connsiteX22" fmla="*/ 907888 w 1809750"/>
                <a:gd name="connsiteY22" fmla="*/ 0 h 319088"/>
                <a:gd name="connsiteX23" fmla="*/ 967192 w 1809750"/>
                <a:gd name="connsiteY23" fmla="*/ 24470 h 319088"/>
                <a:gd name="connsiteX24" fmla="*/ 992188 w 1809750"/>
                <a:gd name="connsiteY24" fmla="*/ 84177 h 319088"/>
                <a:gd name="connsiteX25" fmla="*/ 992188 w 1809750"/>
                <a:gd name="connsiteY25" fmla="*/ 235401 h 319088"/>
                <a:gd name="connsiteX26" fmla="*/ 967192 w 1809750"/>
                <a:gd name="connsiteY26" fmla="*/ 294618 h 319088"/>
                <a:gd name="connsiteX27" fmla="*/ 907888 w 1809750"/>
                <a:gd name="connsiteY27" fmla="*/ 319088 h 319088"/>
                <a:gd name="connsiteX28" fmla="*/ 521190 w 1809750"/>
                <a:gd name="connsiteY28" fmla="*/ 319088 h 319088"/>
                <a:gd name="connsiteX29" fmla="*/ 520700 w 1809750"/>
                <a:gd name="connsiteY29" fmla="*/ 130180 h 319088"/>
                <a:gd name="connsiteX30" fmla="*/ 641757 w 1809750"/>
                <a:gd name="connsiteY30" fmla="*/ 130180 h 319088"/>
                <a:gd name="connsiteX31" fmla="*/ 642248 w 1809750"/>
                <a:gd name="connsiteY31" fmla="*/ 239806 h 319088"/>
                <a:gd name="connsiteX32" fmla="*/ 871130 w 1809750"/>
                <a:gd name="connsiteY32" fmla="*/ 239806 h 319088"/>
                <a:gd name="connsiteX33" fmla="*/ 871130 w 1809750"/>
                <a:gd name="connsiteY33" fmla="*/ 79283 h 319088"/>
                <a:gd name="connsiteX34" fmla="*/ 520700 w 1809750"/>
                <a:gd name="connsiteY34" fmla="*/ 79283 h 319088"/>
                <a:gd name="connsiteX35" fmla="*/ 0 w 1809750"/>
                <a:gd name="connsiteY35" fmla="*/ 0 h 319088"/>
                <a:gd name="connsiteX36" fmla="*/ 124947 w 1809750"/>
                <a:gd name="connsiteY36" fmla="*/ 0 h 319088"/>
                <a:gd name="connsiteX37" fmla="*/ 124947 w 1809750"/>
                <a:gd name="connsiteY37" fmla="*/ 130180 h 319088"/>
                <a:gd name="connsiteX38" fmla="*/ 342992 w 1809750"/>
                <a:gd name="connsiteY38" fmla="*/ 130180 h 319088"/>
                <a:gd name="connsiteX39" fmla="*/ 342992 w 1809750"/>
                <a:gd name="connsiteY39" fmla="*/ 0 h 319088"/>
                <a:gd name="connsiteX40" fmla="*/ 469900 w 1809750"/>
                <a:gd name="connsiteY40" fmla="*/ 0 h 319088"/>
                <a:gd name="connsiteX41" fmla="*/ 469900 w 1809750"/>
                <a:gd name="connsiteY41" fmla="*/ 319088 h 319088"/>
                <a:gd name="connsiteX42" fmla="*/ 342992 w 1809750"/>
                <a:gd name="connsiteY42" fmla="*/ 319088 h 319088"/>
                <a:gd name="connsiteX43" fmla="*/ 342992 w 1809750"/>
                <a:gd name="connsiteY43" fmla="*/ 205058 h 319088"/>
                <a:gd name="connsiteX44" fmla="*/ 124947 w 1809750"/>
                <a:gd name="connsiteY44" fmla="*/ 205058 h 319088"/>
                <a:gd name="connsiteX45" fmla="*/ 124947 w 1809750"/>
                <a:gd name="connsiteY45" fmla="*/ 319088 h 319088"/>
                <a:gd name="connsiteX46" fmla="*/ 0 w 1809750"/>
                <a:gd name="connsiteY46" fmla="*/ 319088 h 319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809750" h="319088">
                  <a:moveTo>
                    <a:pt x="1684337" y="0"/>
                  </a:moveTo>
                  <a:lnTo>
                    <a:pt x="1809750" y="0"/>
                  </a:lnTo>
                  <a:lnTo>
                    <a:pt x="1809750" y="130180"/>
                  </a:lnTo>
                  <a:lnTo>
                    <a:pt x="1809258" y="173247"/>
                  </a:lnTo>
                  <a:lnTo>
                    <a:pt x="1809750" y="205058"/>
                  </a:lnTo>
                  <a:lnTo>
                    <a:pt x="1809750" y="319088"/>
                  </a:lnTo>
                  <a:lnTo>
                    <a:pt x="1684337" y="319088"/>
                  </a:lnTo>
                  <a:close/>
                  <a:moveTo>
                    <a:pt x="1041400" y="0"/>
                  </a:moveTo>
                  <a:lnTo>
                    <a:pt x="1550345" y="0"/>
                  </a:lnTo>
                  <a:cubicBezTo>
                    <a:pt x="1573345" y="0"/>
                    <a:pt x="1592920" y="8307"/>
                    <a:pt x="1609069" y="24433"/>
                  </a:cubicBezTo>
                  <a:cubicBezTo>
                    <a:pt x="1625708" y="40558"/>
                    <a:pt x="1633538" y="60593"/>
                    <a:pt x="1633538" y="84048"/>
                  </a:cubicBezTo>
                  <a:lnTo>
                    <a:pt x="1633538" y="319088"/>
                  </a:lnTo>
                  <a:lnTo>
                    <a:pt x="1512663" y="319088"/>
                  </a:lnTo>
                  <a:lnTo>
                    <a:pt x="1512663" y="79650"/>
                  </a:lnTo>
                  <a:lnTo>
                    <a:pt x="1397661" y="79650"/>
                  </a:lnTo>
                  <a:lnTo>
                    <a:pt x="1397661" y="319088"/>
                  </a:lnTo>
                  <a:lnTo>
                    <a:pt x="1277276" y="319088"/>
                  </a:lnTo>
                  <a:lnTo>
                    <a:pt x="1277276" y="79650"/>
                  </a:lnTo>
                  <a:lnTo>
                    <a:pt x="1162274" y="79650"/>
                  </a:lnTo>
                  <a:lnTo>
                    <a:pt x="1162274" y="319088"/>
                  </a:lnTo>
                  <a:lnTo>
                    <a:pt x="1041400" y="319088"/>
                  </a:lnTo>
                  <a:close/>
                  <a:moveTo>
                    <a:pt x="521190" y="0"/>
                  </a:moveTo>
                  <a:lnTo>
                    <a:pt x="907888" y="0"/>
                  </a:lnTo>
                  <a:cubicBezTo>
                    <a:pt x="930924" y="0"/>
                    <a:pt x="950528" y="8320"/>
                    <a:pt x="967192" y="24470"/>
                  </a:cubicBezTo>
                  <a:cubicBezTo>
                    <a:pt x="983856" y="40620"/>
                    <a:pt x="992188" y="60686"/>
                    <a:pt x="992188" y="84177"/>
                  </a:cubicBezTo>
                  <a:lnTo>
                    <a:pt x="992188" y="235401"/>
                  </a:lnTo>
                  <a:cubicBezTo>
                    <a:pt x="992188" y="258403"/>
                    <a:pt x="983856" y="278468"/>
                    <a:pt x="967192" y="294618"/>
                  </a:cubicBezTo>
                  <a:cubicBezTo>
                    <a:pt x="950528" y="311258"/>
                    <a:pt x="930924" y="319088"/>
                    <a:pt x="907888" y="319088"/>
                  </a:cubicBezTo>
                  <a:lnTo>
                    <a:pt x="521190" y="319088"/>
                  </a:lnTo>
                  <a:lnTo>
                    <a:pt x="520700" y="130180"/>
                  </a:lnTo>
                  <a:lnTo>
                    <a:pt x="641757" y="130180"/>
                  </a:lnTo>
                  <a:lnTo>
                    <a:pt x="642248" y="239806"/>
                  </a:lnTo>
                  <a:lnTo>
                    <a:pt x="871130" y="239806"/>
                  </a:lnTo>
                  <a:lnTo>
                    <a:pt x="871130" y="79283"/>
                  </a:lnTo>
                  <a:lnTo>
                    <a:pt x="520700" y="79283"/>
                  </a:lnTo>
                  <a:close/>
                  <a:moveTo>
                    <a:pt x="0" y="0"/>
                  </a:moveTo>
                  <a:lnTo>
                    <a:pt x="124947" y="0"/>
                  </a:lnTo>
                  <a:lnTo>
                    <a:pt x="124947" y="130180"/>
                  </a:lnTo>
                  <a:lnTo>
                    <a:pt x="342992" y="130180"/>
                  </a:lnTo>
                  <a:lnTo>
                    <a:pt x="342992" y="0"/>
                  </a:lnTo>
                  <a:lnTo>
                    <a:pt x="469900" y="0"/>
                  </a:lnTo>
                  <a:lnTo>
                    <a:pt x="469900" y="319088"/>
                  </a:lnTo>
                  <a:lnTo>
                    <a:pt x="342992" y="319088"/>
                  </a:lnTo>
                  <a:lnTo>
                    <a:pt x="342992" y="205058"/>
                  </a:lnTo>
                  <a:lnTo>
                    <a:pt x="124947" y="205058"/>
                  </a:lnTo>
                  <a:lnTo>
                    <a:pt x="124947" y="319088"/>
                  </a:lnTo>
                  <a:lnTo>
                    <a:pt x="0" y="31908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78" name="Indents"/>
            <p:cNvGrpSpPr/>
            <p:nvPr/>
          </p:nvGrpSpPr>
          <p:grpSpPr>
            <a:xfrm>
              <a:off x="7896067" y="5613036"/>
              <a:ext cx="771324" cy="728514"/>
              <a:chOff x="7900490" y="5613036"/>
              <a:chExt cx="771324" cy="728514"/>
            </a:xfrm>
          </p:grpSpPr>
          <p:sp>
            <p:nvSpPr>
              <p:cNvPr id="79" name="Rounded Rectangle 49"/>
              <p:cNvSpPr/>
              <p:nvPr/>
            </p:nvSpPr>
            <p:spPr>
              <a:xfrm>
                <a:off x="8219360" y="5613036"/>
                <a:ext cx="133585" cy="728514"/>
              </a:xfrm>
              <a:prstGeom prst="roundRect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ounded Rectangle 121"/>
              <p:cNvSpPr/>
              <p:nvPr/>
            </p:nvSpPr>
            <p:spPr>
              <a:xfrm>
                <a:off x="8538229" y="5613036"/>
                <a:ext cx="133585" cy="728514"/>
              </a:xfrm>
              <a:prstGeom prst="roundRect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ounded Rectangle 122"/>
              <p:cNvSpPr/>
              <p:nvPr/>
            </p:nvSpPr>
            <p:spPr>
              <a:xfrm>
                <a:off x="7900490" y="5613036"/>
                <a:ext cx="133585" cy="728514"/>
              </a:xfrm>
              <a:prstGeom prst="roundRect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7120160" y="1103944"/>
            <a:ext cx="1387216" cy="895561"/>
            <a:chOff x="4002215" y="2026032"/>
            <a:chExt cx="2359832" cy="1523465"/>
          </a:xfrm>
        </p:grpSpPr>
        <p:sp>
          <p:nvSpPr>
            <p:cNvPr id="120" name="Freeform: Shape 119"/>
            <p:cNvSpPr/>
            <p:nvPr/>
          </p:nvSpPr>
          <p:spPr>
            <a:xfrm>
              <a:off x="4002215" y="2026032"/>
              <a:ext cx="2359832" cy="1523465"/>
            </a:xfrm>
            <a:custGeom>
              <a:avLst/>
              <a:gdLst>
                <a:gd name="connsiteX0" fmla="*/ 0 w 2359832"/>
                <a:gd name="connsiteY0" fmla="*/ 0 h 1523465"/>
                <a:gd name="connsiteX1" fmla="*/ 2359832 w 2359832"/>
                <a:gd name="connsiteY1" fmla="*/ 0 h 1523465"/>
                <a:gd name="connsiteX2" fmla="*/ 2359832 w 2359832"/>
                <a:gd name="connsiteY2" fmla="*/ 1394520 h 1523465"/>
                <a:gd name="connsiteX3" fmla="*/ 1447147 w 2359832"/>
                <a:gd name="connsiteY3" fmla="*/ 1394520 h 1523465"/>
                <a:gd name="connsiteX4" fmla="*/ 1447147 w 2359832"/>
                <a:gd name="connsiteY4" fmla="*/ 1477745 h 1523465"/>
                <a:gd name="connsiteX5" fmla="*/ 2305333 w 2359832"/>
                <a:gd name="connsiteY5" fmla="*/ 1477745 h 1523465"/>
                <a:gd name="connsiteX6" fmla="*/ 2305333 w 2359832"/>
                <a:gd name="connsiteY6" fmla="*/ 1523465 h 1523465"/>
                <a:gd name="connsiteX7" fmla="*/ 54499 w 2359832"/>
                <a:gd name="connsiteY7" fmla="*/ 1523465 h 1523465"/>
                <a:gd name="connsiteX8" fmla="*/ 54499 w 2359832"/>
                <a:gd name="connsiteY8" fmla="*/ 1477745 h 1523465"/>
                <a:gd name="connsiteX9" fmla="*/ 912685 w 2359832"/>
                <a:gd name="connsiteY9" fmla="*/ 1477745 h 1523465"/>
                <a:gd name="connsiteX10" fmla="*/ 912685 w 2359832"/>
                <a:gd name="connsiteY10" fmla="*/ 1394520 h 1523465"/>
                <a:gd name="connsiteX11" fmla="*/ 0 w 2359832"/>
                <a:gd name="connsiteY11" fmla="*/ 1394520 h 1523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9832" h="1523465">
                  <a:moveTo>
                    <a:pt x="0" y="0"/>
                  </a:moveTo>
                  <a:lnTo>
                    <a:pt x="2359832" y="0"/>
                  </a:lnTo>
                  <a:lnTo>
                    <a:pt x="2359832" y="1394520"/>
                  </a:lnTo>
                  <a:lnTo>
                    <a:pt x="1447147" y="1394520"/>
                  </a:lnTo>
                  <a:lnTo>
                    <a:pt x="1447147" y="1477745"/>
                  </a:lnTo>
                  <a:lnTo>
                    <a:pt x="2305333" y="1477745"/>
                  </a:lnTo>
                  <a:lnTo>
                    <a:pt x="2305333" y="1523465"/>
                  </a:lnTo>
                  <a:lnTo>
                    <a:pt x="54499" y="1523465"/>
                  </a:lnTo>
                  <a:lnTo>
                    <a:pt x="54499" y="1477745"/>
                  </a:lnTo>
                  <a:lnTo>
                    <a:pt x="912685" y="1477745"/>
                  </a:lnTo>
                  <a:lnTo>
                    <a:pt x="912685" y="1394520"/>
                  </a:lnTo>
                  <a:lnTo>
                    <a:pt x="0" y="139452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072759" y="2100263"/>
              <a:ext cx="2221126" cy="124605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USB Type A Cable End"/>
          <p:cNvGrpSpPr>
            <a:grpSpLocks noChangeAspect="1"/>
          </p:cNvGrpSpPr>
          <p:nvPr/>
        </p:nvGrpSpPr>
        <p:grpSpPr>
          <a:xfrm rot="10800000">
            <a:off x="3708055" y="1578818"/>
            <a:ext cx="1755893" cy="100055"/>
            <a:chOff x="-5364200" y="3039873"/>
            <a:chExt cx="13574278" cy="773493"/>
          </a:xfrm>
        </p:grpSpPr>
        <p:sp>
          <p:nvSpPr>
            <p:cNvPr id="123" name="End Molding"/>
            <p:cNvSpPr>
              <a:spLocks/>
            </p:cNvSpPr>
            <p:nvPr/>
          </p:nvSpPr>
          <p:spPr bwMode="auto">
            <a:xfrm>
              <a:off x="5869781" y="3039873"/>
              <a:ext cx="1782763" cy="773493"/>
            </a:xfrm>
            <a:custGeom>
              <a:avLst/>
              <a:gdLst>
                <a:gd name="T0" fmla="*/ 3354 w 4952"/>
                <a:gd name="T1" fmla="*/ 0 h 1861"/>
                <a:gd name="T2" fmla="*/ 1535 w 4952"/>
                <a:gd name="T3" fmla="*/ 342 h 1861"/>
                <a:gd name="T4" fmla="*/ 457 w 4952"/>
                <a:gd name="T5" fmla="*/ 342 h 1861"/>
                <a:gd name="T6" fmla="*/ 1 w 4952"/>
                <a:gd name="T7" fmla="*/ 684 h 1861"/>
                <a:gd name="T8" fmla="*/ 5 w 4952"/>
                <a:gd name="T9" fmla="*/ 931 h 1861"/>
                <a:gd name="T10" fmla="*/ 1 w 4952"/>
                <a:gd name="T11" fmla="*/ 1177 h 1861"/>
                <a:gd name="T12" fmla="*/ 457 w 4952"/>
                <a:gd name="T13" fmla="*/ 1519 h 1861"/>
                <a:gd name="T14" fmla="*/ 1535 w 4952"/>
                <a:gd name="T15" fmla="*/ 1519 h 1861"/>
                <a:gd name="T16" fmla="*/ 3354 w 4952"/>
                <a:gd name="T17" fmla="*/ 1861 h 1861"/>
                <a:gd name="T18" fmla="*/ 4668 w 4952"/>
                <a:gd name="T19" fmla="*/ 1861 h 1861"/>
                <a:gd name="T20" fmla="*/ 4952 w 4952"/>
                <a:gd name="T21" fmla="*/ 1663 h 1861"/>
                <a:gd name="T22" fmla="*/ 4952 w 4952"/>
                <a:gd name="T23" fmla="*/ 931 h 1861"/>
                <a:gd name="T24" fmla="*/ 4952 w 4952"/>
                <a:gd name="T25" fmla="*/ 199 h 1861"/>
                <a:gd name="T26" fmla="*/ 4668 w 4952"/>
                <a:gd name="T27" fmla="*/ 0 h 1861"/>
                <a:gd name="T28" fmla="*/ 3354 w 4952"/>
                <a:gd name="T2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2" h="1861">
                  <a:moveTo>
                    <a:pt x="3354" y="0"/>
                  </a:moveTo>
                  <a:cubicBezTo>
                    <a:pt x="2722" y="9"/>
                    <a:pt x="2293" y="337"/>
                    <a:pt x="1535" y="342"/>
                  </a:cubicBezTo>
                  <a:lnTo>
                    <a:pt x="457" y="342"/>
                  </a:lnTo>
                  <a:cubicBezTo>
                    <a:pt x="17" y="339"/>
                    <a:pt x="0" y="574"/>
                    <a:pt x="1" y="684"/>
                  </a:cubicBezTo>
                  <a:lnTo>
                    <a:pt x="5" y="931"/>
                  </a:lnTo>
                  <a:lnTo>
                    <a:pt x="1" y="1177"/>
                  </a:lnTo>
                  <a:cubicBezTo>
                    <a:pt x="0" y="1287"/>
                    <a:pt x="17" y="1522"/>
                    <a:pt x="457" y="1519"/>
                  </a:cubicBezTo>
                  <a:lnTo>
                    <a:pt x="1535" y="1519"/>
                  </a:lnTo>
                  <a:cubicBezTo>
                    <a:pt x="2293" y="1524"/>
                    <a:pt x="2722" y="1852"/>
                    <a:pt x="3354" y="1861"/>
                  </a:cubicBezTo>
                  <a:lnTo>
                    <a:pt x="4668" y="1861"/>
                  </a:lnTo>
                  <a:cubicBezTo>
                    <a:pt x="4920" y="1861"/>
                    <a:pt x="4952" y="1773"/>
                    <a:pt x="4952" y="1663"/>
                  </a:cubicBezTo>
                  <a:lnTo>
                    <a:pt x="4952" y="931"/>
                  </a:lnTo>
                  <a:lnTo>
                    <a:pt x="4952" y="199"/>
                  </a:lnTo>
                  <a:cubicBezTo>
                    <a:pt x="4952" y="88"/>
                    <a:pt x="4920" y="0"/>
                    <a:pt x="4668" y="0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USB Logo"/>
            <p:cNvSpPr>
              <a:spLocks/>
            </p:cNvSpPr>
            <p:nvPr/>
          </p:nvSpPr>
          <p:spPr bwMode="auto">
            <a:xfrm>
              <a:off x="6924676" y="3294063"/>
              <a:ext cx="598488" cy="268288"/>
            </a:xfrm>
            <a:custGeom>
              <a:avLst/>
              <a:gdLst>
                <a:gd name="T0" fmla="*/ 1665 w 1665"/>
                <a:gd name="T1" fmla="*/ 370 h 740"/>
                <a:gd name="T2" fmla="*/ 1480 w 1665"/>
                <a:gd name="T3" fmla="*/ 263 h 740"/>
                <a:gd name="T4" fmla="*/ 1480 w 1665"/>
                <a:gd name="T5" fmla="*/ 339 h 740"/>
                <a:gd name="T6" fmla="*/ 535 w 1665"/>
                <a:gd name="T7" fmla="*/ 339 h 740"/>
                <a:gd name="T8" fmla="*/ 719 w 1665"/>
                <a:gd name="T9" fmla="*/ 145 h 740"/>
                <a:gd name="T10" fmla="*/ 776 w 1665"/>
                <a:gd name="T11" fmla="*/ 123 h 740"/>
                <a:gd name="T12" fmla="*/ 931 w 1665"/>
                <a:gd name="T13" fmla="*/ 123 h 740"/>
                <a:gd name="T14" fmla="*/ 1018 w 1665"/>
                <a:gd name="T15" fmla="*/ 185 h 740"/>
                <a:gd name="T16" fmla="*/ 1110 w 1665"/>
                <a:gd name="T17" fmla="*/ 92 h 740"/>
                <a:gd name="T18" fmla="*/ 1018 w 1665"/>
                <a:gd name="T19" fmla="*/ 0 h 740"/>
                <a:gd name="T20" fmla="*/ 931 w 1665"/>
                <a:gd name="T21" fmla="*/ 62 h 740"/>
                <a:gd name="T22" fmla="*/ 778 w 1665"/>
                <a:gd name="T23" fmla="*/ 62 h 740"/>
                <a:gd name="T24" fmla="*/ 665 w 1665"/>
                <a:gd name="T25" fmla="*/ 111 h 740"/>
                <a:gd name="T26" fmla="*/ 665 w 1665"/>
                <a:gd name="T27" fmla="*/ 111 h 740"/>
                <a:gd name="T28" fmla="*/ 470 w 1665"/>
                <a:gd name="T29" fmla="*/ 317 h 740"/>
                <a:gd name="T30" fmla="*/ 413 w 1665"/>
                <a:gd name="T31" fmla="*/ 339 h 740"/>
                <a:gd name="T32" fmla="*/ 306 w 1665"/>
                <a:gd name="T33" fmla="*/ 339 h 740"/>
                <a:gd name="T34" fmla="*/ 154 w 1665"/>
                <a:gd name="T35" fmla="*/ 215 h 740"/>
                <a:gd name="T36" fmla="*/ 0 w 1665"/>
                <a:gd name="T37" fmla="*/ 370 h 740"/>
                <a:gd name="T38" fmla="*/ 154 w 1665"/>
                <a:gd name="T39" fmla="*/ 524 h 740"/>
                <a:gd name="T40" fmla="*/ 306 w 1665"/>
                <a:gd name="T41" fmla="*/ 400 h 740"/>
                <a:gd name="T42" fmla="*/ 411 w 1665"/>
                <a:gd name="T43" fmla="*/ 400 h 740"/>
                <a:gd name="T44" fmla="*/ 412 w 1665"/>
                <a:gd name="T45" fmla="*/ 400 h 740"/>
                <a:gd name="T46" fmla="*/ 644 w 1665"/>
                <a:gd name="T47" fmla="*/ 400 h 740"/>
                <a:gd name="T48" fmla="*/ 701 w 1665"/>
                <a:gd name="T49" fmla="*/ 422 h 740"/>
                <a:gd name="T50" fmla="*/ 897 w 1665"/>
                <a:gd name="T51" fmla="*/ 629 h 740"/>
                <a:gd name="T52" fmla="*/ 897 w 1665"/>
                <a:gd name="T53" fmla="*/ 629 h 740"/>
                <a:gd name="T54" fmla="*/ 1009 w 1665"/>
                <a:gd name="T55" fmla="*/ 678 h 740"/>
                <a:gd name="T56" fmla="*/ 1156 w 1665"/>
                <a:gd name="T57" fmla="*/ 678 h 740"/>
                <a:gd name="T58" fmla="*/ 1156 w 1665"/>
                <a:gd name="T59" fmla="*/ 740 h 740"/>
                <a:gd name="T60" fmla="*/ 1342 w 1665"/>
                <a:gd name="T61" fmla="*/ 740 h 740"/>
                <a:gd name="T62" fmla="*/ 1342 w 1665"/>
                <a:gd name="T63" fmla="*/ 555 h 740"/>
                <a:gd name="T64" fmla="*/ 1156 w 1665"/>
                <a:gd name="T65" fmla="*/ 555 h 740"/>
                <a:gd name="T66" fmla="*/ 1156 w 1665"/>
                <a:gd name="T67" fmla="*/ 617 h 740"/>
                <a:gd name="T68" fmla="*/ 1007 w 1665"/>
                <a:gd name="T69" fmla="*/ 617 h 740"/>
                <a:gd name="T70" fmla="*/ 950 w 1665"/>
                <a:gd name="T71" fmla="*/ 595 h 740"/>
                <a:gd name="T72" fmla="*/ 766 w 1665"/>
                <a:gd name="T73" fmla="*/ 400 h 740"/>
                <a:gd name="T74" fmla="*/ 1480 w 1665"/>
                <a:gd name="T75" fmla="*/ 400 h 740"/>
                <a:gd name="T76" fmla="*/ 1480 w 1665"/>
                <a:gd name="T77" fmla="*/ 477 h 740"/>
                <a:gd name="T78" fmla="*/ 1665 w 1665"/>
                <a:gd name="T79" fmla="*/ 37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5" h="740">
                  <a:moveTo>
                    <a:pt x="1665" y="370"/>
                  </a:moveTo>
                  <a:lnTo>
                    <a:pt x="1480" y="263"/>
                  </a:lnTo>
                  <a:lnTo>
                    <a:pt x="1480" y="339"/>
                  </a:lnTo>
                  <a:lnTo>
                    <a:pt x="535" y="339"/>
                  </a:lnTo>
                  <a:lnTo>
                    <a:pt x="719" y="145"/>
                  </a:lnTo>
                  <a:cubicBezTo>
                    <a:pt x="734" y="132"/>
                    <a:pt x="755" y="123"/>
                    <a:pt x="776" y="123"/>
                  </a:cubicBezTo>
                  <a:cubicBezTo>
                    <a:pt x="861" y="123"/>
                    <a:pt x="912" y="123"/>
                    <a:pt x="931" y="123"/>
                  </a:cubicBezTo>
                  <a:cubicBezTo>
                    <a:pt x="943" y="159"/>
                    <a:pt x="977" y="185"/>
                    <a:pt x="1018" y="185"/>
                  </a:cubicBezTo>
                  <a:cubicBezTo>
                    <a:pt x="1069" y="185"/>
                    <a:pt x="1110" y="143"/>
                    <a:pt x="1110" y="92"/>
                  </a:cubicBezTo>
                  <a:cubicBezTo>
                    <a:pt x="1110" y="41"/>
                    <a:pt x="1069" y="0"/>
                    <a:pt x="1018" y="0"/>
                  </a:cubicBezTo>
                  <a:cubicBezTo>
                    <a:pt x="977" y="0"/>
                    <a:pt x="943" y="26"/>
                    <a:pt x="931" y="62"/>
                  </a:cubicBezTo>
                  <a:lnTo>
                    <a:pt x="778" y="62"/>
                  </a:lnTo>
                  <a:cubicBezTo>
                    <a:pt x="736" y="62"/>
                    <a:pt x="693" y="84"/>
                    <a:pt x="665" y="111"/>
                  </a:cubicBezTo>
                  <a:cubicBezTo>
                    <a:pt x="666" y="110"/>
                    <a:pt x="667" y="109"/>
                    <a:pt x="665" y="111"/>
                  </a:cubicBezTo>
                  <a:cubicBezTo>
                    <a:pt x="665" y="112"/>
                    <a:pt x="470" y="317"/>
                    <a:pt x="470" y="317"/>
                  </a:cubicBezTo>
                  <a:cubicBezTo>
                    <a:pt x="454" y="330"/>
                    <a:pt x="434" y="339"/>
                    <a:pt x="413" y="339"/>
                  </a:cubicBezTo>
                  <a:lnTo>
                    <a:pt x="306" y="339"/>
                  </a:lnTo>
                  <a:cubicBezTo>
                    <a:pt x="291" y="268"/>
                    <a:pt x="229" y="215"/>
                    <a:pt x="154" y="215"/>
                  </a:cubicBezTo>
                  <a:cubicBezTo>
                    <a:pt x="69" y="215"/>
                    <a:pt x="0" y="284"/>
                    <a:pt x="0" y="370"/>
                  </a:cubicBezTo>
                  <a:cubicBezTo>
                    <a:pt x="0" y="455"/>
                    <a:pt x="69" y="524"/>
                    <a:pt x="154" y="524"/>
                  </a:cubicBezTo>
                  <a:cubicBezTo>
                    <a:pt x="229" y="524"/>
                    <a:pt x="291" y="471"/>
                    <a:pt x="306" y="400"/>
                  </a:cubicBezTo>
                  <a:lnTo>
                    <a:pt x="411" y="400"/>
                  </a:lnTo>
                  <a:cubicBezTo>
                    <a:pt x="411" y="400"/>
                    <a:pt x="411" y="400"/>
                    <a:pt x="412" y="400"/>
                  </a:cubicBezTo>
                  <a:lnTo>
                    <a:pt x="644" y="400"/>
                  </a:lnTo>
                  <a:cubicBezTo>
                    <a:pt x="665" y="401"/>
                    <a:pt x="686" y="410"/>
                    <a:pt x="701" y="422"/>
                  </a:cubicBezTo>
                  <a:cubicBezTo>
                    <a:pt x="701" y="422"/>
                    <a:pt x="896" y="628"/>
                    <a:pt x="897" y="629"/>
                  </a:cubicBezTo>
                  <a:cubicBezTo>
                    <a:pt x="898" y="630"/>
                    <a:pt x="897" y="629"/>
                    <a:pt x="897" y="629"/>
                  </a:cubicBezTo>
                  <a:cubicBezTo>
                    <a:pt x="924" y="655"/>
                    <a:pt x="968" y="678"/>
                    <a:pt x="1009" y="678"/>
                  </a:cubicBezTo>
                  <a:lnTo>
                    <a:pt x="1156" y="678"/>
                  </a:lnTo>
                  <a:lnTo>
                    <a:pt x="1156" y="740"/>
                  </a:lnTo>
                  <a:lnTo>
                    <a:pt x="1342" y="740"/>
                  </a:lnTo>
                  <a:lnTo>
                    <a:pt x="1342" y="555"/>
                  </a:lnTo>
                  <a:lnTo>
                    <a:pt x="1156" y="555"/>
                  </a:lnTo>
                  <a:lnTo>
                    <a:pt x="1156" y="617"/>
                  </a:lnTo>
                  <a:cubicBezTo>
                    <a:pt x="1156" y="617"/>
                    <a:pt x="1118" y="617"/>
                    <a:pt x="1007" y="617"/>
                  </a:cubicBezTo>
                  <a:cubicBezTo>
                    <a:pt x="986" y="616"/>
                    <a:pt x="966" y="607"/>
                    <a:pt x="950" y="595"/>
                  </a:cubicBezTo>
                  <a:lnTo>
                    <a:pt x="766" y="400"/>
                  </a:lnTo>
                  <a:lnTo>
                    <a:pt x="1480" y="400"/>
                  </a:lnTo>
                  <a:lnTo>
                    <a:pt x="1480" y="477"/>
                  </a:lnTo>
                  <a:lnTo>
                    <a:pt x="1665" y="37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Male End"/>
            <p:cNvSpPr>
              <a:spLocks noChangeArrowheads="1"/>
            </p:cNvSpPr>
            <p:nvPr/>
          </p:nvSpPr>
          <p:spPr bwMode="auto">
            <a:xfrm>
              <a:off x="7648576" y="3136563"/>
              <a:ext cx="561502" cy="583686"/>
            </a:xfrm>
            <a:prstGeom prst="rect">
              <a:avLst/>
            </a:prstGeom>
            <a:solidFill>
              <a:srgbClr val="A1958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Cable"/>
            <p:cNvSpPr>
              <a:spLocks/>
            </p:cNvSpPr>
            <p:nvPr/>
          </p:nvSpPr>
          <p:spPr bwMode="auto">
            <a:xfrm rot="10800000">
              <a:off x="-5364200" y="3373065"/>
              <a:ext cx="11310320" cy="116996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Male End"/>
            <p:cNvSpPr>
              <a:spLocks noChangeArrowheads="1"/>
            </p:cNvSpPr>
            <p:nvPr/>
          </p:nvSpPr>
          <p:spPr bwMode="auto">
            <a:xfrm>
              <a:off x="7894766" y="3514726"/>
              <a:ext cx="111032" cy="11112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Male End"/>
            <p:cNvSpPr>
              <a:spLocks noChangeArrowheads="1"/>
            </p:cNvSpPr>
            <p:nvPr/>
          </p:nvSpPr>
          <p:spPr bwMode="auto">
            <a:xfrm>
              <a:off x="7894766" y="3229860"/>
              <a:ext cx="108108" cy="108201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948291" y="1109149"/>
            <a:ext cx="1568450" cy="583052"/>
            <a:chOff x="5436157" y="1530702"/>
            <a:chExt cx="1568450" cy="583052"/>
          </a:xfrm>
        </p:grpSpPr>
        <p:sp>
          <p:nvSpPr>
            <p:cNvPr id="31" name="Rectangle: Rounded Corners 30"/>
            <p:cNvSpPr/>
            <p:nvPr/>
          </p:nvSpPr>
          <p:spPr>
            <a:xfrm>
              <a:off x="5436157" y="1530702"/>
              <a:ext cx="1568450" cy="583052"/>
            </a:xfrm>
            <a:prstGeom prst="roundRect">
              <a:avLst>
                <a:gd name="adj" fmla="val 5776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reeform: Shape 167"/>
            <p:cNvSpPr/>
            <p:nvPr/>
          </p:nvSpPr>
          <p:spPr>
            <a:xfrm>
              <a:off x="5508417" y="1578818"/>
              <a:ext cx="1439268" cy="476037"/>
            </a:xfrm>
            <a:custGeom>
              <a:avLst/>
              <a:gdLst>
                <a:gd name="connsiteX0" fmla="*/ 995274 w 1439268"/>
                <a:gd name="connsiteY0" fmla="*/ 383619 h 476037"/>
                <a:gd name="connsiteX1" fmla="*/ 1051718 w 1439268"/>
                <a:gd name="connsiteY1" fmla="*/ 383619 h 476037"/>
                <a:gd name="connsiteX2" fmla="*/ 1065830 w 1439268"/>
                <a:gd name="connsiteY2" fmla="*/ 397731 h 476037"/>
                <a:gd name="connsiteX3" fmla="*/ 1065830 w 1439268"/>
                <a:gd name="connsiteY3" fmla="*/ 461925 h 476037"/>
                <a:gd name="connsiteX4" fmla="*/ 1051718 w 1439268"/>
                <a:gd name="connsiteY4" fmla="*/ 476037 h 476037"/>
                <a:gd name="connsiteX5" fmla="*/ 995274 w 1439268"/>
                <a:gd name="connsiteY5" fmla="*/ 476037 h 476037"/>
                <a:gd name="connsiteX6" fmla="*/ 981162 w 1439268"/>
                <a:gd name="connsiteY6" fmla="*/ 461925 h 476037"/>
                <a:gd name="connsiteX7" fmla="*/ 981162 w 1439268"/>
                <a:gd name="connsiteY7" fmla="*/ 397731 h 476037"/>
                <a:gd name="connsiteX8" fmla="*/ 995274 w 1439268"/>
                <a:gd name="connsiteY8" fmla="*/ 383619 h 476037"/>
                <a:gd name="connsiteX9" fmla="*/ 141672 w 1439268"/>
                <a:gd name="connsiteY9" fmla="*/ 383619 h 476037"/>
                <a:gd name="connsiteX10" fmla="*/ 938403 w 1439268"/>
                <a:gd name="connsiteY10" fmla="*/ 383619 h 476037"/>
                <a:gd name="connsiteX11" fmla="*/ 953806 w 1439268"/>
                <a:gd name="connsiteY11" fmla="*/ 399022 h 476037"/>
                <a:gd name="connsiteX12" fmla="*/ 953806 w 1439268"/>
                <a:gd name="connsiteY12" fmla="*/ 460634 h 476037"/>
                <a:gd name="connsiteX13" fmla="*/ 938403 w 1439268"/>
                <a:gd name="connsiteY13" fmla="*/ 476037 h 476037"/>
                <a:gd name="connsiteX14" fmla="*/ 141672 w 1439268"/>
                <a:gd name="connsiteY14" fmla="*/ 476037 h 476037"/>
                <a:gd name="connsiteX15" fmla="*/ 126269 w 1439268"/>
                <a:gd name="connsiteY15" fmla="*/ 460634 h 476037"/>
                <a:gd name="connsiteX16" fmla="*/ 126269 w 1439268"/>
                <a:gd name="connsiteY16" fmla="*/ 399022 h 476037"/>
                <a:gd name="connsiteX17" fmla="*/ 141672 w 1439268"/>
                <a:gd name="connsiteY17" fmla="*/ 383619 h 476037"/>
                <a:gd name="connsiteX18" fmla="*/ 14112 w 1439268"/>
                <a:gd name="connsiteY18" fmla="*/ 383619 h 476037"/>
                <a:gd name="connsiteX19" fmla="*/ 70556 w 1439268"/>
                <a:gd name="connsiteY19" fmla="*/ 383619 h 476037"/>
                <a:gd name="connsiteX20" fmla="*/ 84668 w 1439268"/>
                <a:gd name="connsiteY20" fmla="*/ 397731 h 476037"/>
                <a:gd name="connsiteX21" fmla="*/ 84668 w 1439268"/>
                <a:gd name="connsiteY21" fmla="*/ 461925 h 476037"/>
                <a:gd name="connsiteX22" fmla="*/ 70556 w 1439268"/>
                <a:gd name="connsiteY22" fmla="*/ 476037 h 476037"/>
                <a:gd name="connsiteX23" fmla="*/ 14112 w 1439268"/>
                <a:gd name="connsiteY23" fmla="*/ 476037 h 476037"/>
                <a:gd name="connsiteX24" fmla="*/ 0 w 1439268"/>
                <a:gd name="connsiteY24" fmla="*/ 461925 h 476037"/>
                <a:gd name="connsiteX25" fmla="*/ 0 w 1439268"/>
                <a:gd name="connsiteY25" fmla="*/ 397731 h 476037"/>
                <a:gd name="connsiteX26" fmla="*/ 14112 w 1439268"/>
                <a:gd name="connsiteY26" fmla="*/ 383619 h 476037"/>
                <a:gd name="connsiteX27" fmla="*/ 995274 w 1439268"/>
                <a:gd name="connsiteY27" fmla="*/ 261926 h 476037"/>
                <a:gd name="connsiteX28" fmla="*/ 1051718 w 1439268"/>
                <a:gd name="connsiteY28" fmla="*/ 261926 h 476037"/>
                <a:gd name="connsiteX29" fmla="*/ 1065830 w 1439268"/>
                <a:gd name="connsiteY29" fmla="*/ 276038 h 476037"/>
                <a:gd name="connsiteX30" fmla="*/ 1065830 w 1439268"/>
                <a:gd name="connsiteY30" fmla="*/ 340232 h 476037"/>
                <a:gd name="connsiteX31" fmla="*/ 1051718 w 1439268"/>
                <a:gd name="connsiteY31" fmla="*/ 354344 h 476037"/>
                <a:gd name="connsiteX32" fmla="*/ 995274 w 1439268"/>
                <a:gd name="connsiteY32" fmla="*/ 354344 h 476037"/>
                <a:gd name="connsiteX33" fmla="*/ 981162 w 1439268"/>
                <a:gd name="connsiteY33" fmla="*/ 340232 h 476037"/>
                <a:gd name="connsiteX34" fmla="*/ 981162 w 1439268"/>
                <a:gd name="connsiteY34" fmla="*/ 276038 h 476037"/>
                <a:gd name="connsiteX35" fmla="*/ 995274 w 1439268"/>
                <a:gd name="connsiteY35" fmla="*/ 261926 h 476037"/>
                <a:gd name="connsiteX36" fmla="*/ 883251 w 1439268"/>
                <a:gd name="connsiteY36" fmla="*/ 261926 h 476037"/>
                <a:gd name="connsiteX37" fmla="*/ 939695 w 1439268"/>
                <a:gd name="connsiteY37" fmla="*/ 261926 h 476037"/>
                <a:gd name="connsiteX38" fmla="*/ 953807 w 1439268"/>
                <a:gd name="connsiteY38" fmla="*/ 276038 h 476037"/>
                <a:gd name="connsiteX39" fmla="*/ 953807 w 1439268"/>
                <a:gd name="connsiteY39" fmla="*/ 340232 h 476037"/>
                <a:gd name="connsiteX40" fmla="*/ 939695 w 1439268"/>
                <a:gd name="connsiteY40" fmla="*/ 354344 h 476037"/>
                <a:gd name="connsiteX41" fmla="*/ 883251 w 1439268"/>
                <a:gd name="connsiteY41" fmla="*/ 354344 h 476037"/>
                <a:gd name="connsiteX42" fmla="*/ 869139 w 1439268"/>
                <a:gd name="connsiteY42" fmla="*/ 340232 h 476037"/>
                <a:gd name="connsiteX43" fmla="*/ 869139 w 1439268"/>
                <a:gd name="connsiteY43" fmla="*/ 276038 h 476037"/>
                <a:gd name="connsiteX44" fmla="*/ 883251 w 1439268"/>
                <a:gd name="connsiteY44" fmla="*/ 261926 h 476037"/>
                <a:gd name="connsiteX45" fmla="*/ 758042 w 1439268"/>
                <a:gd name="connsiteY45" fmla="*/ 261926 h 476037"/>
                <a:gd name="connsiteX46" fmla="*/ 814486 w 1439268"/>
                <a:gd name="connsiteY46" fmla="*/ 261926 h 476037"/>
                <a:gd name="connsiteX47" fmla="*/ 828598 w 1439268"/>
                <a:gd name="connsiteY47" fmla="*/ 276038 h 476037"/>
                <a:gd name="connsiteX48" fmla="*/ 828598 w 1439268"/>
                <a:gd name="connsiteY48" fmla="*/ 340232 h 476037"/>
                <a:gd name="connsiteX49" fmla="*/ 814486 w 1439268"/>
                <a:gd name="connsiteY49" fmla="*/ 354344 h 476037"/>
                <a:gd name="connsiteX50" fmla="*/ 758042 w 1439268"/>
                <a:gd name="connsiteY50" fmla="*/ 354344 h 476037"/>
                <a:gd name="connsiteX51" fmla="*/ 743930 w 1439268"/>
                <a:gd name="connsiteY51" fmla="*/ 340232 h 476037"/>
                <a:gd name="connsiteX52" fmla="*/ 743930 w 1439268"/>
                <a:gd name="connsiteY52" fmla="*/ 276038 h 476037"/>
                <a:gd name="connsiteX53" fmla="*/ 758042 w 1439268"/>
                <a:gd name="connsiteY53" fmla="*/ 261926 h 476037"/>
                <a:gd name="connsiteX54" fmla="*/ 635635 w 1439268"/>
                <a:gd name="connsiteY54" fmla="*/ 261926 h 476037"/>
                <a:gd name="connsiteX55" fmla="*/ 692079 w 1439268"/>
                <a:gd name="connsiteY55" fmla="*/ 261926 h 476037"/>
                <a:gd name="connsiteX56" fmla="*/ 706191 w 1439268"/>
                <a:gd name="connsiteY56" fmla="*/ 276038 h 476037"/>
                <a:gd name="connsiteX57" fmla="*/ 706191 w 1439268"/>
                <a:gd name="connsiteY57" fmla="*/ 340232 h 476037"/>
                <a:gd name="connsiteX58" fmla="*/ 692079 w 1439268"/>
                <a:gd name="connsiteY58" fmla="*/ 354344 h 476037"/>
                <a:gd name="connsiteX59" fmla="*/ 635635 w 1439268"/>
                <a:gd name="connsiteY59" fmla="*/ 354344 h 476037"/>
                <a:gd name="connsiteX60" fmla="*/ 621523 w 1439268"/>
                <a:gd name="connsiteY60" fmla="*/ 340232 h 476037"/>
                <a:gd name="connsiteX61" fmla="*/ 621523 w 1439268"/>
                <a:gd name="connsiteY61" fmla="*/ 276038 h 476037"/>
                <a:gd name="connsiteX62" fmla="*/ 635635 w 1439268"/>
                <a:gd name="connsiteY62" fmla="*/ 261926 h 476037"/>
                <a:gd name="connsiteX63" fmla="*/ 513228 w 1439268"/>
                <a:gd name="connsiteY63" fmla="*/ 261926 h 476037"/>
                <a:gd name="connsiteX64" fmla="*/ 569672 w 1439268"/>
                <a:gd name="connsiteY64" fmla="*/ 261926 h 476037"/>
                <a:gd name="connsiteX65" fmla="*/ 583784 w 1439268"/>
                <a:gd name="connsiteY65" fmla="*/ 276038 h 476037"/>
                <a:gd name="connsiteX66" fmla="*/ 583784 w 1439268"/>
                <a:gd name="connsiteY66" fmla="*/ 340232 h 476037"/>
                <a:gd name="connsiteX67" fmla="*/ 569672 w 1439268"/>
                <a:gd name="connsiteY67" fmla="*/ 354344 h 476037"/>
                <a:gd name="connsiteX68" fmla="*/ 513228 w 1439268"/>
                <a:gd name="connsiteY68" fmla="*/ 354344 h 476037"/>
                <a:gd name="connsiteX69" fmla="*/ 499116 w 1439268"/>
                <a:gd name="connsiteY69" fmla="*/ 340232 h 476037"/>
                <a:gd name="connsiteX70" fmla="*/ 499116 w 1439268"/>
                <a:gd name="connsiteY70" fmla="*/ 276038 h 476037"/>
                <a:gd name="connsiteX71" fmla="*/ 513228 w 1439268"/>
                <a:gd name="connsiteY71" fmla="*/ 261926 h 476037"/>
                <a:gd name="connsiteX72" fmla="*/ 387550 w 1439268"/>
                <a:gd name="connsiteY72" fmla="*/ 261926 h 476037"/>
                <a:gd name="connsiteX73" fmla="*/ 443994 w 1439268"/>
                <a:gd name="connsiteY73" fmla="*/ 261926 h 476037"/>
                <a:gd name="connsiteX74" fmla="*/ 458106 w 1439268"/>
                <a:gd name="connsiteY74" fmla="*/ 276038 h 476037"/>
                <a:gd name="connsiteX75" fmla="*/ 458106 w 1439268"/>
                <a:gd name="connsiteY75" fmla="*/ 340232 h 476037"/>
                <a:gd name="connsiteX76" fmla="*/ 443994 w 1439268"/>
                <a:gd name="connsiteY76" fmla="*/ 354344 h 476037"/>
                <a:gd name="connsiteX77" fmla="*/ 387550 w 1439268"/>
                <a:gd name="connsiteY77" fmla="*/ 354344 h 476037"/>
                <a:gd name="connsiteX78" fmla="*/ 373438 w 1439268"/>
                <a:gd name="connsiteY78" fmla="*/ 340232 h 476037"/>
                <a:gd name="connsiteX79" fmla="*/ 373438 w 1439268"/>
                <a:gd name="connsiteY79" fmla="*/ 276038 h 476037"/>
                <a:gd name="connsiteX80" fmla="*/ 387550 w 1439268"/>
                <a:gd name="connsiteY80" fmla="*/ 261926 h 476037"/>
                <a:gd name="connsiteX81" fmla="*/ 266652 w 1439268"/>
                <a:gd name="connsiteY81" fmla="*/ 261926 h 476037"/>
                <a:gd name="connsiteX82" fmla="*/ 323096 w 1439268"/>
                <a:gd name="connsiteY82" fmla="*/ 261926 h 476037"/>
                <a:gd name="connsiteX83" fmla="*/ 337208 w 1439268"/>
                <a:gd name="connsiteY83" fmla="*/ 276038 h 476037"/>
                <a:gd name="connsiteX84" fmla="*/ 337208 w 1439268"/>
                <a:gd name="connsiteY84" fmla="*/ 340232 h 476037"/>
                <a:gd name="connsiteX85" fmla="*/ 323096 w 1439268"/>
                <a:gd name="connsiteY85" fmla="*/ 354344 h 476037"/>
                <a:gd name="connsiteX86" fmla="*/ 266652 w 1439268"/>
                <a:gd name="connsiteY86" fmla="*/ 354344 h 476037"/>
                <a:gd name="connsiteX87" fmla="*/ 252540 w 1439268"/>
                <a:gd name="connsiteY87" fmla="*/ 340232 h 476037"/>
                <a:gd name="connsiteX88" fmla="*/ 252540 w 1439268"/>
                <a:gd name="connsiteY88" fmla="*/ 276038 h 476037"/>
                <a:gd name="connsiteX89" fmla="*/ 266652 w 1439268"/>
                <a:gd name="connsiteY89" fmla="*/ 261926 h 476037"/>
                <a:gd name="connsiteX90" fmla="*/ 140382 w 1439268"/>
                <a:gd name="connsiteY90" fmla="*/ 261926 h 476037"/>
                <a:gd name="connsiteX91" fmla="*/ 196826 w 1439268"/>
                <a:gd name="connsiteY91" fmla="*/ 261926 h 476037"/>
                <a:gd name="connsiteX92" fmla="*/ 210938 w 1439268"/>
                <a:gd name="connsiteY92" fmla="*/ 276038 h 476037"/>
                <a:gd name="connsiteX93" fmla="*/ 210938 w 1439268"/>
                <a:gd name="connsiteY93" fmla="*/ 340232 h 476037"/>
                <a:gd name="connsiteX94" fmla="*/ 196826 w 1439268"/>
                <a:gd name="connsiteY94" fmla="*/ 354344 h 476037"/>
                <a:gd name="connsiteX95" fmla="*/ 140382 w 1439268"/>
                <a:gd name="connsiteY95" fmla="*/ 354344 h 476037"/>
                <a:gd name="connsiteX96" fmla="*/ 126270 w 1439268"/>
                <a:gd name="connsiteY96" fmla="*/ 340232 h 476037"/>
                <a:gd name="connsiteX97" fmla="*/ 126270 w 1439268"/>
                <a:gd name="connsiteY97" fmla="*/ 276038 h 476037"/>
                <a:gd name="connsiteX98" fmla="*/ 140382 w 1439268"/>
                <a:gd name="connsiteY98" fmla="*/ 261926 h 476037"/>
                <a:gd name="connsiteX99" fmla="*/ 14112 w 1439268"/>
                <a:gd name="connsiteY99" fmla="*/ 261926 h 476037"/>
                <a:gd name="connsiteX100" fmla="*/ 70556 w 1439268"/>
                <a:gd name="connsiteY100" fmla="*/ 261926 h 476037"/>
                <a:gd name="connsiteX101" fmla="*/ 84668 w 1439268"/>
                <a:gd name="connsiteY101" fmla="*/ 276038 h 476037"/>
                <a:gd name="connsiteX102" fmla="*/ 84668 w 1439268"/>
                <a:gd name="connsiteY102" fmla="*/ 340232 h 476037"/>
                <a:gd name="connsiteX103" fmla="*/ 70556 w 1439268"/>
                <a:gd name="connsiteY103" fmla="*/ 354344 h 476037"/>
                <a:gd name="connsiteX104" fmla="*/ 14112 w 1439268"/>
                <a:gd name="connsiteY104" fmla="*/ 354344 h 476037"/>
                <a:gd name="connsiteX105" fmla="*/ 0 w 1439268"/>
                <a:gd name="connsiteY105" fmla="*/ 340232 h 476037"/>
                <a:gd name="connsiteX106" fmla="*/ 0 w 1439268"/>
                <a:gd name="connsiteY106" fmla="*/ 276038 h 476037"/>
                <a:gd name="connsiteX107" fmla="*/ 14112 w 1439268"/>
                <a:gd name="connsiteY107" fmla="*/ 261926 h 476037"/>
                <a:gd name="connsiteX108" fmla="*/ 995274 w 1439268"/>
                <a:gd name="connsiteY108" fmla="*/ 140233 h 476037"/>
                <a:gd name="connsiteX109" fmla="*/ 1051718 w 1439268"/>
                <a:gd name="connsiteY109" fmla="*/ 140233 h 476037"/>
                <a:gd name="connsiteX110" fmla="*/ 1065830 w 1439268"/>
                <a:gd name="connsiteY110" fmla="*/ 154345 h 476037"/>
                <a:gd name="connsiteX111" fmla="*/ 1065830 w 1439268"/>
                <a:gd name="connsiteY111" fmla="*/ 218539 h 476037"/>
                <a:gd name="connsiteX112" fmla="*/ 1051718 w 1439268"/>
                <a:gd name="connsiteY112" fmla="*/ 232651 h 476037"/>
                <a:gd name="connsiteX113" fmla="*/ 995274 w 1439268"/>
                <a:gd name="connsiteY113" fmla="*/ 232651 h 476037"/>
                <a:gd name="connsiteX114" fmla="*/ 981162 w 1439268"/>
                <a:gd name="connsiteY114" fmla="*/ 218539 h 476037"/>
                <a:gd name="connsiteX115" fmla="*/ 981162 w 1439268"/>
                <a:gd name="connsiteY115" fmla="*/ 154345 h 476037"/>
                <a:gd name="connsiteX116" fmla="*/ 995274 w 1439268"/>
                <a:gd name="connsiteY116" fmla="*/ 140233 h 476037"/>
                <a:gd name="connsiteX117" fmla="*/ 883251 w 1439268"/>
                <a:gd name="connsiteY117" fmla="*/ 140233 h 476037"/>
                <a:gd name="connsiteX118" fmla="*/ 939695 w 1439268"/>
                <a:gd name="connsiteY118" fmla="*/ 140233 h 476037"/>
                <a:gd name="connsiteX119" fmla="*/ 953807 w 1439268"/>
                <a:gd name="connsiteY119" fmla="*/ 154345 h 476037"/>
                <a:gd name="connsiteX120" fmla="*/ 953807 w 1439268"/>
                <a:gd name="connsiteY120" fmla="*/ 218539 h 476037"/>
                <a:gd name="connsiteX121" fmla="*/ 939695 w 1439268"/>
                <a:gd name="connsiteY121" fmla="*/ 232651 h 476037"/>
                <a:gd name="connsiteX122" fmla="*/ 883251 w 1439268"/>
                <a:gd name="connsiteY122" fmla="*/ 232651 h 476037"/>
                <a:gd name="connsiteX123" fmla="*/ 869139 w 1439268"/>
                <a:gd name="connsiteY123" fmla="*/ 218539 h 476037"/>
                <a:gd name="connsiteX124" fmla="*/ 869139 w 1439268"/>
                <a:gd name="connsiteY124" fmla="*/ 154345 h 476037"/>
                <a:gd name="connsiteX125" fmla="*/ 883251 w 1439268"/>
                <a:gd name="connsiteY125" fmla="*/ 140233 h 476037"/>
                <a:gd name="connsiteX126" fmla="*/ 758042 w 1439268"/>
                <a:gd name="connsiteY126" fmla="*/ 140233 h 476037"/>
                <a:gd name="connsiteX127" fmla="*/ 814486 w 1439268"/>
                <a:gd name="connsiteY127" fmla="*/ 140233 h 476037"/>
                <a:gd name="connsiteX128" fmla="*/ 828598 w 1439268"/>
                <a:gd name="connsiteY128" fmla="*/ 154345 h 476037"/>
                <a:gd name="connsiteX129" fmla="*/ 828598 w 1439268"/>
                <a:gd name="connsiteY129" fmla="*/ 218539 h 476037"/>
                <a:gd name="connsiteX130" fmla="*/ 814486 w 1439268"/>
                <a:gd name="connsiteY130" fmla="*/ 232651 h 476037"/>
                <a:gd name="connsiteX131" fmla="*/ 758042 w 1439268"/>
                <a:gd name="connsiteY131" fmla="*/ 232651 h 476037"/>
                <a:gd name="connsiteX132" fmla="*/ 743930 w 1439268"/>
                <a:gd name="connsiteY132" fmla="*/ 218539 h 476037"/>
                <a:gd name="connsiteX133" fmla="*/ 743930 w 1439268"/>
                <a:gd name="connsiteY133" fmla="*/ 154345 h 476037"/>
                <a:gd name="connsiteX134" fmla="*/ 758042 w 1439268"/>
                <a:gd name="connsiteY134" fmla="*/ 140233 h 476037"/>
                <a:gd name="connsiteX135" fmla="*/ 635635 w 1439268"/>
                <a:gd name="connsiteY135" fmla="*/ 140233 h 476037"/>
                <a:gd name="connsiteX136" fmla="*/ 692079 w 1439268"/>
                <a:gd name="connsiteY136" fmla="*/ 140233 h 476037"/>
                <a:gd name="connsiteX137" fmla="*/ 706191 w 1439268"/>
                <a:gd name="connsiteY137" fmla="*/ 154345 h 476037"/>
                <a:gd name="connsiteX138" fmla="*/ 706191 w 1439268"/>
                <a:gd name="connsiteY138" fmla="*/ 218539 h 476037"/>
                <a:gd name="connsiteX139" fmla="*/ 692079 w 1439268"/>
                <a:gd name="connsiteY139" fmla="*/ 232651 h 476037"/>
                <a:gd name="connsiteX140" fmla="*/ 635635 w 1439268"/>
                <a:gd name="connsiteY140" fmla="*/ 232651 h 476037"/>
                <a:gd name="connsiteX141" fmla="*/ 621523 w 1439268"/>
                <a:gd name="connsiteY141" fmla="*/ 218539 h 476037"/>
                <a:gd name="connsiteX142" fmla="*/ 621523 w 1439268"/>
                <a:gd name="connsiteY142" fmla="*/ 154345 h 476037"/>
                <a:gd name="connsiteX143" fmla="*/ 635635 w 1439268"/>
                <a:gd name="connsiteY143" fmla="*/ 140233 h 476037"/>
                <a:gd name="connsiteX144" fmla="*/ 513228 w 1439268"/>
                <a:gd name="connsiteY144" fmla="*/ 140233 h 476037"/>
                <a:gd name="connsiteX145" fmla="*/ 569672 w 1439268"/>
                <a:gd name="connsiteY145" fmla="*/ 140233 h 476037"/>
                <a:gd name="connsiteX146" fmla="*/ 583784 w 1439268"/>
                <a:gd name="connsiteY146" fmla="*/ 154345 h 476037"/>
                <a:gd name="connsiteX147" fmla="*/ 583784 w 1439268"/>
                <a:gd name="connsiteY147" fmla="*/ 218539 h 476037"/>
                <a:gd name="connsiteX148" fmla="*/ 569672 w 1439268"/>
                <a:gd name="connsiteY148" fmla="*/ 232651 h 476037"/>
                <a:gd name="connsiteX149" fmla="*/ 513228 w 1439268"/>
                <a:gd name="connsiteY149" fmla="*/ 232651 h 476037"/>
                <a:gd name="connsiteX150" fmla="*/ 499116 w 1439268"/>
                <a:gd name="connsiteY150" fmla="*/ 218539 h 476037"/>
                <a:gd name="connsiteX151" fmla="*/ 499116 w 1439268"/>
                <a:gd name="connsiteY151" fmla="*/ 154345 h 476037"/>
                <a:gd name="connsiteX152" fmla="*/ 513228 w 1439268"/>
                <a:gd name="connsiteY152" fmla="*/ 140233 h 476037"/>
                <a:gd name="connsiteX153" fmla="*/ 387550 w 1439268"/>
                <a:gd name="connsiteY153" fmla="*/ 140233 h 476037"/>
                <a:gd name="connsiteX154" fmla="*/ 443994 w 1439268"/>
                <a:gd name="connsiteY154" fmla="*/ 140233 h 476037"/>
                <a:gd name="connsiteX155" fmla="*/ 458106 w 1439268"/>
                <a:gd name="connsiteY155" fmla="*/ 154345 h 476037"/>
                <a:gd name="connsiteX156" fmla="*/ 458106 w 1439268"/>
                <a:gd name="connsiteY156" fmla="*/ 218539 h 476037"/>
                <a:gd name="connsiteX157" fmla="*/ 443994 w 1439268"/>
                <a:gd name="connsiteY157" fmla="*/ 232651 h 476037"/>
                <a:gd name="connsiteX158" fmla="*/ 387550 w 1439268"/>
                <a:gd name="connsiteY158" fmla="*/ 232651 h 476037"/>
                <a:gd name="connsiteX159" fmla="*/ 373438 w 1439268"/>
                <a:gd name="connsiteY159" fmla="*/ 218539 h 476037"/>
                <a:gd name="connsiteX160" fmla="*/ 373438 w 1439268"/>
                <a:gd name="connsiteY160" fmla="*/ 154345 h 476037"/>
                <a:gd name="connsiteX161" fmla="*/ 387550 w 1439268"/>
                <a:gd name="connsiteY161" fmla="*/ 140233 h 476037"/>
                <a:gd name="connsiteX162" fmla="*/ 266652 w 1439268"/>
                <a:gd name="connsiteY162" fmla="*/ 140233 h 476037"/>
                <a:gd name="connsiteX163" fmla="*/ 323096 w 1439268"/>
                <a:gd name="connsiteY163" fmla="*/ 140233 h 476037"/>
                <a:gd name="connsiteX164" fmla="*/ 337208 w 1439268"/>
                <a:gd name="connsiteY164" fmla="*/ 154345 h 476037"/>
                <a:gd name="connsiteX165" fmla="*/ 337208 w 1439268"/>
                <a:gd name="connsiteY165" fmla="*/ 218539 h 476037"/>
                <a:gd name="connsiteX166" fmla="*/ 323096 w 1439268"/>
                <a:gd name="connsiteY166" fmla="*/ 232651 h 476037"/>
                <a:gd name="connsiteX167" fmla="*/ 266652 w 1439268"/>
                <a:gd name="connsiteY167" fmla="*/ 232651 h 476037"/>
                <a:gd name="connsiteX168" fmla="*/ 252540 w 1439268"/>
                <a:gd name="connsiteY168" fmla="*/ 218539 h 476037"/>
                <a:gd name="connsiteX169" fmla="*/ 252540 w 1439268"/>
                <a:gd name="connsiteY169" fmla="*/ 154345 h 476037"/>
                <a:gd name="connsiteX170" fmla="*/ 266652 w 1439268"/>
                <a:gd name="connsiteY170" fmla="*/ 140233 h 476037"/>
                <a:gd name="connsiteX171" fmla="*/ 140382 w 1439268"/>
                <a:gd name="connsiteY171" fmla="*/ 140233 h 476037"/>
                <a:gd name="connsiteX172" fmla="*/ 196826 w 1439268"/>
                <a:gd name="connsiteY172" fmla="*/ 140233 h 476037"/>
                <a:gd name="connsiteX173" fmla="*/ 210938 w 1439268"/>
                <a:gd name="connsiteY173" fmla="*/ 154345 h 476037"/>
                <a:gd name="connsiteX174" fmla="*/ 210938 w 1439268"/>
                <a:gd name="connsiteY174" fmla="*/ 218539 h 476037"/>
                <a:gd name="connsiteX175" fmla="*/ 196826 w 1439268"/>
                <a:gd name="connsiteY175" fmla="*/ 232651 h 476037"/>
                <a:gd name="connsiteX176" fmla="*/ 140382 w 1439268"/>
                <a:gd name="connsiteY176" fmla="*/ 232651 h 476037"/>
                <a:gd name="connsiteX177" fmla="*/ 126270 w 1439268"/>
                <a:gd name="connsiteY177" fmla="*/ 218539 h 476037"/>
                <a:gd name="connsiteX178" fmla="*/ 126270 w 1439268"/>
                <a:gd name="connsiteY178" fmla="*/ 154345 h 476037"/>
                <a:gd name="connsiteX179" fmla="*/ 140382 w 1439268"/>
                <a:gd name="connsiteY179" fmla="*/ 140233 h 476037"/>
                <a:gd name="connsiteX180" fmla="*/ 14112 w 1439268"/>
                <a:gd name="connsiteY180" fmla="*/ 140233 h 476037"/>
                <a:gd name="connsiteX181" fmla="*/ 70556 w 1439268"/>
                <a:gd name="connsiteY181" fmla="*/ 140233 h 476037"/>
                <a:gd name="connsiteX182" fmla="*/ 84668 w 1439268"/>
                <a:gd name="connsiteY182" fmla="*/ 154345 h 476037"/>
                <a:gd name="connsiteX183" fmla="*/ 84668 w 1439268"/>
                <a:gd name="connsiteY183" fmla="*/ 218539 h 476037"/>
                <a:gd name="connsiteX184" fmla="*/ 70556 w 1439268"/>
                <a:gd name="connsiteY184" fmla="*/ 232651 h 476037"/>
                <a:gd name="connsiteX185" fmla="*/ 14112 w 1439268"/>
                <a:gd name="connsiteY185" fmla="*/ 232651 h 476037"/>
                <a:gd name="connsiteX186" fmla="*/ 0 w 1439268"/>
                <a:gd name="connsiteY186" fmla="*/ 218539 h 476037"/>
                <a:gd name="connsiteX187" fmla="*/ 0 w 1439268"/>
                <a:gd name="connsiteY187" fmla="*/ 154345 h 476037"/>
                <a:gd name="connsiteX188" fmla="*/ 14112 w 1439268"/>
                <a:gd name="connsiteY188" fmla="*/ 140233 h 476037"/>
                <a:gd name="connsiteX189" fmla="*/ 1183426 w 1439268"/>
                <a:gd name="connsiteY189" fmla="*/ 59847 h 476037"/>
                <a:gd name="connsiteX190" fmla="*/ 1388098 w 1439268"/>
                <a:gd name="connsiteY190" fmla="*/ 59847 h 476037"/>
                <a:gd name="connsiteX191" fmla="*/ 1439268 w 1439268"/>
                <a:gd name="connsiteY191" fmla="*/ 111017 h 476037"/>
                <a:gd name="connsiteX192" fmla="*/ 1439268 w 1439268"/>
                <a:gd name="connsiteY192" fmla="*/ 343791 h 476037"/>
                <a:gd name="connsiteX193" fmla="*/ 1388098 w 1439268"/>
                <a:gd name="connsiteY193" fmla="*/ 394961 h 476037"/>
                <a:gd name="connsiteX194" fmla="*/ 1183426 w 1439268"/>
                <a:gd name="connsiteY194" fmla="*/ 394961 h 476037"/>
                <a:gd name="connsiteX195" fmla="*/ 1132256 w 1439268"/>
                <a:gd name="connsiteY195" fmla="*/ 343791 h 476037"/>
                <a:gd name="connsiteX196" fmla="*/ 1132256 w 1439268"/>
                <a:gd name="connsiteY196" fmla="*/ 111017 h 476037"/>
                <a:gd name="connsiteX197" fmla="*/ 1183426 w 1439268"/>
                <a:gd name="connsiteY197" fmla="*/ 59847 h 476037"/>
                <a:gd name="connsiteX198" fmla="*/ 995274 w 1439268"/>
                <a:gd name="connsiteY198" fmla="*/ 0 h 476037"/>
                <a:gd name="connsiteX199" fmla="*/ 1051718 w 1439268"/>
                <a:gd name="connsiteY199" fmla="*/ 0 h 476037"/>
                <a:gd name="connsiteX200" fmla="*/ 1065830 w 1439268"/>
                <a:gd name="connsiteY200" fmla="*/ 14112 h 476037"/>
                <a:gd name="connsiteX201" fmla="*/ 1065830 w 1439268"/>
                <a:gd name="connsiteY201" fmla="*/ 78306 h 476037"/>
                <a:gd name="connsiteX202" fmla="*/ 1051718 w 1439268"/>
                <a:gd name="connsiteY202" fmla="*/ 92418 h 476037"/>
                <a:gd name="connsiteX203" fmla="*/ 995274 w 1439268"/>
                <a:gd name="connsiteY203" fmla="*/ 92418 h 476037"/>
                <a:gd name="connsiteX204" fmla="*/ 981162 w 1439268"/>
                <a:gd name="connsiteY204" fmla="*/ 78306 h 476037"/>
                <a:gd name="connsiteX205" fmla="*/ 981162 w 1439268"/>
                <a:gd name="connsiteY205" fmla="*/ 14112 h 476037"/>
                <a:gd name="connsiteX206" fmla="*/ 995274 w 1439268"/>
                <a:gd name="connsiteY206" fmla="*/ 0 h 476037"/>
                <a:gd name="connsiteX207" fmla="*/ 883251 w 1439268"/>
                <a:gd name="connsiteY207" fmla="*/ 0 h 476037"/>
                <a:gd name="connsiteX208" fmla="*/ 939695 w 1439268"/>
                <a:gd name="connsiteY208" fmla="*/ 0 h 476037"/>
                <a:gd name="connsiteX209" fmla="*/ 953807 w 1439268"/>
                <a:gd name="connsiteY209" fmla="*/ 14112 h 476037"/>
                <a:gd name="connsiteX210" fmla="*/ 953807 w 1439268"/>
                <a:gd name="connsiteY210" fmla="*/ 78306 h 476037"/>
                <a:gd name="connsiteX211" fmla="*/ 939695 w 1439268"/>
                <a:gd name="connsiteY211" fmla="*/ 92418 h 476037"/>
                <a:gd name="connsiteX212" fmla="*/ 883251 w 1439268"/>
                <a:gd name="connsiteY212" fmla="*/ 92418 h 476037"/>
                <a:gd name="connsiteX213" fmla="*/ 869139 w 1439268"/>
                <a:gd name="connsiteY213" fmla="*/ 78306 h 476037"/>
                <a:gd name="connsiteX214" fmla="*/ 869139 w 1439268"/>
                <a:gd name="connsiteY214" fmla="*/ 14112 h 476037"/>
                <a:gd name="connsiteX215" fmla="*/ 883251 w 1439268"/>
                <a:gd name="connsiteY215" fmla="*/ 0 h 476037"/>
                <a:gd name="connsiteX216" fmla="*/ 758042 w 1439268"/>
                <a:gd name="connsiteY216" fmla="*/ 0 h 476037"/>
                <a:gd name="connsiteX217" fmla="*/ 814486 w 1439268"/>
                <a:gd name="connsiteY217" fmla="*/ 0 h 476037"/>
                <a:gd name="connsiteX218" fmla="*/ 828598 w 1439268"/>
                <a:gd name="connsiteY218" fmla="*/ 14112 h 476037"/>
                <a:gd name="connsiteX219" fmla="*/ 828598 w 1439268"/>
                <a:gd name="connsiteY219" fmla="*/ 78306 h 476037"/>
                <a:gd name="connsiteX220" fmla="*/ 814486 w 1439268"/>
                <a:gd name="connsiteY220" fmla="*/ 92418 h 476037"/>
                <a:gd name="connsiteX221" fmla="*/ 758042 w 1439268"/>
                <a:gd name="connsiteY221" fmla="*/ 92418 h 476037"/>
                <a:gd name="connsiteX222" fmla="*/ 743930 w 1439268"/>
                <a:gd name="connsiteY222" fmla="*/ 78306 h 476037"/>
                <a:gd name="connsiteX223" fmla="*/ 743930 w 1439268"/>
                <a:gd name="connsiteY223" fmla="*/ 14112 h 476037"/>
                <a:gd name="connsiteX224" fmla="*/ 758042 w 1439268"/>
                <a:gd name="connsiteY224" fmla="*/ 0 h 476037"/>
                <a:gd name="connsiteX225" fmla="*/ 635635 w 1439268"/>
                <a:gd name="connsiteY225" fmla="*/ 0 h 476037"/>
                <a:gd name="connsiteX226" fmla="*/ 692079 w 1439268"/>
                <a:gd name="connsiteY226" fmla="*/ 0 h 476037"/>
                <a:gd name="connsiteX227" fmla="*/ 706191 w 1439268"/>
                <a:gd name="connsiteY227" fmla="*/ 14112 h 476037"/>
                <a:gd name="connsiteX228" fmla="*/ 706191 w 1439268"/>
                <a:gd name="connsiteY228" fmla="*/ 78306 h 476037"/>
                <a:gd name="connsiteX229" fmla="*/ 692079 w 1439268"/>
                <a:gd name="connsiteY229" fmla="*/ 92418 h 476037"/>
                <a:gd name="connsiteX230" fmla="*/ 635635 w 1439268"/>
                <a:gd name="connsiteY230" fmla="*/ 92418 h 476037"/>
                <a:gd name="connsiteX231" fmla="*/ 621523 w 1439268"/>
                <a:gd name="connsiteY231" fmla="*/ 78306 h 476037"/>
                <a:gd name="connsiteX232" fmla="*/ 621523 w 1439268"/>
                <a:gd name="connsiteY232" fmla="*/ 14112 h 476037"/>
                <a:gd name="connsiteX233" fmla="*/ 635635 w 1439268"/>
                <a:gd name="connsiteY233" fmla="*/ 0 h 476037"/>
                <a:gd name="connsiteX234" fmla="*/ 513228 w 1439268"/>
                <a:gd name="connsiteY234" fmla="*/ 0 h 476037"/>
                <a:gd name="connsiteX235" fmla="*/ 569672 w 1439268"/>
                <a:gd name="connsiteY235" fmla="*/ 0 h 476037"/>
                <a:gd name="connsiteX236" fmla="*/ 583784 w 1439268"/>
                <a:gd name="connsiteY236" fmla="*/ 14112 h 476037"/>
                <a:gd name="connsiteX237" fmla="*/ 583784 w 1439268"/>
                <a:gd name="connsiteY237" fmla="*/ 78306 h 476037"/>
                <a:gd name="connsiteX238" fmla="*/ 569672 w 1439268"/>
                <a:gd name="connsiteY238" fmla="*/ 92418 h 476037"/>
                <a:gd name="connsiteX239" fmla="*/ 513228 w 1439268"/>
                <a:gd name="connsiteY239" fmla="*/ 92418 h 476037"/>
                <a:gd name="connsiteX240" fmla="*/ 499116 w 1439268"/>
                <a:gd name="connsiteY240" fmla="*/ 78306 h 476037"/>
                <a:gd name="connsiteX241" fmla="*/ 499116 w 1439268"/>
                <a:gd name="connsiteY241" fmla="*/ 14112 h 476037"/>
                <a:gd name="connsiteX242" fmla="*/ 513228 w 1439268"/>
                <a:gd name="connsiteY242" fmla="*/ 0 h 476037"/>
                <a:gd name="connsiteX243" fmla="*/ 387550 w 1439268"/>
                <a:gd name="connsiteY243" fmla="*/ 0 h 476037"/>
                <a:gd name="connsiteX244" fmla="*/ 443994 w 1439268"/>
                <a:gd name="connsiteY244" fmla="*/ 0 h 476037"/>
                <a:gd name="connsiteX245" fmla="*/ 458106 w 1439268"/>
                <a:gd name="connsiteY245" fmla="*/ 14112 h 476037"/>
                <a:gd name="connsiteX246" fmla="*/ 458106 w 1439268"/>
                <a:gd name="connsiteY246" fmla="*/ 78306 h 476037"/>
                <a:gd name="connsiteX247" fmla="*/ 443994 w 1439268"/>
                <a:gd name="connsiteY247" fmla="*/ 92418 h 476037"/>
                <a:gd name="connsiteX248" fmla="*/ 387550 w 1439268"/>
                <a:gd name="connsiteY248" fmla="*/ 92418 h 476037"/>
                <a:gd name="connsiteX249" fmla="*/ 373438 w 1439268"/>
                <a:gd name="connsiteY249" fmla="*/ 78306 h 476037"/>
                <a:gd name="connsiteX250" fmla="*/ 373438 w 1439268"/>
                <a:gd name="connsiteY250" fmla="*/ 14112 h 476037"/>
                <a:gd name="connsiteX251" fmla="*/ 387550 w 1439268"/>
                <a:gd name="connsiteY251" fmla="*/ 0 h 476037"/>
                <a:gd name="connsiteX252" fmla="*/ 266652 w 1439268"/>
                <a:gd name="connsiteY252" fmla="*/ 0 h 476037"/>
                <a:gd name="connsiteX253" fmla="*/ 323096 w 1439268"/>
                <a:gd name="connsiteY253" fmla="*/ 0 h 476037"/>
                <a:gd name="connsiteX254" fmla="*/ 337208 w 1439268"/>
                <a:gd name="connsiteY254" fmla="*/ 14112 h 476037"/>
                <a:gd name="connsiteX255" fmla="*/ 337208 w 1439268"/>
                <a:gd name="connsiteY255" fmla="*/ 78306 h 476037"/>
                <a:gd name="connsiteX256" fmla="*/ 323096 w 1439268"/>
                <a:gd name="connsiteY256" fmla="*/ 92418 h 476037"/>
                <a:gd name="connsiteX257" fmla="*/ 266652 w 1439268"/>
                <a:gd name="connsiteY257" fmla="*/ 92418 h 476037"/>
                <a:gd name="connsiteX258" fmla="*/ 252540 w 1439268"/>
                <a:gd name="connsiteY258" fmla="*/ 78306 h 476037"/>
                <a:gd name="connsiteX259" fmla="*/ 252540 w 1439268"/>
                <a:gd name="connsiteY259" fmla="*/ 14112 h 476037"/>
                <a:gd name="connsiteX260" fmla="*/ 266652 w 1439268"/>
                <a:gd name="connsiteY260" fmla="*/ 0 h 476037"/>
                <a:gd name="connsiteX261" fmla="*/ 140382 w 1439268"/>
                <a:gd name="connsiteY261" fmla="*/ 0 h 476037"/>
                <a:gd name="connsiteX262" fmla="*/ 196826 w 1439268"/>
                <a:gd name="connsiteY262" fmla="*/ 0 h 476037"/>
                <a:gd name="connsiteX263" fmla="*/ 210938 w 1439268"/>
                <a:gd name="connsiteY263" fmla="*/ 14112 h 476037"/>
                <a:gd name="connsiteX264" fmla="*/ 210938 w 1439268"/>
                <a:gd name="connsiteY264" fmla="*/ 78306 h 476037"/>
                <a:gd name="connsiteX265" fmla="*/ 196826 w 1439268"/>
                <a:gd name="connsiteY265" fmla="*/ 92418 h 476037"/>
                <a:gd name="connsiteX266" fmla="*/ 140382 w 1439268"/>
                <a:gd name="connsiteY266" fmla="*/ 92418 h 476037"/>
                <a:gd name="connsiteX267" fmla="*/ 126270 w 1439268"/>
                <a:gd name="connsiteY267" fmla="*/ 78306 h 476037"/>
                <a:gd name="connsiteX268" fmla="*/ 126270 w 1439268"/>
                <a:gd name="connsiteY268" fmla="*/ 14112 h 476037"/>
                <a:gd name="connsiteX269" fmla="*/ 140382 w 1439268"/>
                <a:gd name="connsiteY269" fmla="*/ 0 h 476037"/>
                <a:gd name="connsiteX270" fmla="*/ 14112 w 1439268"/>
                <a:gd name="connsiteY270" fmla="*/ 0 h 476037"/>
                <a:gd name="connsiteX271" fmla="*/ 70556 w 1439268"/>
                <a:gd name="connsiteY271" fmla="*/ 0 h 476037"/>
                <a:gd name="connsiteX272" fmla="*/ 84668 w 1439268"/>
                <a:gd name="connsiteY272" fmla="*/ 14112 h 476037"/>
                <a:gd name="connsiteX273" fmla="*/ 84668 w 1439268"/>
                <a:gd name="connsiteY273" fmla="*/ 78306 h 476037"/>
                <a:gd name="connsiteX274" fmla="*/ 70556 w 1439268"/>
                <a:gd name="connsiteY274" fmla="*/ 92418 h 476037"/>
                <a:gd name="connsiteX275" fmla="*/ 14112 w 1439268"/>
                <a:gd name="connsiteY275" fmla="*/ 92418 h 476037"/>
                <a:gd name="connsiteX276" fmla="*/ 0 w 1439268"/>
                <a:gd name="connsiteY276" fmla="*/ 78306 h 476037"/>
                <a:gd name="connsiteX277" fmla="*/ 0 w 1439268"/>
                <a:gd name="connsiteY277" fmla="*/ 14112 h 476037"/>
                <a:gd name="connsiteX278" fmla="*/ 14112 w 1439268"/>
                <a:gd name="connsiteY278" fmla="*/ 0 h 476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</a:cxnLst>
              <a:rect l="l" t="t" r="r" b="b"/>
              <a:pathLst>
                <a:path w="1439268" h="476037">
                  <a:moveTo>
                    <a:pt x="995274" y="383619"/>
                  </a:moveTo>
                  <a:lnTo>
                    <a:pt x="1051718" y="383619"/>
                  </a:lnTo>
                  <a:cubicBezTo>
                    <a:pt x="1059512" y="383619"/>
                    <a:pt x="1065830" y="389937"/>
                    <a:pt x="1065830" y="397731"/>
                  </a:cubicBezTo>
                  <a:lnTo>
                    <a:pt x="1065830" y="461925"/>
                  </a:lnTo>
                  <a:cubicBezTo>
                    <a:pt x="1065830" y="469719"/>
                    <a:pt x="1059512" y="476037"/>
                    <a:pt x="1051718" y="476037"/>
                  </a:cubicBezTo>
                  <a:lnTo>
                    <a:pt x="995274" y="476037"/>
                  </a:lnTo>
                  <a:cubicBezTo>
                    <a:pt x="987480" y="476037"/>
                    <a:pt x="981162" y="469719"/>
                    <a:pt x="981162" y="461925"/>
                  </a:cubicBezTo>
                  <a:lnTo>
                    <a:pt x="981162" y="397731"/>
                  </a:lnTo>
                  <a:cubicBezTo>
                    <a:pt x="981162" y="389937"/>
                    <a:pt x="987480" y="383619"/>
                    <a:pt x="995274" y="383619"/>
                  </a:cubicBezTo>
                  <a:close/>
                  <a:moveTo>
                    <a:pt x="141672" y="383619"/>
                  </a:moveTo>
                  <a:lnTo>
                    <a:pt x="938403" y="383619"/>
                  </a:lnTo>
                  <a:cubicBezTo>
                    <a:pt x="946910" y="383619"/>
                    <a:pt x="953806" y="390515"/>
                    <a:pt x="953806" y="399022"/>
                  </a:cubicBezTo>
                  <a:lnTo>
                    <a:pt x="953806" y="460634"/>
                  </a:lnTo>
                  <a:cubicBezTo>
                    <a:pt x="953806" y="469141"/>
                    <a:pt x="946910" y="476037"/>
                    <a:pt x="938403" y="476037"/>
                  </a:cubicBezTo>
                  <a:lnTo>
                    <a:pt x="141672" y="476037"/>
                  </a:lnTo>
                  <a:cubicBezTo>
                    <a:pt x="133165" y="476037"/>
                    <a:pt x="126269" y="469141"/>
                    <a:pt x="126269" y="460634"/>
                  </a:cubicBezTo>
                  <a:lnTo>
                    <a:pt x="126269" y="399022"/>
                  </a:lnTo>
                  <a:cubicBezTo>
                    <a:pt x="126269" y="390515"/>
                    <a:pt x="133165" y="383619"/>
                    <a:pt x="141672" y="383619"/>
                  </a:cubicBezTo>
                  <a:close/>
                  <a:moveTo>
                    <a:pt x="14112" y="383619"/>
                  </a:moveTo>
                  <a:lnTo>
                    <a:pt x="70556" y="383619"/>
                  </a:lnTo>
                  <a:cubicBezTo>
                    <a:pt x="78350" y="383619"/>
                    <a:pt x="84668" y="389937"/>
                    <a:pt x="84668" y="397731"/>
                  </a:cubicBezTo>
                  <a:lnTo>
                    <a:pt x="84668" y="461925"/>
                  </a:lnTo>
                  <a:cubicBezTo>
                    <a:pt x="84668" y="469719"/>
                    <a:pt x="78350" y="476037"/>
                    <a:pt x="70556" y="476037"/>
                  </a:cubicBezTo>
                  <a:lnTo>
                    <a:pt x="14112" y="476037"/>
                  </a:lnTo>
                  <a:cubicBezTo>
                    <a:pt x="6318" y="476037"/>
                    <a:pt x="0" y="469719"/>
                    <a:pt x="0" y="461925"/>
                  </a:cubicBezTo>
                  <a:lnTo>
                    <a:pt x="0" y="397731"/>
                  </a:lnTo>
                  <a:cubicBezTo>
                    <a:pt x="0" y="389937"/>
                    <a:pt x="6318" y="383619"/>
                    <a:pt x="14112" y="383619"/>
                  </a:cubicBezTo>
                  <a:close/>
                  <a:moveTo>
                    <a:pt x="995274" y="261926"/>
                  </a:moveTo>
                  <a:lnTo>
                    <a:pt x="1051718" y="261926"/>
                  </a:lnTo>
                  <a:cubicBezTo>
                    <a:pt x="1059512" y="261926"/>
                    <a:pt x="1065830" y="268244"/>
                    <a:pt x="1065830" y="276038"/>
                  </a:cubicBezTo>
                  <a:lnTo>
                    <a:pt x="1065830" y="340232"/>
                  </a:lnTo>
                  <a:cubicBezTo>
                    <a:pt x="1065830" y="348026"/>
                    <a:pt x="1059512" y="354344"/>
                    <a:pt x="1051718" y="354344"/>
                  </a:cubicBezTo>
                  <a:lnTo>
                    <a:pt x="995274" y="354344"/>
                  </a:lnTo>
                  <a:cubicBezTo>
                    <a:pt x="987480" y="354344"/>
                    <a:pt x="981162" y="348026"/>
                    <a:pt x="981162" y="340232"/>
                  </a:cubicBezTo>
                  <a:lnTo>
                    <a:pt x="981162" y="276038"/>
                  </a:lnTo>
                  <a:cubicBezTo>
                    <a:pt x="981162" y="268244"/>
                    <a:pt x="987480" y="261926"/>
                    <a:pt x="995274" y="261926"/>
                  </a:cubicBezTo>
                  <a:close/>
                  <a:moveTo>
                    <a:pt x="883251" y="261926"/>
                  </a:moveTo>
                  <a:lnTo>
                    <a:pt x="939695" y="261926"/>
                  </a:lnTo>
                  <a:cubicBezTo>
                    <a:pt x="947489" y="261926"/>
                    <a:pt x="953807" y="268244"/>
                    <a:pt x="953807" y="276038"/>
                  </a:cubicBezTo>
                  <a:lnTo>
                    <a:pt x="953807" y="340232"/>
                  </a:lnTo>
                  <a:cubicBezTo>
                    <a:pt x="953807" y="348026"/>
                    <a:pt x="947489" y="354344"/>
                    <a:pt x="939695" y="354344"/>
                  </a:cubicBezTo>
                  <a:lnTo>
                    <a:pt x="883251" y="354344"/>
                  </a:lnTo>
                  <a:cubicBezTo>
                    <a:pt x="875457" y="354344"/>
                    <a:pt x="869139" y="348026"/>
                    <a:pt x="869139" y="340232"/>
                  </a:cubicBezTo>
                  <a:lnTo>
                    <a:pt x="869139" y="276038"/>
                  </a:lnTo>
                  <a:cubicBezTo>
                    <a:pt x="869139" y="268244"/>
                    <a:pt x="875457" y="261926"/>
                    <a:pt x="883251" y="261926"/>
                  </a:cubicBezTo>
                  <a:close/>
                  <a:moveTo>
                    <a:pt x="758042" y="261926"/>
                  </a:moveTo>
                  <a:lnTo>
                    <a:pt x="814486" y="261926"/>
                  </a:lnTo>
                  <a:cubicBezTo>
                    <a:pt x="822280" y="261926"/>
                    <a:pt x="828598" y="268244"/>
                    <a:pt x="828598" y="276038"/>
                  </a:cubicBezTo>
                  <a:lnTo>
                    <a:pt x="828598" y="340232"/>
                  </a:lnTo>
                  <a:cubicBezTo>
                    <a:pt x="828598" y="348026"/>
                    <a:pt x="822280" y="354344"/>
                    <a:pt x="814486" y="354344"/>
                  </a:cubicBezTo>
                  <a:lnTo>
                    <a:pt x="758042" y="354344"/>
                  </a:lnTo>
                  <a:cubicBezTo>
                    <a:pt x="750248" y="354344"/>
                    <a:pt x="743930" y="348026"/>
                    <a:pt x="743930" y="340232"/>
                  </a:cubicBezTo>
                  <a:lnTo>
                    <a:pt x="743930" y="276038"/>
                  </a:lnTo>
                  <a:cubicBezTo>
                    <a:pt x="743930" y="268244"/>
                    <a:pt x="750248" y="261926"/>
                    <a:pt x="758042" y="261926"/>
                  </a:cubicBezTo>
                  <a:close/>
                  <a:moveTo>
                    <a:pt x="635635" y="261926"/>
                  </a:moveTo>
                  <a:lnTo>
                    <a:pt x="692079" y="261926"/>
                  </a:lnTo>
                  <a:cubicBezTo>
                    <a:pt x="699873" y="261926"/>
                    <a:pt x="706191" y="268244"/>
                    <a:pt x="706191" y="276038"/>
                  </a:cubicBezTo>
                  <a:lnTo>
                    <a:pt x="706191" y="340232"/>
                  </a:lnTo>
                  <a:cubicBezTo>
                    <a:pt x="706191" y="348026"/>
                    <a:pt x="699873" y="354344"/>
                    <a:pt x="692079" y="354344"/>
                  </a:cubicBezTo>
                  <a:lnTo>
                    <a:pt x="635635" y="354344"/>
                  </a:lnTo>
                  <a:cubicBezTo>
                    <a:pt x="627841" y="354344"/>
                    <a:pt x="621523" y="348026"/>
                    <a:pt x="621523" y="340232"/>
                  </a:cubicBezTo>
                  <a:lnTo>
                    <a:pt x="621523" y="276038"/>
                  </a:lnTo>
                  <a:cubicBezTo>
                    <a:pt x="621523" y="268244"/>
                    <a:pt x="627841" y="261926"/>
                    <a:pt x="635635" y="261926"/>
                  </a:cubicBezTo>
                  <a:close/>
                  <a:moveTo>
                    <a:pt x="513228" y="261926"/>
                  </a:moveTo>
                  <a:lnTo>
                    <a:pt x="569672" y="261926"/>
                  </a:lnTo>
                  <a:cubicBezTo>
                    <a:pt x="577466" y="261926"/>
                    <a:pt x="583784" y="268244"/>
                    <a:pt x="583784" y="276038"/>
                  </a:cubicBezTo>
                  <a:lnTo>
                    <a:pt x="583784" y="340232"/>
                  </a:lnTo>
                  <a:cubicBezTo>
                    <a:pt x="583784" y="348026"/>
                    <a:pt x="577466" y="354344"/>
                    <a:pt x="569672" y="354344"/>
                  </a:cubicBezTo>
                  <a:lnTo>
                    <a:pt x="513228" y="354344"/>
                  </a:lnTo>
                  <a:cubicBezTo>
                    <a:pt x="505434" y="354344"/>
                    <a:pt x="499116" y="348026"/>
                    <a:pt x="499116" y="340232"/>
                  </a:cubicBezTo>
                  <a:lnTo>
                    <a:pt x="499116" y="276038"/>
                  </a:lnTo>
                  <a:cubicBezTo>
                    <a:pt x="499116" y="268244"/>
                    <a:pt x="505434" y="261926"/>
                    <a:pt x="513228" y="261926"/>
                  </a:cubicBezTo>
                  <a:close/>
                  <a:moveTo>
                    <a:pt x="387550" y="261926"/>
                  </a:moveTo>
                  <a:lnTo>
                    <a:pt x="443994" y="261926"/>
                  </a:lnTo>
                  <a:cubicBezTo>
                    <a:pt x="451788" y="261926"/>
                    <a:pt x="458106" y="268244"/>
                    <a:pt x="458106" y="276038"/>
                  </a:cubicBezTo>
                  <a:lnTo>
                    <a:pt x="458106" y="340232"/>
                  </a:lnTo>
                  <a:cubicBezTo>
                    <a:pt x="458106" y="348026"/>
                    <a:pt x="451788" y="354344"/>
                    <a:pt x="443994" y="354344"/>
                  </a:cubicBezTo>
                  <a:lnTo>
                    <a:pt x="387550" y="354344"/>
                  </a:lnTo>
                  <a:cubicBezTo>
                    <a:pt x="379756" y="354344"/>
                    <a:pt x="373438" y="348026"/>
                    <a:pt x="373438" y="340232"/>
                  </a:cubicBezTo>
                  <a:lnTo>
                    <a:pt x="373438" y="276038"/>
                  </a:lnTo>
                  <a:cubicBezTo>
                    <a:pt x="373438" y="268244"/>
                    <a:pt x="379756" y="261926"/>
                    <a:pt x="387550" y="261926"/>
                  </a:cubicBezTo>
                  <a:close/>
                  <a:moveTo>
                    <a:pt x="266652" y="261926"/>
                  </a:moveTo>
                  <a:lnTo>
                    <a:pt x="323096" y="261926"/>
                  </a:lnTo>
                  <a:cubicBezTo>
                    <a:pt x="330890" y="261926"/>
                    <a:pt x="337208" y="268244"/>
                    <a:pt x="337208" y="276038"/>
                  </a:cubicBezTo>
                  <a:lnTo>
                    <a:pt x="337208" y="340232"/>
                  </a:lnTo>
                  <a:cubicBezTo>
                    <a:pt x="337208" y="348026"/>
                    <a:pt x="330890" y="354344"/>
                    <a:pt x="323096" y="354344"/>
                  </a:cubicBezTo>
                  <a:lnTo>
                    <a:pt x="266652" y="354344"/>
                  </a:lnTo>
                  <a:cubicBezTo>
                    <a:pt x="258858" y="354344"/>
                    <a:pt x="252540" y="348026"/>
                    <a:pt x="252540" y="340232"/>
                  </a:cubicBezTo>
                  <a:lnTo>
                    <a:pt x="252540" y="276038"/>
                  </a:lnTo>
                  <a:cubicBezTo>
                    <a:pt x="252540" y="268244"/>
                    <a:pt x="258858" y="261926"/>
                    <a:pt x="266652" y="261926"/>
                  </a:cubicBezTo>
                  <a:close/>
                  <a:moveTo>
                    <a:pt x="140382" y="261926"/>
                  </a:moveTo>
                  <a:lnTo>
                    <a:pt x="196826" y="261926"/>
                  </a:lnTo>
                  <a:cubicBezTo>
                    <a:pt x="204620" y="261926"/>
                    <a:pt x="210938" y="268244"/>
                    <a:pt x="210938" y="276038"/>
                  </a:cubicBezTo>
                  <a:lnTo>
                    <a:pt x="210938" y="340232"/>
                  </a:lnTo>
                  <a:cubicBezTo>
                    <a:pt x="210938" y="348026"/>
                    <a:pt x="204620" y="354344"/>
                    <a:pt x="196826" y="354344"/>
                  </a:cubicBezTo>
                  <a:lnTo>
                    <a:pt x="140382" y="354344"/>
                  </a:lnTo>
                  <a:cubicBezTo>
                    <a:pt x="132588" y="354344"/>
                    <a:pt x="126270" y="348026"/>
                    <a:pt x="126270" y="340232"/>
                  </a:cubicBezTo>
                  <a:lnTo>
                    <a:pt x="126270" y="276038"/>
                  </a:lnTo>
                  <a:cubicBezTo>
                    <a:pt x="126270" y="268244"/>
                    <a:pt x="132588" y="261926"/>
                    <a:pt x="140382" y="261926"/>
                  </a:cubicBezTo>
                  <a:close/>
                  <a:moveTo>
                    <a:pt x="14112" y="261926"/>
                  </a:moveTo>
                  <a:lnTo>
                    <a:pt x="70556" y="261926"/>
                  </a:lnTo>
                  <a:cubicBezTo>
                    <a:pt x="78350" y="261926"/>
                    <a:pt x="84668" y="268244"/>
                    <a:pt x="84668" y="276038"/>
                  </a:cubicBezTo>
                  <a:lnTo>
                    <a:pt x="84668" y="340232"/>
                  </a:lnTo>
                  <a:cubicBezTo>
                    <a:pt x="84668" y="348026"/>
                    <a:pt x="78350" y="354344"/>
                    <a:pt x="70556" y="354344"/>
                  </a:cubicBezTo>
                  <a:lnTo>
                    <a:pt x="14112" y="354344"/>
                  </a:lnTo>
                  <a:cubicBezTo>
                    <a:pt x="6318" y="354344"/>
                    <a:pt x="0" y="348026"/>
                    <a:pt x="0" y="340232"/>
                  </a:cubicBezTo>
                  <a:lnTo>
                    <a:pt x="0" y="276038"/>
                  </a:lnTo>
                  <a:cubicBezTo>
                    <a:pt x="0" y="268244"/>
                    <a:pt x="6318" y="261926"/>
                    <a:pt x="14112" y="261926"/>
                  </a:cubicBezTo>
                  <a:close/>
                  <a:moveTo>
                    <a:pt x="995274" y="140233"/>
                  </a:moveTo>
                  <a:lnTo>
                    <a:pt x="1051718" y="140233"/>
                  </a:lnTo>
                  <a:cubicBezTo>
                    <a:pt x="1059512" y="140233"/>
                    <a:pt x="1065830" y="146551"/>
                    <a:pt x="1065830" y="154345"/>
                  </a:cubicBezTo>
                  <a:lnTo>
                    <a:pt x="1065830" y="218539"/>
                  </a:lnTo>
                  <a:cubicBezTo>
                    <a:pt x="1065830" y="226333"/>
                    <a:pt x="1059512" y="232651"/>
                    <a:pt x="1051718" y="232651"/>
                  </a:cubicBezTo>
                  <a:lnTo>
                    <a:pt x="995274" y="232651"/>
                  </a:lnTo>
                  <a:cubicBezTo>
                    <a:pt x="987480" y="232651"/>
                    <a:pt x="981162" y="226333"/>
                    <a:pt x="981162" y="218539"/>
                  </a:cubicBezTo>
                  <a:lnTo>
                    <a:pt x="981162" y="154345"/>
                  </a:lnTo>
                  <a:cubicBezTo>
                    <a:pt x="981162" y="146551"/>
                    <a:pt x="987480" y="140233"/>
                    <a:pt x="995274" y="140233"/>
                  </a:cubicBezTo>
                  <a:close/>
                  <a:moveTo>
                    <a:pt x="883251" y="140233"/>
                  </a:moveTo>
                  <a:lnTo>
                    <a:pt x="939695" y="140233"/>
                  </a:lnTo>
                  <a:cubicBezTo>
                    <a:pt x="947489" y="140233"/>
                    <a:pt x="953807" y="146551"/>
                    <a:pt x="953807" y="154345"/>
                  </a:cubicBezTo>
                  <a:lnTo>
                    <a:pt x="953807" y="218539"/>
                  </a:lnTo>
                  <a:cubicBezTo>
                    <a:pt x="953807" y="226333"/>
                    <a:pt x="947489" y="232651"/>
                    <a:pt x="939695" y="232651"/>
                  </a:cubicBezTo>
                  <a:lnTo>
                    <a:pt x="883251" y="232651"/>
                  </a:lnTo>
                  <a:cubicBezTo>
                    <a:pt x="875457" y="232651"/>
                    <a:pt x="869139" y="226333"/>
                    <a:pt x="869139" y="218539"/>
                  </a:cubicBezTo>
                  <a:lnTo>
                    <a:pt x="869139" y="154345"/>
                  </a:lnTo>
                  <a:cubicBezTo>
                    <a:pt x="869139" y="146551"/>
                    <a:pt x="875457" y="140233"/>
                    <a:pt x="883251" y="140233"/>
                  </a:cubicBezTo>
                  <a:close/>
                  <a:moveTo>
                    <a:pt x="758042" y="140233"/>
                  </a:moveTo>
                  <a:lnTo>
                    <a:pt x="814486" y="140233"/>
                  </a:lnTo>
                  <a:cubicBezTo>
                    <a:pt x="822280" y="140233"/>
                    <a:pt x="828598" y="146551"/>
                    <a:pt x="828598" y="154345"/>
                  </a:cubicBezTo>
                  <a:lnTo>
                    <a:pt x="828598" y="218539"/>
                  </a:lnTo>
                  <a:cubicBezTo>
                    <a:pt x="828598" y="226333"/>
                    <a:pt x="822280" y="232651"/>
                    <a:pt x="814486" y="232651"/>
                  </a:cubicBezTo>
                  <a:lnTo>
                    <a:pt x="758042" y="232651"/>
                  </a:lnTo>
                  <a:cubicBezTo>
                    <a:pt x="750248" y="232651"/>
                    <a:pt x="743930" y="226333"/>
                    <a:pt x="743930" y="218539"/>
                  </a:cubicBezTo>
                  <a:lnTo>
                    <a:pt x="743930" y="154345"/>
                  </a:lnTo>
                  <a:cubicBezTo>
                    <a:pt x="743930" y="146551"/>
                    <a:pt x="750248" y="140233"/>
                    <a:pt x="758042" y="140233"/>
                  </a:cubicBezTo>
                  <a:close/>
                  <a:moveTo>
                    <a:pt x="635635" y="140233"/>
                  </a:moveTo>
                  <a:lnTo>
                    <a:pt x="692079" y="140233"/>
                  </a:lnTo>
                  <a:cubicBezTo>
                    <a:pt x="699873" y="140233"/>
                    <a:pt x="706191" y="146551"/>
                    <a:pt x="706191" y="154345"/>
                  </a:cubicBezTo>
                  <a:lnTo>
                    <a:pt x="706191" y="218539"/>
                  </a:lnTo>
                  <a:cubicBezTo>
                    <a:pt x="706191" y="226333"/>
                    <a:pt x="699873" y="232651"/>
                    <a:pt x="692079" y="232651"/>
                  </a:cubicBezTo>
                  <a:lnTo>
                    <a:pt x="635635" y="232651"/>
                  </a:lnTo>
                  <a:cubicBezTo>
                    <a:pt x="627841" y="232651"/>
                    <a:pt x="621523" y="226333"/>
                    <a:pt x="621523" y="218539"/>
                  </a:cubicBezTo>
                  <a:lnTo>
                    <a:pt x="621523" y="154345"/>
                  </a:lnTo>
                  <a:cubicBezTo>
                    <a:pt x="621523" y="146551"/>
                    <a:pt x="627841" y="140233"/>
                    <a:pt x="635635" y="140233"/>
                  </a:cubicBezTo>
                  <a:close/>
                  <a:moveTo>
                    <a:pt x="513228" y="140233"/>
                  </a:moveTo>
                  <a:lnTo>
                    <a:pt x="569672" y="140233"/>
                  </a:lnTo>
                  <a:cubicBezTo>
                    <a:pt x="577466" y="140233"/>
                    <a:pt x="583784" y="146551"/>
                    <a:pt x="583784" y="154345"/>
                  </a:cubicBezTo>
                  <a:lnTo>
                    <a:pt x="583784" y="218539"/>
                  </a:lnTo>
                  <a:cubicBezTo>
                    <a:pt x="583784" y="226333"/>
                    <a:pt x="577466" y="232651"/>
                    <a:pt x="569672" y="232651"/>
                  </a:cubicBezTo>
                  <a:lnTo>
                    <a:pt x="513228" y="232651"/>
                  </a:lnTo>
                  <a:cubicBezTo>
                    <a:pt x="505434" y="232651"/>
                    <a:pt x="499116" y="226333"/>
                    <a:pt x="499116" y="218539"/>
                  </a:cubicBezTo>
                  <a:lnTo>
                    <a:pt x="499116" y="154345"/>
                  </a:lnTo>
                  <a:cubicBezTo>
                    <a:pt x="499116" y="146551"/>
                    <a:pt x="505434" y="140233"/>
                    <a:pt x="513228" y="140233"/>
                  </a:cubicBezTo>
                  <a:close/>
                  <a:moveTo>
                    <a:pt x="387550" y="140233"/>
                  </a:moveTo>
                  <a:lnTo>
                    <a:pt x="443994" y="140233"/>
                  </a:lnTo>
                  <a:cubicBezTo>
                    <a:pt x="451788" y="140233"/>
                    <a:pt x="458106" y="146551"/>
                    <a:pt x="458106" y="154345"/>
                  </a:cubicBezTo>
                  <a:lnTo>
                    <a:pt x="458106" y="218539"/>
                  </a:lnTo>
                  <a:cubicBezTo>
                    <a:pt x="458106" y="226333"/>
                    <a:pt x="451788" y="232651"/>
                    <a:pt x="443994" y="232651"/>
                  </a:cubicBezTo>
                  <a:lnTo>
                    <a:pt x="387550" y="232651"/>
                  </a:lnTo>
                  <a:cubicBezTo>
                    <a:pt x="379756" y="232651"/>
                    <a:pt x="373438" y="226333"/>
                    <a:pt x="373438" y="218539"/>
                  </a:cubicBezTo>
                  <a:lnTo>
                    <a:pt x="373438" y="154345"/>
                  </a:lnTo>
                  <a:cubicBezTo>
                    <a:pt x="373438" y="146551"/>
                    <a:pt x="379756" y="140233"/>
                    <a:pt x="387550" y="140233"/>
                  </a:cubicBezTo>
                  <a:close/>
                  <a:moveTo>
                    <a:pt x="266652" y="140233"/>
                  </a:moveTo>
                  <a:lnTo>
                    <a:pt x="323096" y="140233"/>
                  </a:lnTo>
                  <a:cubicBezTo>
                    <a:pt x="330890" y="140233"/>
                    <a:pt x="337208" y="146551"/>
                    <a:pt x="337208" y="154345"/>
                  </a:cubicBezTo>
                  <a:lnTo>
                    <a:pt x="337208" y="218539"/>
                  </a:lnTo>
                  <a:cubicBezTo>
                    <a:pt x="337208" y="226333"/>
                    <a:pt x="330890" y="232651"/>
                    <a:pt x="323096" y="232651"/>
                  </a:cubicBezTo>
                  <a:lnTo>
                    <a:pt x="266652" y="232651"/>
                  </a:lnTo>
                  <a:cubicBezTo>
                    <a:pt x="258858" y="232651"/>
                    <a:pt x="252540" y="226333"/>
                    <a:pt x="252540" y="218539"/>
                  </a:cubicBezTo>
                  <a:lnTo>
                    <a:pt x="252540" y="154345"/>
                  </a:lnTo>
                  <a:cubicBezTo>
                    <a:pt x="252540" y="146551"/>
                    <a:pt x="258858" y="140233"/>
                    <a:pt x="266652" y="140233"/>
                  </a:cubicBezTo>
                  <a:close/>
                  <a:moveTo>
                    <a:pt x="140382" y="140233"/>
                  </a:moveTo>
                  <a:lnTo>
                    <a:pt x="196826" y="140233"/>
                  </a:lnTo>
                  <a:cubicBezTo>
                    <a:pt x="204620" y="140233"/>
                    <a:pt x="210938" y="146551"/>
                    <a:pt x="210938" y="154345"/>
                  </a:cubicBezTo>
                  <a:lnTo>
                    <a:pt x="210938" y="218539"/>
                  </a:lnTo>
                  <a:cubicBezTo>
                    <a:pt x="210938" y="226333"/>
                    <a:pt x="204620" y="232651"/>
                    <a:pt x="196826" y="232651"/>
                  </a:cubicBezTo>
                  <a:lnTo>
                    <a:pt x="140382" y="232651"/>
                  </a:lnTo>
                  <a:cubicBezTo>
                    <a:pt x="132588" y="232651"/>
                    <a:pt x="126270" y="226333"/>
                    <a:pt x="126270" y="218539"/>
                  </a:cubicBezTo>
                  <a:lnTo>
                    <a:pt x="126270" y="154345"/>
                  </a:lnTo>
                  <a:cubicBezTo>
                    <a:pt x="126270" y="146551"/>
                    <a:pt x="132588" y="140233"/>
                    <a:pt x="140382" y="140233"/>
                  </a:cubicBezTo>
                  <a:close/>
                  <a:moveTo>
                    <a:pt x="14112" y="140233"/>
                  </a:moveTo>
                  <a:lnTo>
                    <a:pt x="70556" y="140233"/>
                  </a:lnTo>
                  <a:cubicBezTo>
                    <a:pt x="78350" y="140233"/>
                    <a:pt x="84668" y="146551"/>
                    <a:pt x="84668" y="154345"/>
                  </a:cubicBezTo>
                  <a:lnTo>
                    <a:pt x="84668" y="218539"/>
                  </a:lnTo>
                  <a:cubicBezTo>
                    <a:pt x="84668" y="226333"/>
                    <a:pt x="78350" y="232651"/>
                    <a:pt x="70556" y="232651"/>
                  </a:cubicBezTo>
                  <a:lnTo>
                    <a:pt x="14112" y="232651"/>
                  </a:lnTo>
                  <a:cubicBezTo>
                    <a:pt x="6318" y="232651"/>
                    <a:pt x="0" y="226333"/>
                    <a:pt x="0" y="218539"/>
                  </a:cubicBezTo>
                  <a:lnTo>
                    <a:pt x="0" y="154345"/>
                  </a:lnTo>
                  <a:cubicBezTo>
                    <a:pt x="0" y="146551"/>
                    <a:pt x="6318" y="140233"/>
                    <a:pt x="14112" y="140233"/>
                  </a:cubicBezTo>
                  <a:close/>
                  <a:moveTo>
                    <a:pt x="1183426" y="59847"/>
                  </a:moveTo>
                  <a:lnTo>
                    <a:pt x="1388098" y="59847"/>
                  </a:lnTo>
                  <a:cubicBezTo>
                    <a:pt x="1416358" y="59847"/>
                    <a:pt x="1439268" y="82757"/>
                    <a:pt x="1439268" y="111017"/>
                  </a:cubicBezTo>
                  <a:lnTo>
                    <a:pt x="1439268" y="343791"/>
                  </a:lnTo>
                  <a:cubicBezTo>
                    <a:pt x="1439268" y="372051"/>
                    <a:pt x="1416358" y="394961"/>
                    <a:pt x="1388098" y="394961"/>
                  </a:cubicBezTo>
                  <a:lnTo>
                    <a:pt x="1183426" y="394961"/>
                  </a:lnTo>
                  <a:cubicBezTo>
                    <a:pt x="1155166" y="394961"/>
                    <a:pt x="1132256" y="372051"/>
                    <a:pt x="1132256" y="343791"/>
                  </a:cubicBezTo>
                  <a:lnTo>
                    <a:pt x="1132256" y="111017"/>
                  </a:lnTo>
                  <a:cubicBezTo>
                    <a:pt x="1132256" y="82757"/>
                    <a:pt x="1155166" y="59847"/>
                    <a:pt x="1183426" y="59847"/>
                  </a:cubicBezTo>
                  <a:close/>
                  <a:moveTo>
                    <a:pt x="995274" y="0"/>
                  </a:moveTo>
                  <a:lnTo>
                    <a:pt x="1051718" y="0"/>
                  </a:lnTo>
                  <a:cubicBezTo>
                    <a:pt x="1059512" y="0"/>
                    <a:pt x="1065830" y="6318"/>
                    <a:pt x="1065830" y="14112"/>
                  </a:cubicBezTo>
                  <a:lnTo>
                    <a:pt x="1065830" y="78306"/>
                  </a:lnTo>
                  <a:cubicBezTo>
                    <a:pt x="1065830" y="86100"/>
                    <a:pt x="1059512" y="92418"/>
                    <a:pt x="1051718" y="92418"/>
                  </a:cubicBezTo>
                  <a:lnTo>
                    <a:pt x="995274" y="92418"/>
                  </a:lnTo>
                  <a:cubicBezTo>
                    <a:pt x="987480" y="92418"/>
                    <a:pt x="981162" y="86100"/>
                    <a:pt x="981162" y="78306"/>
                  </a:cubicBezTo>
                  <a:lnTo>
                    <a:pt x="981162" y="14112"/>
                  </a:lnTo>
                  <a:cubicBezTo>
                    <a:pt x="981162" y="6318"/>
                    <a:pt x="987480" y="0"/>
                    <a:pt x="995274" y="0"/>
                  </a:cubicBezTo>
                  <a:close/>
                  <a:moveTo>
                    <a:pt x="883251" y="0"/>
                  </a:moveTo>
                  <a:lnTo>
                    <a:pt x="939695" y="0"/>
                  </a:lnTo>
                  <a:cubicBezTo>
                    <a:pt x="947489" y="0"/>
                    <a:pt x="953807" y="6318"/>
                    <a:pt x="953807" y="14112"/>
                  </a:cubicBezTo>
                  <a:lnTo>
                    <a:pt x="953807" y="78306"/>
                  </a:lnTo>
                  <a:cubicBezTo>
                    <a:pt x="953807" y="86100"/>
                    <a:pt x="947489" y="92418"/>
                    <a:pt x="939695" y="92418"/>
                  </a:cubicBezTo>
                  <a:lnTo>
                    <a:pt x="883251" y="92418"/>
                  </a:lnTo>
                  <a:cubicBezTo>
                    <a:pt x="875457" y="92418"/>
                    <a:pt x="869139" y="86100"/>
                    <a:pt x="869139" y="78306"/>
                  </a:cubicBezTo>
                  <a:lnTo>
                    <a:pt x="869139" y="14112"/>
                  </a:lnTo>
                  <a:cubicBezTo>
                    <a:pt x="869139" y="6318"/>
                    <a:pt x="875457" y="0"/>
                    <a:pt x="883251" y="0"/>
                  </a:cubicBezTo>
                  <a:close/>
                  <a:moveTo>
                    <a:pt x="758042" y="0"/>
                  </a:moveTo>
                  <a:lnTo>
                    <a:pt x="814486" y="0"/>
                  </a:lnTo>
                  <a:cubicBezTo>
                    <a:pt x="822280" y="0"/>
                    <a:pt x="828598" y="6318"/>
                    <a:pt x="828598" y="14112"/>
                  </a:cubicBezTo>
                  <a:lnTo>
                    <a:pt x="828598" y="78306"/>
                  </a:lnTo>
                  <a:cubicBezTo>
                    <a:pt x="828598" y="86100"/>
                    <a:pt x="822280" y="92418"/>
                    <a:pt x="814486" y="92418"/>
                  </a:cubicBezTo>
                  <a:lnTo>
                    <a:pt x="758042" y="92418"/>
                  </a:lnTo>
                  <a:cubicBezTo>
                    <a:pt x="750248" y="92418"/>
                    <a:pt x="743930" y="86100"/>
                    <a:pt x="743930" y="78306"/>
                  </a:cubicBezTo>
                  <a:lnTo>
                    <a:pt x="743930" y="14112"/>
                  </a:lnTo>
                  <a:cubicBezTo>
                    <a:pt x="743930" y="6318"/>
                    <a:pt x="750248" y="0"/>
                    <a:pt x="758042" y="0"/>
                  </a:cubicBezTo>
                  <a:close/>
                  <a:moveTo>
                    <a:pt x="635635" y="0"/>
                  </a:moveTo>
                  <a:lnTo>
                    <a:pt x="692079" y="0"/>
                  </a:lnTo>
                  <a:cubicBezTo>
                    <a:pt x="699873" y="0"/>
                    <a:pt x="706191" y="6318"/>
                    <a:pt x="706191" y="14112"/>
                  </a:cubicBezTo>
                  <a:lnTo>
                    <a:pt x="706191" y="78306"/>
                  </a:lnTo>
                  <a:cubicBezTo>
                    <a:pt x="706191" y="86100"/>
                    <a:pt x="699873" y="92418"/>
                    <a:pt x="692079" y="92418"/>
                  </a:cubicBezTo>
                  <a:lnTo>
                    <a:pt x="635635" y="92418"/>
                  </a:lnTo>
                  <a:cubicBezTo>
                    <a:pt x="627841" y="92418"/>
                    <a:pt x="621523" y="86100"/>
                    <a:pt x="621523" y="78306"/>
                  </a:cubicBezTo>
                  <a:lnTo>
                    <a:pt x="621523" y="14112"/>
                  </a:lnTo>
                  <a:cubicBezTo>
                    <a:pt x="621523" y="6318"/>
                    <a:pt x="627841" y="0"/>
                    <a:pt x="635635" y="0"/>
                  </a:cubicBezTo>
                  <a:close/>
                  <a:moveTo>
                    <a:pt x="513228" y="0"/>
                  </a:moveTo>
                  <a:lnTo>
                    <a:pt x="569672" y="0"/>
                  </a:lnTo>
                  <a:cubicBezTo>
                    <a:pt x="577466" y="0"/>
                    <a:pt x="583784" y="6318"/>
                    <a:pt x="583784" y="14112"/>
                  </a:cubicBezTo>
                  <a:lnTo>
                    <a:pt x="583784" y="78306"/>
                  </a:lnTo>
                  <a:cubicBezTo>
                    <a:pt x="583784" y="86100"/>
                    <a:pt x="577466" y="92418"/>
                    <a:pt x="569672" y="92418"/>
                  </a:cubicBezTo>
                  <a:lnTo>
                    <a:pt x="513228" y="92418"/>
                  </a:lnTo>
                  <a:cubicBezTo>
                    <a:pt x="505434" y="92418"/>
                    <a:pt x="499116" y="86100"/>
                    <a:pt x="499116" y="78306"/>
                  </a:cubicBezTo>
                  <a:lnTo>
                    <a:pt x="499116" y="14112"/>
                  </a:lnTo>
                  <a:cubicBezTo>
                    <a:pt x="499116" y="6318"/>
                    <a:pt x="505434" y="0"/>
                    <a:pt x="513228" y="0"/>
                  </a:cubicBezTo>
                  <a:close/>
                  <a:moveTo>
                    <a:pt x="387550" y="0"/>
                  </a:moveTo>
                  <a:lnTo>
                    <a:pt x="443994" y="0"/>
                  </a:lnTo>
                  <a:cubicBezTo>
                    <a:pt x="451788" y="0"/>
                    <a:pt x="458106" y="6318"/>
                    <a:pt x="458106" y="14112"/>
                  </a:cubicBezTo>
                  <a:lnTo>
                    <a:pt x="458106" y="78306"/>
                  </a:lnTo>
                  <a:cubicBezTo>
                    <a:pt x="458106" y="86100"/>
                    <a:pt x="451788" y="92418"/>
                    <a:pt x="443994" y="92418"/>
                  </a:cubicBezTo>
                  <a:lnTo>
                    <a:pt x="387550" y="92418"/>
                  </a:lnTo>
                  <a:cubicBezTo>
                    <a:pt x="379756" y="92418"/>
                    <a:pt x="373438" y="86100"/>
                    <a:pt x="373438" y="78306"/>
                  </a:cubicBezTo>
                  <a:lnTo>
                    <a:pt x="373438" y="14112"/>
                  </a:lnTo>
                  <a:cubicBezTo>
                    <a:pt x="373438" y="6318"/>
                    <a:pt x="379756" y="0"/>
                    <a:pt x="387550" y="0"/>
                  </a:cubicBezTo>
                  <a:close/>
                  <a:moveTo>
                    <a:pt x="266652" y="0"/>
                  </a:moveTo>
                  <a:lnTo>
                    <a:pt x="323096" y="0"/>
                  </a:lnTo>
                  <a:cubicBezTo>
                    <a:pt x="330890" y="0"/>
                    <a:pt x="337208" y="6318"/>
                    <a:pt x="337208" y="14112"/>
                  </a:cubicBezTo>
                  <a:lnTo>
                    <a:pt x="337208" y="78306"/>
                  </a:lnTo>
                  <a:cubicBezTo>
                    <a:pt x="337208" y="86100"/>
                    <a:pt x="330890" y="92418"/>
                    <a:pt x="323096" y="92418"/>
                  </a:cubicBezTo>
                  <a:lnTo>
                    <a:pt x="266652" y="92418"/>
                  </a:lnTo>
                  <a:cubicBezTo>
                    <a:pt x="258858" y="92418"/>
                    <a:pt x="252540" y="86100"/>
                    <a:pt x="252540" y="78306"/>
                  </a:cubicBezTo>
                  <a:lnTo>
                    <a:pt x="252540" y="14112"/>
                  </a:lnTo>
                  <a:cubicBezTo>
                    <a:pt x="252540" y="6318"/>
                    <a:pt x="258858" y="0"/>
                    <a:pt x="266652" y="0"/>
                  </a:cubicBezTo>
                  <a:close/>
                  <a:moveTo>
                    <a:pt x="140382" y="0"/>
                  </a:moveTo>
                  <a:lnTo>
                    <a:pt x="196826" y="0"/>
                  </a:lnTo>
                  <a:cubicBezTo>
                    <a:pt x="204620" y="0"/>
                    <a:pt x="210938" y="6318"/>
                    <a:pt x="210938" y="14112"/>
                  </a:cubicBezTo>
                  <a:lnTo>
                    <a:pt x="210938" y="78306"/>
                  </a:lnTo>
                  <a:cubicBezTo>
                    <a:pt x="210938" y="86100"/>
                    <a:pt x="204620" y="92418"/>
                    <a:pt x="196826" y="92418"/>
                  </a:cubicBezTo>
                  <a:lnTo>
                    <a:pt x="140382" y="92418"/>
                  </a:lnTo>
                  <a:cubicBezTo>
                    <a:pt x="132588" y="92418"/>
                    <a:pt x="126270" y="86100"/>
                    <a:pt x="126270" y="78306"/>
                  </a:cubicBezTo>
                  <a:lnTo>
                    <a:pt x="126270" y="14112"/>
                  </a:lnTo>
                  <a:cubicBezTo>
                    <a:pt x="126270" y="6318"/>
                    <a:pt x="132588" y="0"/>
                    <a:pt x="140382" y="0"/>
                  </a:cubicBezTo>
                  <a:close/>
                  <a:moveTo>
                    <a:pt x="14112" y="0"/>
                  </a:moveTo>
                  <a:lnTo>
                    <a:pt x="70556" y="0"/>
                  </a:lnTo>
                  <a:cubicBezTo>
                    <a:pt x="78350" y="0"/>
                    <a:pt x="84668" y="6318"/>
                    <a:pt x="84668" y="14112"/>
                  </a:cubicBezTo>
                  <a:lnTo>
                    <a:pt x="84668" y="78306"/>
                  </a:lnTo>
                  <a:cubicBezTo>
                    <a:pt x="84668" y="86100"/>
                    <a:pt x="78350" y="92418"/>
                    <a:pt x="70556" y="92418"/>
                  </a:cubicBezTo>
                  <a:lnTo>
                    <a:pt x="14112" y="92418"/>
                  </a:lnTo>
                  <a:cubicBezTo>
                    <a:pt x="6318" y="92418"/>
                    <a:pt x="0" y="86100"/>
                    <a:pt x="0" y="78306"/>
                  </a:cubicBezTo>
                  <a:lnTo>
                    <a:pt x="0" y="14112"/>
                  </a:lnTo>
                  <a:cubicBezTo>
                    <a:pt x="0" y="6318"/>
                    <a:pt x="6318" y="0"/>
                    <a:pt x="14112" y="0"/>
                  </a:cubicBezTo>
                  <a:close/>
                </a:path>
              </a:pathLst>
            </a:custGeom>
            <a:solidFill>
              <a:srgbClr val="808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3894178" y="2036375"/>
            <a:ext cx="770829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Connect an HDMI Monitor and Keyboard / Mouse directly to the NUC, then boot the NUC up. </a:t>
            </a:r>
          </a:p>
          <a:p>
            <a:endParaRPr lang="en-US" sz="1200" dirty="0"/>
          </a:p>
          <a:p>
            <a:r>
              <a:rPr lang="en-US" sz="1200" dirty="0"/>
              <a:t>Login as:</a:t>
            </a:r>
          </a:p>
          <a:p>
            <a:endParaRPr lang="en-US" sz="1200" dirty="0"/>
          </a:p>
          <a:p>
            <a:r>
              <a:rPr lang="en-US" sz="1200" dirty="0"/>
              <a:t>User Name:		</a:t>
            </a:r>
            <a:r>
              <a:rPr lang="en-US" sz="1200" dirty="0">
                <a:latin typeface="Consolas" panose="020B0609020204030204" pitchFamily="49" charset="0"/>
              </a:rPr>
              <a:t>root</a:t>
            </a:r>
          </a:p>
          <a:p>
            <a:r>
              <a:rPr lang="en-US" sz="1200" dirty="0"/>
              <a:t>Password:		</a:t>
            </a:r>
            <a:r>
              <a:rPr lang="en-US" sz="1200" dirty="0">
                <a:latin typeface="Consolas" panose="020B0609020204030204" pitchFamily="49" charset="0"/>
              </a:rPr>
              <a:t>root</a:t>
            </a:r>
          </a:p>
          <a:p>
            <a:endParaRPr lang="en-US" sz="1200" dirty="0"/>
          </a:p>
          <a:p>
            <a:r>
              <a:rPr lang="en-US" sz="1200" dirty="0"/>
              <a:t>Get the current IP Address used by the WiFi adapter by looking at the current network config:</a:t>
            </a:r>
          </a:p>
          <a:p>
            <a:endParaRPr lang="en-US" sz="1200" dirty="0"/>
          </a:p>
          <a:p>
            <a:r>
              <a:rPr lang="en-US" sz="1200" dirty="0">
                <a:latin typeface="Consolas" panose="020B0609020204030204" pitchFamily="49" charset="0"/>
              </a:rPr>
              <a:t>cat /</a:t>
            </a:r>
            <a:r>
              <a:rPr lang="en-US" sz="1200" dirty="0" err="1">
                <a:latin typeface="Consolas" panose="020B0609020204030204" pitchFamily="49" charset="0"/>
              </a:rPr>
              <a:t>etc</a:t>
            </a:r>
            <a:r>
              <a:rPr lang="en-US" sz="1200" dirty="0">
                <a:latin typeface="Consolas" panose="020B0609020204030204" pitchFamily="49" charset="0"/>
              </a:rPr>
              <a:t>/config/network</a:t>
            </a:r>
          </a:p>
          <a:p>
            <a:endParaRPr lang="en-US" sz="1200" dirty="0"/>
          </a:p>
          <a:p>
            <a:r>
              <a:rPr lang="en-US" sz="1200" dirty="0" err="1">
                <a:latin typeface="Consolas" panose="020B0609020204030204" pitchFamily="49" charset="0"/>
              </a:rPr>
              <a:t>br-lan</a:t>
            </a:r>
            <a:r>
              <a:rPr lang="en-US" sz="1200" dirty="0">
                <a:latin typeface="Consolas" panose="020B0609020204030204" pitchFamily="49" charset="0"/>
              </a:rPr>
              <a:t>    Link </a:t>
            </a:r>
            <a:r>
              <a:rPr lang="en-US" sz="1200" dirty="0" err="1">
                <a:latin typeface="Consolas" panose="020B0609020204030204" pitchFamily="49" charset="0"/>
              </a:rPr>
              <a:t>encap:Ethernet</a:t>
            </a: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HWaddr</a:t>
            </a:r>
            <a:r>
              <a:rPr lang="en-US" sz="1200" dirty="0">
                <a:latin typeface="Consolas" panose="020B0609020204030204" pitchFamily="49" charset="0"/>
              </a:rPr>
              <a:t> f0:42:1c:e1:29:31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</a:t>
            </a:r>
            <a:r>
              <a:rPr lang="en-US" sz="1200" dirty="0" err="1">
                <a:latin typeface="Consolas" panose="020B0609020204030204" pitchFamily="49" charset="0"/>
              </a:rPr>
              <a:t>inet</a:t>
            </a:r>
            <a:r>
              <a:rPr lang="en-US" sz="1200" dirty="0">
                <a:latin typeface="Consolas" panose="020B0609020204030204" pitchFamily="49" charset="0"/>
              </a:rPr>
              <a:t> addr: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192.168.1.1</a:t>
            </a:r>
            <a:r>
              <a:rPr lang="en-US" sz="1200" dirty="0">
                <a:latin typeface="Consolas" panose="020B0609020204030204" pitchFamily="49" charset="0"/>
              </a:rPr>
              <a:t>  Bcast:192.168.1.255  Mask:255.255.255.0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inet6 </a:t>
            </a:r>
            <a:r>
              <a:rPr lang="en-US" sz="1200" dirty="0" err="1">
                <a:latin typeface="Consolas" panose="020B0609020204030204" pitchFamily="49" charset="0"/>
              </a:rPr>
              <a:t>addr</a:t>
            </a:r>
            <a:r>
              <a:rPr lang="en-US" sz="1200" dirty="0">
                <a:latin typeface="Consolas" panose="020B0609020204030204" pitchFamily="49" charset="0"/>
              </a:rPr>
              <a:t>: fe80::f242:1cff:fee1:2931/64 </a:t>
            </a:r>
            <a:r>
              <a:rPr lang="en-US" sz="1200" dirty="0" err="1">
                <a:latin typeface="Consolas" panose="020B0609020204030204" pitchFamily="49" charset="0"/>
              </a:rPr>
              <a:t>Scope:Link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  UP BROADCAST RUNNING MULTICAST  MTU:1500  Metric:1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RX packets:455 errors:0 dropped:0 overruns:0 frame:0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TX packets:438 errors:0 dropped:0 overruns:0 carrier:0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collisions:0 txqueuelen:0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RX bytes:49098 (47.9 KiB)  TX bytes:90109 (87.9 KiB)</a:t>
            </a:r>
          </a:p>
          <a:p>
            <a:endParaRPr lang="en-US" sz="1200" dirty="0"/>
          </a:p>
          <a:p>
            <a:r>
              <a:rPr lang="en-US" sz="1200" dirty="0"/>
              <a:t>Use </a:t>
            </a:r>
            <a:r>
              <a:rPr lang="en-US" sz="1200" dirty="0" err="1">
                <a:latin typeface="Consolas" panose="020B0609020204030204" pitchFamily="49" charset="0"/>
              </a:rPr>
              <a:t>sed</a:t>
            </a:r>
            <a:r>
              <a:rPr lang="en-US" sz="1200" dirty="0"/>
              <a:t> to change the </a:t>
            </a:r>
            <a:r>
              <a:rPr lang="en-US" sz="1200" dirty="0" err="1"/>
              <a:t>ip</a:t>
            </a:r>
            <a:r>
              <a:rPr lang="en-US" sz="1200" dirty="0"/>
              <a:t> address from the old one to the new desired one in the 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etc</a:t>
            </a:r>
            <a:r>
              <a:rPr lang="en-US" sz="1200" dirty="0">
                <a:latin typeface="Consolas" panose="020B0609020204030204" pitchFamily="49" charset="0"/>
              </a:rPr>
              <a:t>/config/network</a:t>
            </a:r>
            <a:r>
              <a:rPr lang="en-US" sz="1200" dirty="0"/>
              <a:t> file</a:t>
            </a:r>
          </a:p>
          <a:p>
            <a:endParaRPr lang="en-US" sz="1200" dirty="0"/>
          </a:p>
          <a:p>
            <a:r>
              <a:rPr lang="en-US" sz="1200" dirty="0" err="1">
                <a:latin typeface="Consolas" panose="020B0609020204030204" pitchFamily="49" charset="0"/>
              </a:rPr>
              <a:t>sudo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sed</a:t>
            </a:r>
            <a:r>
              <a:rPr lang="en-US" sz="1200" dirty="0">
                <a:latin typeface="Consolas" panose="020B0609020204030204" pitchFamily="49" charset="0"/>
              </a:rPr>
              <a:t> –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‘s/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192.168.1.1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>
                <a:highlight>
                  <a:srgbClr val="00FF00"/>
                </a:highlight>
                <a:latin typeface="Consolas" panose="020B0609020204030204" pitchFamily="49" charset="0"/>
              </a:rPr>
              <a:t>192.168.101.1</a:t>
            </a:r>
            <a:r>
              <a:rPr lang="en-US" sz="1200" dirty="0">
                <a:latin typeface="Consolas" panose="020B0609020204030204" pitchFamily="49" charset="0"/>
              </a:rPr>
              <a:t>/g’ /</a:t>
            </a:r>
            <a:r>
              <a:rPr lang="en-US" sz="1200" dirty="0" err="1">
                <a:latin typeface="Consolas" panose="020B0609020204030204" pitchFamily="49" charset="0"/>
              </a:rPr>
              <a:t>etc</a:t>
            </a:r>
            <a:r>
              <a:rPr lang="en-US" sz="1200" dirty="0">
                <a:latin typeface="Consolas" panose="020B0609020204030204" pitchFamily="49" charset="0"/>
              </a:rPr>
              <a:t>/config/network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/>
              <a:t>Reboot the NUC: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shutdown –r 0</a:t>
            </a:r>
          </a:p>
        </p:txBody>
      </p:sp>
    </p:spTree>
    <p:extLst>
      <p:ext uri="{BB962C8B-B14F-4D97-AF65-F5344CB8AC3E}">
        <p14:creationId xmlns:p14="http://schemas.microsoft.com/office/powerpoint/2010/main" val="3448426531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Ops Theme">
  <a:themeElements>
    <a:clrScheme name="Field Notes White Colors">
      <a:dk1>
        <a:srgbClr val="1E313B"/>
      </a:dk1>
      <a:lt1>
        <a:srgbClr val="FFFFFF"/>
      </a:lt1>
      <a:dk2>
        <a:srgbClr val="3C454F"/>
      </a:dk2>
      <a:lt2>
        <a:srgbClr val="E0E0F2"/>
      </a:lt2>
      <a:accent1>
        <a:srgbClr val="71B1D1"/>
      </a:accent1>
      <a:accent2>
        <a:srgbClr val="FF8E00"/>
      </a:accent2>
      <a:accent3>
        <a:srgbClr val="8CC53D"/>
      </a:accent3>
      <a:accent4>
        <a:srgbClr val="EC2276"/>
      </a:accent4>
      <a:accent5>
        <a:srgbClr val="9B4F96"/>
      </a:accent5>
      <a:accent6>
        <a:srgbClr val="FCD116"/>
      </a:accent6>
      <a:hlink>
        <a:srgbClr val="0072C6"/>
      </a:hlink>
      <a:folHlink>
        <a:srgbClr val="0072C6"/>
      </a:folHlink>
    </a:clrScheme>
    <a:fontScheme name="IoT Fonts">
      <a:majorFont>
        <a:latin typeface="Segoe UI Black"/>
        <a:ea typeface=""/>
        <a:cs typeface=""/>
      </a:majorFont>
      <a:minorFont>
        <a:latin typeface="Segoe UI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re DevOps Theme" id="{7FF1F243-228B-4FA3-84E2-ADE0AC2B36B7}" vid="{5C7DF221-C612-4DC4-8B27-6E904B50FB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IoT Template</Template>
  <TotalTime>124</TotalTime>
  <Words>264</Words>
  <Application>Microsoft Office PowerPoint</Application>
  <PresentationFormat>Widescreen</PresentationFormat>
  <Paragraphs>92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Consolas</vt:lpstr>
      <vt:lpstr>OCR A Std</vt:lpstr>
      <vt:lpstr>Segoe UI Black</vt:lpstr>
      <vt:lpstr>Segoe UI Light</vt:lpstr>
      <vt:lpstr>Azure DevOps Theme</vt:lpstr>
      <vt:lpstr>THE IP NETWORK CONFLICT PROBLEM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 Stateham</dc:creator>
  <cp:lastModifiedBy>Bret Stateham</cp:lastModifiedBy>
  <cp:revision>13</cp:revision>
  <dcterms:created xsi:type="dcterms:W3CDTF">2017-02-17T20:51:04Z</dcterms:created>
  <dcterms:modified xsi:type="dcterms:W3CDTF">2017-02-18T00:54:09Z</dcterms:modified>
</cp:coreProperties>
</file>