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679B-656D-4ABA-A821-BD5E9699C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74578-79D3-44F8-8438-A7AFFEF29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3D19-5F56-4254-AADB-A5EE0EE5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6E15-FDD7-44BC-8A36-7AA8A97C8CF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3BF0-92BC-438A-9FC6-5A093A16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A08C-D5DA-404D-B0FB-0156D57D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A3EA-4FD4-47A7-AAF3-10DDFCDC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3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DDC4-2D6B-47CA-B146-9594EDD2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C905E-9466-4E44-B0B4-40A102BC8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551C-B94A-4E14-9155-9239FFF6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6E15-FDD7-44BC-8A36-7AA8A97C8CF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D31D-6E9A-477C-BC3A-EF0B8672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A228-0329-45AD-8419-8087DB42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A3EA-4FD4-47A7-AAF3-10DDFCDC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F4B24-6A4E-4376-A720-D539D14E9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CC78-D3E0-42C5-A424-6F3DBAAF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6AF46-375C-4D26-900E-D69863CE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6E15-FDD7-44BC-8A36-7AA8A97C8CF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F3B2-E1B5-48F8-B7AB-4F688DB0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A9AF-2257-4B54-A466-97E2F29D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A3EA-4FD4-47A7-AAF3-10DDFCDC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6F9-A267-4B9D-AA4C-B77CD053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4512-3FF0-4F66-A1BE-331A9DEC1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2AEA-9D6F-4ED6-AD92-AAB6825C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6E15-FDD7-44BC-8A36-7AA8A97C8CF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0548-EA8E-486F-A387-C3637D5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9B38D-5863-4918-8CCB-84CD9884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A3EA-4FD4-47A7-AAF3-10DDFCDC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BAB8-A28D-4D11-96D6-58E9FC80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60727-2369-41D6-A091-D2F964DE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B3CD-6986-41AE-A6AD-625AAE22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6E15-FDD7-44BC-8A36-7AA8A97C8CF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C600-9F28-49F9-B06C-230B838C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BD4D-4628-402B-B3BA-AA036ACC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A3EA-4FD4-47A7-AAF3-10DDFCDC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9C08-D1FB-4EA0-8186-917C8866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49C7-4059-48FB-9B20-BAEF60721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B4F50-871E-4AB3-866A-8C406AA1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D98A9-EDE7-4CFC-9D5E-EC9DA7D7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6E15-FDD7-44BC-8A36-7AA8A97C8CF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C89EF-DD2E-4BC6-8F53-633A83C8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A9C4D-E562-4AC0-8BC1-65A1B189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A3EA-4FD4-47A7-AAF3-10DDFCDC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7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3E2E-C261-4295-B262-6C4EE68F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4F38C-8C24-4F80-AF7C-0B1C621B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CD1D-A8B6-446A-8313-D9767389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AAD52-88AC-465A-BEB6-B9876A8FB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594D9-2A30-40EE-83B0-FD90DC5C6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650E4-6CBB-4A2A-8847-4003D873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6E15-FDD7-44BC-8A36-7AA8A97C8CF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82C02-4D88-4544-AE5B-312E8064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60F1B-18D9-45DA-8066-468F5731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A3EA-4FD4-47A7-AAF3-10DDFCDC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9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A36A-3CC5-4ED7-A5E8-1E86DED4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B0587-4BCD-4AE1-8CE4-2C95D07B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6E15-FDD7-44BC-8A36-7AA8A97C8CF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2A16F-670E-4C94-A618-E513A2BE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F745-FB11-4496-87FA-E50EA37F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A3EA-4FD4-47A7-AAF3-10DDFCDC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6295D-25AF-47E7-A233-F5090F4A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6E15-FDD7-44BC-8A36-7AA8A97C8CF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DEA4B-CB89-4F6A-BECB-88647E54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CD522-83FD-4E91-98B3-55504EAC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A3EA-4FD4-47A7-AAF3-10DDFCDC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0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FEF0-FC0C-4B59-92B5-15296881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5400-EADD-4C24-B163-0F564402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76AB2-A5AD-4BF1-8A18-A21E7F04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F5975-EC9A-48EC-977C-84CE09AE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6E15-FDD7-44BC-8A36-7AA8A97C8CF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46172-498B-44D1-9BA3-F4170120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11CD1-E2C5-436C-912B-C78CCA23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A3EA-4FD4-47A7-AAF3-10DDFCDC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6E59-8A35-432E-AC31-7549241B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E2D02-4031-41B1-9BA1-7337F7F85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2F02-230B-4130-A999-1208AA1B5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96D55-C24D-4629-9F1D-09BA60AA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6E15-FDD7-44BC-8A36-7AA8A97C8CF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6C683-BFDA-4C7B-93AC-CDAAD17A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8112-00F7-4BF5-8DD6-45F4550A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A3EA-4FD4-47A7-AAF3-10DDFCDC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870DE-0D8F-46BF-B73A-7E965B1E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07092-34E0-464C-9555-5CB6BF597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C558-5743-47DC-8F23-8C7E49D02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6E15-FDD7-44BC-8A36-7AA8A97C8CF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1E158-F173-4BE3-A0F3-C479C6EE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CFDB-6457-42BE-BB52-403B3946E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A3EA-4FD4-47A7-AAF3-10DDFCDC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6F18-69B2-4366-B7B3-630E7CED2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ActivePDF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BEED5-0A72-4A60-8840-FAE551E32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 To Enable Print To PDF In Legacy Enterprise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3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ABE091-6928-4D55-8ED7-46C80EF55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2046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ActivePDF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ActivePDF Server</dc:title>
  <dc:creator>Bruce Tompkinson</dc:creator>
  <cp:lastModifiedBy>Bruce Tompkinson</cp:lastModifiedBy>
  <cp:revision>1</cp:revision>
  <dcterms:created xsi:type="dcterms:W3CDTF">2019-06-04T17:05:30Z</dcterms:created>
  <dcterms:modified xsi:type="dcterms:W3CDTF">2019-06-04T17:11:20Z</dcterms:modified>
</cp:coreProperties>
</file>