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0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05" r:id="rId30"/>
    <p:sldId id="368" r:id="rId31"/>
    <p:sldId id="330" r:id="rId32"/>
    <p:sldId id="316" r:id="rId33"/>
    <p:sldId id="33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6" r:id="rId45"/>
    <p:sldId id="363" r:id="rId46"/>
    <p:sldId id="364" r:id="rId47"/>
    <p:sldId id="365" r:id="rId48"/>
    <p:sldId id="3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5:06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Whiteboard session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175</Paragraphs>
  <Slides>47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is already using  CI/CD pipelines today?</vt:lpstr>
      <vt:lpstr>Who is already familiar  with containers?</vt:lpstr>
      <vt:lpstr>Who is already running containers for dev/test workloads today?</vt:lpstr>
      <vt:lpstr>Who is already running containers for production workloads today?</vt:lpstr>
      <vt:lpstr>Who is planning to move to, or develop a cloud native solution?</vt:lpstr>
      <vt:lpstr>Whiteboard session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